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6.xml" ContentType="application/vnd.openxmlformats-officedocument.them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88" r:id="rId5"/>
    <p:sldMasterId id="2147483697" r:id="rId6"/>
    <p:sldMasterId id="2147483705" r:id="rId7"/>
    <p:sldMasterId id="2147483720" r:id="rId8"/>
    <p:sldMasterId id="2147483740" r:id="rId9"/>
    <p:sldMasterId id="2147483756" r:id="rId10"/>
    <p:sldMasterId id="2147483771" r:id="rId11"/>
    <p:sldMasterId id="2147483788" r:id="rId12"/>
    <p:sldMasterId id="2147483805" r:id="rId13"/>
    <p:sldMasterId id="2147483840" r:id="rId14"/>
    <p:sldMasterId id="2147483875" r:id="rId15"/>
    <p:sldMasterId id="2147483886" r:id="rId16"/>
    <p:sldMasterId id="2147483896" r:id="rId17"/>
    <p:sldMasterId id="2147483932" r:id="rId18"/>
    <p:sldMasterId id="2147484018" r:id="rId19"/>
  </p:sldMasterIdLst>
  <p:notesMasterIdLst>
    <p:notesMasterId r:id="rId21"/>
  </p:notesMasterIdLst>
  <p:sldIdLst>
    <p:sldId id="4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>
    <p:extLst>
      <p:ext uri="{19B8F6BF-5375-455C-9EA6-DF929625EA0E}">
        <p15:presenceInfo xmlns:p15="http://schemas.microsoft.com/office/powerpoint/2012/main" userId="S::simong@impactinnovation.co.uk::5f846cff-6065-464b-9686-3fb81531740a" providerId="AD"/>
      </p:ext>
    </p:extLst>
  </p:cmAuthor>
  <p:cmAuthor id="2" name="Jessica COLLINGE" initials="JC" lastIdx="27" clrIdx="1">
    <p:extLst>
      <p:ext uri="{19B8F6BF-5375-455C-9EA6-DF929625EA0E}">
        <p15:presenceInfo xmlns:p15="http://schemas.microsoft.com/office/powerpoint/2012/main" userId="S::wildj1@yw.co.uk::6fbc696e-f81e-43fc-a8bb-3a74f48cbcd1" providerId="AD"/>
      </p:ext>
    </p:extLst>
  </p:cmAuthor>
  <p:cmAuthor id="3" name="Dean Stewart" initials="DS" lastIdx="1" clrIdx="2">
    <p:extLst>
      <p:ext uri="{19B8F6BF-5375-455C-9EA6-DF929625EA0E}">
        <p15:presenceInfo xmlns:p15="http://schemas.microsoft.com/office/powerpoint/2012/main" userId="S::stewartd@yw.co.uk::a419ed83-fa12-4b7b-933c-775fdb6ea2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67E"/>
    <a:srgbClr val="2F7394"/>
    <a:srgbClr val="53B4DB"/>
    <a:srgbClr val="E9F6FE"/>
    <a:srgbClr val="B4DCF5"/>
    <a:srgbClr val="FFFFFF"/>
    <a:srgbClr val="66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79" d="100"/>
          <a:sy n="79" d="100"/>
        </p:scale>
        <p:origin x="144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18A46-D665-4F57-A7D5-9E641C5E4900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87803-CC57-4DFB-BB74-CD768FF3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8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577.xml"/><Relationship Id="rId7" Type="http://schemas.openxmlformats.org/officeDocument/2006/relationships/oleObject" Target="../embeddings/oleObject74.bin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579.xml"/><Relationship Id="rId10" Type="http://schemas.openxmlformats.org/officeDocument/2006/relationships/image" Target="../media/image11.png"/><Relationship Id="rId4" Type="http://schemas.openxmlformats.org/officeDocument/2006/relationships/tags" Target="../tags/tag578.xml"/><Relationship Id="rId9" Type="http://schemas.openxmlformats.org/officeDocument/2006/relationships/image" Target="../media/image10.png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582.xml"/><Relationship Id="rId7" Type="http://schemas.openxmlformats.org/officeDocument/2006/relationships/tags" Target="../tags/tag586.xml"/><Relationship Id="rId2" Type="http://schemas.openxmlformats.org/officeDocument/2006/relationships/tags" Target="../tags/tag581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5" Type="http://schemas.openxmlformats.org/officeDocument/2006/relationships/tags" Target="../tags/tag584.xml"/><Relationship Id="rId10" Type="http://schemas.openxmlformats.org/officeDocument/2006/relationships/image" Target="../media/image4.emf"/><Relationship Id="rId4" Type="http://schemas.openxmlformats.org/officeDocument/2006/relationships/tags" Target="../tags/tag583.xml"/><Relationship Id="rId9" Type="http://schemas.openxmlformats.org/officeDocument/2006/relationships/oleObject" Target="../embeddings/oleObject7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tags" Target="../tags/tag589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9" Type="http://schemas.openxmlformats.org/officeDocument/2006/relationships/image" Target="../media/image9.emf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tags" Target="../tags/tag595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5" Type="http://schemas.openxmlformats.org/officeDocument/2006/relationships/tags" Target="../tags/tag597.xml"/><Relationship Id="rId4" Type="http://schemas.openxmlformats.org/officeDocument/2006/relationships/tags" Target="../tags/tag596.xml"/><Relationship Id="rId9" Type="http://schemas.openxmlformats.org/officeDocument/2006/relationships/image" Target="../media/image9.emf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tags" Target="../tags/tag601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5" Type="http://schemas.openxmlformats.org/officeDocument/2006/relationships/tags" Target="../tags/tag603.xml"/><Relationship Id="rId4" Type="http://schemas.openxmlformats.org/officeDocument/2006/relationships/tags" Target="../tags/tag602.xml"/><Relationship Id="rId9" Type="http://schemas.openxmlformats.org/officeDocument/2006/relationships/image" Target="../media/image9.emf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607.xml"/><Relationship Id="rId7" Type="http://schemas.openxmlformats.org/officeDocument/2006/relationships/tags" Target="../tags/tag611.xml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5" Type="http://schemas.openxmlformats.org/officeDocument/2006/relationships/tags" Target="../tags/tag609.xml"/><Relationship Id="rId10" Type="http://schemas.openxmlformats.org/officeDocument/2006/relationships/image" Target="../media/image9.emf"/><Relationship Id="rId4" Type="http://schemas.openxmlformats.org/officeDocument/2006/relationships/tags" Target="../tags/tag608.xml"/><Relationship Id="rId9" Type="http://schemas.openxmlformats.org/officeDocument/2006/relationships/oleObject" Target="../embeddings/oleObject79.bin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image" Target="../media/image8.svg"/><Relationship Id="rId3" Type="http://schemas.openxmlformats.org/officeDocument/2006/relationships/tags" Target="../tags/tag614.xml"/><Relationship Id="rId7" Type="http://schemas.openxmlformats.org/officeDocument/2006/relationships/tags" Target="../tags/tag618.xml"/><Relationship Id="rId12" Type="http://schemas.openxmlformats.org/officeDocument/2006/relationships/image" Target="../media/image7.png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image" Target="../media/image4.emf"/><Relationship Id="rId5" Type="http://schemas.openxmlformats.org/officeDocument/2006/relationships/tags" Target="../tags/tag616.xml"/><Relationship Id="rId10" Type="http://schemas.openxmlformats.org/officeDocument/2006/relationships/oleObject" Target="../embeddings/oleObject80.bin"/><Relationship Id="rId4" Type="http://schemas.openxmlformats.org/officeDocument/2006/relationships/tags" Target="../tags/tag615.xml"/><Relationship Id="rId9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image" Target="../media/image8.svg"/><Relationship Id="rId3" Type="http://schemas.openxmlformats.org/officeDocument/2006/relationships/tags" Target="../tags/tag622.xml"/><Relationship Id="rId7" Type="http://schemas.openxmlformats.org/officeDocument/2006/relationships/tags" Target="../tags/tag626.xml"/><Relationship Id="rId12" Type="http://schemas.openxmlformats.org/officeDocument/2006/relationships/image" Target="../media/image7.png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image" Target="../media/image4.emf"/><Relationship Id="rId5" Type="http://schemas.openxmlformats.org/officeDocument/2006/relationships/tags" Target="../tags/tag624.xml"/><Relationship Id="rId10" Type="http://schemas.openxmlformats.org/officeDocument/2006/relationships/oleObject" Target="../embeddings/oleObject81.bin"/><Relationship Id="rId4" Type="http://schemas.openxmlformats.org/officeDocument/2006/relationships/tags" Target="../tags/tag623.xml"/><Relationship Id="rId9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13" Type="http://schemas.openxmlformats.org/officeDocument/2006/relationships/image" Target="../media/image8.svg"/><Relationship Id="rId3" Type="http://schemas.openxmlformats.org/officeDocument/2006/relationships/tags" Target="../tags/tag630.xml"/><Relationship Id="rId7" Type="http://schemas.openxmlformats.org/officeDocument/2006/relationships/tags" Target="../tags/tag634.xml"/><Relationship Id="rId12" Type="http://schemas.openxmlformats.org/officeDocument/2006/relationships/image" Target="../media/image7.png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image" Target="../media/image4.emf"/><Relationship Id="rId5" Type="http://schemas.openxmlformats.org/officeDocument/2006/relationships/tags" Target="../tags/tag632.xml"/><Relationship Id="rId10" Type="http://schemas.openxmlformats.org/officeDocument/2006/relationships/oleObject" Target="../embeddings/oleObject82.bin"/><Relationship Id="rId4" Type="http://schemas.openxmlformats.org/officeDocument/2006/relationships/tags" Target="../tags/tag631.xml"/><Relationship Id="rId9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tags" Target="../tags/tag643.xml"/><Relationship Id="rId13" Type="http://schemas.openxmlformats.org/officeDocument/2006/relationships/image" Target="../media/image8.svg"/><Relationship Id="rId3" Type="http://schemas.openxmlformats.org/officeDocument/2006/relationships/tags" Target="../tags/tag638.xml"/><Relationship Id="rId7" Type="http://schemas.openxmlformats.org/officeDocument/2006/relationships/tags" Target="../tags/tag642.xml"/><Relationship Id="rId12" Type="http://schemas.openxmlformats.org/officeDocument/2006/relationships/image" Target="../media/image7.png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11" Type="http://schemas.openxmlformats.org/officeDocument/2006/relationships/image" Target="../media/image12.emf"/><Relationship Id="rId5" Type="http://schemas.openxmlformats.org/officeDocument/2006/relationships/tags" Target="../tags/tag640.xml"/><Relationship Id="rId10" Type="http://schemas.openxmlformats.org/officeDocument/2006/relationships/oleObject" Target="../embeddings/oleObject83.bin"/><Relationship Id="rId4" Type="http://schemas.openxmlformats.org/officeDocument/2006/relationships/tags" Target="../tags/tag639.xml"/><Relationship Id="rId9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tags" Target="../tags/tag651.xml"/><Relationship Id="rId13" Type="http://schemas.openxmlformats.org/officeDocument/2006/relationships/image" Target="../media/image8.svg"/><Relationship Id="rId3" Type="http://schemas.openxmlformats.org/officeDocument/2006/relationships/tags" Target="../tags/tag646.xml"/><Relationship Id="rId7" Type="http://schemas.openxmlformats.org/officeDocument/2006/relationships/tags" Target="../tags/tag650.xml"/><Relationship Id="rId12" Type="http://schemas.openxmlformats.org/officeDocument/2006/relationships/image" Target="../media/image7.png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image" Target="../media/image4.emf"/><Relationship Id="rId5" Type="http://schemas.openxmlformats.org/officeDocument/2006/relationships/tags" Target="../tags/tag648.xml"/><Relationship Id="rId10" Type="http://schemas.openxmlformats.org/officeDocument/2006/relationships/oleObject" Target="../embeddings/oleObject84.bin"/><Relationship Id="rId4" Type="http://schemas.openxmlformats.org/officeDocument/2006/relationships/tags" Target="../tags/tag647.xml"/><Relationship Id="rId9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tags" Target="../tags/tag654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653.xml"/><Relationship Id="rId1" Type="http://schemas.openxmlformats.org/officeDocument/2006/relationships/tags" Target="../tags/tag652.xml"/><Relationship Id="rId6" Type="http://schemas.openxmlformats.org/officeDocument/2006/relationships/tags" Target="../tags/tag657.xml"/><Relationship Id="rId11" Type="http://schemas.openxmlformats.org/officeDocument/2006/relationships/image" Target="../media/image8.svg"/><Relationship Id="rId5" Type="http://schemas.openxmlformats.org/officeDocument/2006/relationships/tags" Target="../tags/tag656.xml"/><Relationship Id="rId10" Type="http://schemas.openxmlformats.org/officeDocument/2006/relationships/image" Target="../media/image7.png"/><Relationship Id="rId4" Type="http://schemas.openxmlformats.org/officeDocument/2006/relationships/tags" Target="../tags/tag655.xml"/><Relationship Id="rId9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660.xml"/><Relationship Id="rId7" Type="http://schemas.openxmlformats.org/officeDocument/2006/relationships/image" Target="../media/image9.emf"/><Relationship Id="rId2" Type="http://schemas.openxmlformats.org/officeDocument/2006/relationships/tags" Target="../tags/tag659.xml"/><Relationship Id="rId1" Type="http://schemas.openxmlformats.org/officeDocument/2006/relationships/tags" Target="../tags/tag658.xml"/><Relationship Id="rId6" Type="http://schemas.openxmlformats.org/officeDocument/2006/relationships/oleObject" Target="../embeddings/oleObject86.bin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66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6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685.xml"/><Relationship Id="rId7" Type="http://schemas.openxmlformats.org/officeDocument/2006/relationships/oleObject" Target="../embeddings/oleObject89.bin"/><Relationship Id="rId2" Type="http://schemas.openxmlformats.org/officeDocument/2006/relationships/tags" Target="../tags/tag684.xml"/><Relationship Id="rId1" Type="http://schemas.openxmlformats.org/officeDocument/2006/relationships/tags" Target="../tags/tag683.xml"/><Relationship Id="rId6" Type="http://schemas.openxmlformats.org/officeDocument/2006/relationships/slideMaster" Target="../slideMasters/slideMaster16.xml"/><Relationship Id="rId5" Type="http://schemas.openxmlformats.org/officeDocument/2006/relationships/tags" Target="../tags/tag687.xml"/><Relationship Id="rId10" Type="http://schemas.openxmlformats.org/officeDocument/2006/relationships/image" Target="../media/image39.png"/><Relationship Id="rId4" Type="http://schemas.openxmlformats.org/officeDocument/2006/relationships/tags" Target="../tags/tag686.xml"/><Relationship Id="rId9" Type="http://schemas.openxmlformats.org/officeDocument/2006/relationships/image" Target="../media/image38.png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6.xml"/><Relationship Id="rId3" Type="http://schemas.openxmlformats.org/officeDocument/2006/relationships/tags" Target="../tags/tag690.xml"/><Relationship Id="rId7" Type="http://schemas.openxmlformats.org/officeDocument/2006/relationships/tags" Target="../tags/tag694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6" Type="http://schemas.openxmlformats.org/officeDocument/2006/relationships/tags" Target="../tags/tag693.xml"/><Relationship Id="rId5" Type="http://schemas.openxmlformats.org/officeDocument/2006/relationships/tags" Target="../tags/tag692.xml"/><Relationship Id="rId10" Type="http://schemas.openxmlformats.org/officeDocument/2006/relationships/image" Target="../media/image4.emf"/><Relationship Id="rId4" Type="http://schemas.openxmlformats.org/officeDocument/2006/relationships/tags" Target="../tags/tag691.xml"/><Relationship Id="rId9" Type="http://schemas.openxmlformats.org/officeDocument/2006/relationships/oleObject" Target="../embeddings/oleObject90.bin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tags" Target="../tags/tag697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696.xml"/><Relationship Id="rId1" Type="http://schemas.openxmlformats.org/officeDocument/2006/relationships/tags" Target="../tags/tag695.xml"/><Relationship Id="rId6" Type="http://schemas.openxmlformats.org/officeDocument/2006/relationships/tags" Target="../tags/tag700.xml"/><Relationship Id="rId5" Type="http://schemas.openxmlformats.org/officeDocument/2006/relationships/tags" Target="../tags/tag699.xml"/><Relationship Id="rId4" Type="http://schemas.openxmlformats.org/officeDocument/2006/relationships/tags" Target="../tags/tag698.xml"/><Relationship Id="rId9" Type="http://schemas.openxmlformats.org/officeDocument/2006/relationships/image" Target="../media/image9.emf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tags" Target="../tags/tag703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tags" Target="../tags/tag706.xml"/><Relationship Id="rId5" Type="http://schemas.openxmlformats.org/officeDocument/2006/relationships/tags" Target="../tags/tag705.xml"/><Relationship Id="rId4" Type="http://schemas.openxmlformats.org/officeDocument/2006/relationships/tags" Target="../tags/tag704.xml"/><Relationship Id="rId9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tags" Target="../tags/tag709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708.xml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tags" Target="../tags/tag710.xml"/><Relationship Id="rId9" Type="http://schemas.openxmlformats.org/officeDocument/2006/relationships/image" Target="../media/image9.emf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6.xml"/><Relationship Id="rId3" Type="http://schemas.openxmlformats.org/officeDocument/2006/relationships/tags" Target="../tags/tag715.xml"/><Relationship Id="rId7" Type="http://schemas.openxmlformats.org/officeDocument/2006/relationships/tags" Target="../tags/tag719.xml"/><Relationship Id="rId2" Type="http://schemas.openxmlformats.org/officeDocument/2006/relationships/tags" Target="../tags/tag714.xml"/><Relationship Id="rId1" Type="http://schemas.openxmlformats.org/officeDocument/2006/relationships/tags" Target="../tags/tag713.xml"/><Relationship Id="rId6" Type="http://schemas.openxmlformats.org/officeDocument/2006/relationships/tags" Target="../tags/tag718.xml"/><Relationship Id="rId5" Type="http://schemas.openxmlformats.org/officeDocument/2006/relationships/tags" Target="../tags/tag717.xml"/><Relationship Id="rId10" Type="http://schemas.openxmlformats.org/officeDocument/2006/relationships/image" Target="../media/image9.emf"/><Relationship Id="rId4" Type="http://schemas.openxmlformats.org/officeDocument/2006/relationships/tags" Target="../tags/tag716.xml"/><Relationship Id="rId9" Type="http://schemas.openxmlformats.org/officeDocument/2006/relationships/oleObject" Target="../embeddings/oleObject94.bin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3" Type="http://schemas.openxmlformats.org/officeDocument/2006/relationships/tags" Target="../tags/tag722.xml"/><Relationship Id="rId7" Type="http://schemas.openxmlformats.org/officeDocument/2006/relationships/tags" Target="../tags/tag726.xml"/><Relationship Id="rId12" Type="http://schemas.openxmlformats.org/officeDocument/2006/relationships/image" Target="../media/image37.png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11" Type="http://schemas.openxmlformats.org/officeDocument/2006/relationships/image" Target="../media/image4.emf"/><Relationship Id="rId5" Type="http://schemas.openxmlformats.org/officeDocument/2006/relationships/tags" Target="../tags/tag724.xml"/><Relationship Id="rId10" Type="http://schemas.openxmlformats.org/officeDocument/2006/relationships/oleObject" Target="../embeddings/oleObject95.bin"/><Relationship Id="rId4" Type="http://schemas.openxmlformats.org/officeDocument/2006/relationships/tags" Target="../tags/tag723.xml"/><Relationship Id="rId9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tags" Target="../tags/tag735.xml"/><Relationship Id="rId3" Type="http://schemas.openxmlformats.org/officeDocument/2006/relationships/tags" Target="../tags/tag730.xml"/><Relationship Id="rId7" Type="http://schemas.openxmlformats.org/officeDocument/2006/relationships/tags" Target="../tags/tag734.xml"/><Relationship Id="rId12" Type="http://schemas.openxmlformats.org/officeDocument/2006/relationships/image" Target="../media/image37.png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6" Type="http://schemas.openxmlformats.org/officeDocument/2006/relationships/tags" Target="../tags/tag733.xml"/><Relationship Id="rId11" Type="http://schemas.openxmlformats.org/officeDocument/2006/relationships/image" Target="../media/image4.emf"/><Relationship Id="rId5" Type="http://schemas.openxmlformats.org/officeDocument/2006/relationships/tags" Target="../tags/tag732.xml"/><Relationship Id="rId10" Type="http://schemas.openxmlformats.org/officeDocument/2006/relationships/oleObject" Target="../embeddings/oleObject96.bin"/><Relationship Id="rId4" Type="http://schemas.openxmlformats.org/officeDocument/2006/relationships/tags" Target="../tags/tag731.xml"/><Relationship Id="rId9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tags" Target="../tags/tag743.xml"/><Relationship Id="rId3" Type="http://schemas.openxmlformats.org/officeDocument/2006/relationships/tags" Target="../tags/tag738.xml"/><Relationship Id="rId7" Type="http://schemas.openxmlformats.org/officeDocument/2006/relationships/tags" Target="../tags/tag742.xml"/><Relationship Id="rId12" Type="http://schemas.openxmlformats.org/officeDocument/2006/relationships/image" Target="../media/image37.png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6" Type="http://schemas.openxmlformats.org/officeDocument/2006/relationships/tags" Target="../tags/tag741.xml"/><Relationship Id="rId11" Type="http://schemas.openxmlformats.org/officeDocument/2006/relationships/image" Target="../media/image4.emf"/><Relationship Id="rId5" Type="http://schemas.openxmlformats.org/officeDocument/2006/relationships/tags" Target="../tags/tag740.xml"/><Relationship Id="rId10" Type="http://schemas.openxmlformats.org/officeDocument/2006/relationships/oleObject" Target="../embeddings/oleObject97.bin"/><Relationship Id="rId4" Type="http://schemas.openxmlformats.org/officeDocument/2006/relationships/tags" Target="../tags/tag739.xml"/><Relationship Id="rId9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tags" Target="../tags/tag751.xml"/><Relationship Id="rId3" Type="http://schemas.openxmlformats.org/officeDocument/2006/relationships/tags" Target="../tags/tag746.xml"/><Relationship Id="rId7" Type="http://schemas.openxmlformats.org/officeDocument/2006/relationships/tags" Target="../tags/tag750.xml"/><Relationship Id="rId12" Type="http://schemas.openxmlformats.org/officeDocument/2006/relationships/image" Target="../media/image37.png"/><Relationship Id="rId2" Type="http://schemas.openxmlformats.org/officeDocument/2006/relationships/tags" Target="../tags/tag745.xml"/><Relationship Id="rId1" Type="http://schemas.openxmlformats.org/officeDocument/2006/relationships/tags" Target="../tags/tag744.xml"/><Relationship Id="rId6" Type="http://schemas.openxmlformats.org/officeDocument/2006/relationships/tags" Target="../tags/tag749.xml"/><Relationship Id="rId11" Type="http://schemas.openxmlformats.org/officeDocument/2006/relationships/image" Target="../media/image12.emf"/><Relationship Id="rId5" Type="http://schemas.openxmlformats.org/officeDocument/2006/relationships/tags" Target="../tags/tag748.xml"/><Relationship Id="rId10" Type="http://schemas.openxmlformats.org/officeDocument/2006/relationships/oleObject" Target="../embeddings/oleObject98.bin"/><Relationship Id="rId4" Type="http://schemas.openxmlformats.org/officeDocument/2006/relationships/tags" Target="../tags/tag747.xml"/><Relationship Id="rId9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tags" Target="../tags/tag759.xml"/><Relationship Id="rId3" Type="http://schemas.openxmlformats.org/officeDocument/2006/relationships/tags" Target="../tags/tag754.xml"/><Relationship Id="rId7" Type="http://schemas.openxmlformats.org/officeDocument/2006/relationships/tags" Target="../tags/tag758.xml"/><Relationship Id="rId12" Type="http://schemas.openxmlformats.org/officeDocument/2006/relationships/image" Target="../media/image37.png"/><Relationship Id="rId2" Type="http://schemas.openxmlformats.org/officeDocument/2006/relationships/tags" Target="../tags/tag753.xml"/><Relationship Id="rId1" Type="http://schemas.openxmlformats.org/officeDocument/2006/relationships/tags" Target="../tags/tag752.xml"/><Relationship Id="rId6" Type="http://schemas.openxmlformats.org/officeDocument/2006/relationships/tags" Target="../tags/tag757.xml"/><Relationship Id="rId11" Type="http://schemas.openxmlformats.org/officeDocument/2006/relationships/image" Target="../media/image4.emf"/><Relationship Id="rId5" Type="http://schemas.openxmlformats.org/officeDocument/2006/relationships/tags" Target="../tags/tag756.xml"/><Relationship Id="rId10" Type="http://schemas.openxmlformats.org/officeDocument/2006/relationships/oleObject" Target="../embeddings/oleObject99.bin"/><Relationship Id="rId4" Type="http://schemas.openxmlformats.org/officeDocument/2006/relationships/tags" Target="../tags/tag755.xml"/><Relationship Id="rId9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tags" Target="../tags/tag762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761.xml"/><Relationship Id="rId1" Type="http://schemas.openxmlformats.org/officeDocument/2006/relationships/tags" Target="../tags/tag760.xml"/><Relationship Id="rId6" Type="http://schemas.openxmlformats.org/officeDocument/2006/relationships/tags" Target="../tags/tag765.xml"/><Relationship Id="rId5" Type="http://schemas.openxmlformats.org/officeDocument/2006/relationships/tags" Target="../tags/tag764.xml"/><Relationship Id="rId10" Type="http://schemas.openxmlformats.org/officeDocument/2006/relationships/image" Target="../media/image37.png"/><Relationship Id="rId4" Type="http://schemas.openxmlformats.org/officeDocument/2006/relationships/tags" Target="../tags/tag763.xml"/><Relationship Id="rId9" Type="http://schemas.openxmlformats.org/officeDocument/2006/relationships/image" Target="../media/image9.emf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768.xml"/><Relationship Id="rId7" Type="http://schemas.openxmlformats.org/officeDocument/2006/relationships/image" Target="../media/image9.emf"/><Relationship Id="rId2" Type="http://schemas.openxmlformats.org/officeDocument/2006/relationships/tags" Target="../tags/tag767.xml"/><Relationship Id="rId1" Type="http://schemas.openxmlformats.org/officeDocument/2006/relationships/tags" Target="../tags/tag766.xml"/><Relationship Id="rId6" Type="http://schemas.openxmlformats.org/officeDocument/2006/relationships/oleObject" Target="../embeddings/oleObject101.bin"/><Relationship Id="rId5" Type="http://schemas.openxmlformats.org/officeDocument/2006/relationships/slideMaster" Target="../slideMasters/slideMaster16.xml"/><Relationship Id="rId4" Type="http://schemas.openxmlformats.org/officeDocument/2006/relationships/tags" Target="../tags/tag769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771.xml"/><Relationship Id="rId1" Type="http://schemas.openxmlformats.org/officeDocument/2006/relationships/tags" Target="../tags/tag770.xml"/><Relationship Id="rId6" Type="http://schemas.openxmlformats.org/officeDocument/2006/relationships/image" Target="../media/image4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6.xml"/><Relationship Id="rId3" Type="http://schemas.openxmlformats.org/officeDocument/2006/relationships/tags" Target="../tags/tag774.xml"/><Relationship Id="rId7" Type="http://schemas.openxmlformats.org/officeDocument/2006/relationships/tags" Target="../tags/tag778.xml"/><Relationship Id="rId2" Type="http://schemas.openxmlformats.org/officeDocument/2006/relationships/tags" Target="../tags/tag773.xml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5" Type="http://schemas.openxmlformats.org/officeDocument/2006/relationships/tags" Target="../tags/tag776.xml"/><Relationship Id="rId10" Type="http://schemas.openxmlformats.org/officeDocument/2006/relationships/image" Target="../media/image41.emf"/><Relationship Id="rId4" Type="http://schemas.openxmlformats.org/officeDocument/2006/relationships/tags" Target="../tags/tag775.xml"/><Relationship Id="rId9" Type="http://schemas.openxmlformats.org/officeDocument/2006/relationships/oleObject" Target="../embeddings/oleObject103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0.xml"/><Relationship Id="rId7" Type="http://schemas.openxmlformats.org/officeDocument/2006/relationships/oleObject" Target="../embeddings/oleObject3.bin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2.xml"/><Relationship Id="rId10" Type="http://schemas.openxmlformats.org/officeDocument/2006/relationships/image" Target="../media/image11.png"/><Relationship Id="rId4" Type="http://schemas.openxmlformats.org/officeDocument/2006/relationships/tags" Target="../tags/tag31.xml"/><Relationship Id="rId9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4.emf"/><Relationship Id="rId4" Type="http://schemas.openxmlformats.org/officeDocument/2006/relationships/tags" Target="../tags/tag36.xml"/><Relationship Id="rId9" Type="http://schemas.openxmlformats.org/officeDocument/2006/relationships/oleObject" Target="../embeddings/oleObject4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9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9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5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9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9.emf"/><Relationship Id="rId4" Type="http://schemas.openxmlformats.org/officeDocument/2006/relationships/tags" Target="../tags/tag61.xml"/><Relationship Id="rId9" Type="http://schemas.openxmlformats.org/officeDocument/2006/relationships/oleObject" Target="../embeddings/oleObject8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8.sv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4.emf"/><Relationship Id="rId5" Type="http://schemas.openxmlformats.org/officeDocument/2006/relationships/tags" Target="../tags/tag69.xml"/><Relationship Id="rId10" Type="http://schemas.openxmlformats.org/officeDocument/2006/relationships/oleObject" Target="../embeddings/oleObject9.bin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8.sv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4.emf"/><Relationship Id="rId5" Type="http://schemas.openxmlformats.org/officeDocument/2006/relationships/tags" Target="../tags/tag77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8.sv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7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4.emf"/><Relationship Id="rId5" Type="http://schemas.openxmlformats.org/officeDocument/2006/relationships/tags" Target="../tags/tag85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8.sv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7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12.emf"/><Relationship Id="rId5" Type="http://schemas.openxmlformats.org/officeDocument/2006/relationships/tags" Target="../tags/tag93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8.sv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7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4.emf"/><Relationship Id="rId5" Type="http://schemas.openxmlformats.org/officeDocument/2006/relationships/tags" Target="../tags/tag101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100.xml"/><Relationship Id="rId9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8.svg"/><Relationship Id="rId5" Type="http://schemas.openxmlformats.org/officeDocument/2006/relationships/tags" Target="../tags/tag109.xml"/><Relationship Id="rId10" Type="http://schemas.openxmlformats.org/officeDocument/2006/relationships/image" Target="../media/image7.png"/><Relationship Id="rId4" Type="http://schemas.openxmlformats.org/officeDocument/2006/relationships/tags" Target="../tags/tag108.xml"/><Relationship Id="rId9" Type="http://schemas.openxmlformats.org/officeDocument/2006/relationships/image" Target="../media/image9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9.emf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1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3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40.xml"/><Relationship Id="rId10" Type="http://schemas.openxmlformats.org/officeDocument/2006/relationships/image" Target="../media/image11.png"/><Relationship Id="rId4" Type="http://schemas.openxmlformats.org/officeDocument/2006/relationships/tags" Target="../tags/tag139.xml"/><Relationship Id="rId9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10" Type="http://schemas.openxmlformats.org/officeDocument/2006/relationships/image" Target="../media/image4.emf"/><Relationship Id="rId4" Type="http://schemas.openxmlformats.org/officeDocument/2006/relationships/tags" Target="../tags/tag144.xml"/><Relationship Id="rId9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5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image" Target="../media/image9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15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9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162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9" Type="http://schemas.openxmlformats.org/officeDocument/2006/relationships/image" Target="../media/image9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10" Type="http://schemas.openxmlformats.org/officeDocument/2006/relationships/image" Target="../media/image9.emf"/><Relationship Id="rId4" Type="http://schemas.openxmlformats.org/officeDocument/2006/relationships/tags" Target="../tags/tag169.xml"/><Relationship Id="rId9" Type="http://schemas.openxmlformats.org/officeDocument/2006/relationships/oleObject" Target="../embeddings/oleObject8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image" Target="../media/image8.svg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image" Target="../media/image7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../media/image4.emf"/><Relationship Id="rId5" Type="http://schemas.openxmlformats.org/officeDocument/2006/relationships/tags" Target="../tags/tag177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176.xml"/><Relationship Id="rId9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../media/image8.svg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image" Target="../media/image7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image" Target="../media/image4.emf"/><Relationship Id="rId5" Type="http://schemas.openxmlformats.org/officeDocument/2006/relationships/tags" Target="../tags/tag185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184.xml"/><Relationship Id="rId9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image" Target="../media/image8.svg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image" Target="../media/image7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4.emf"/><Relationship Id="rId5" Type="http://schemas.openxmlformats.org/officeDocument/2006/relationships/tags" Target="../tags/tag193.xml"/><Relationship Id="rId10" Type="http://schemas.openxmlformats.org/officeDocument/2006/relationships/oleObject" Target="../embeddings/oleObject21.bin"/><Relationship Id="rId4" Type="http://schemas.openxmlformats.org/officeDocument/2006/relationships/tags" Target="../tags/tag192.xml"/><Relationship Id="rId9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image" Target="../media/image8.sv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image" Target="../media/image7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../media/image12.emf"/><Relationship Id="rId5" Type="http://schemas.openxmlformats.org/officeDocument/2006/relationships/tags" Target="../tags/tag201.xml"/><Relationship Id="rId10" Type="http://schemas.openxmlformats.org/officeDocument/2006/relationships/oleObject" Target="../embeddings/oleObject22.bin"/><Relationship Id="rId4" Type="http://schemas.openxmlformats.org/officeDocument/2006/relationships/tags" Target="../tags/tag200.xml"/><Relationship Id="rId9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8.sv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image" Target="../media/image7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image" Target="../media/image4.emf"/><Relationship Id="rId5" Type="http://schemas.openxmlformats.org/officeDocument/2006/relationships/tags" Target="../tags/tag209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208.xml"/><Relationship Id="rId9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21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image" Target="../media/image8.svg"/><Relationship Id="rId5" Type="http://schemas.openxmlformats.org/officeDocument/2006/relationships/tags" Target="../tags/tag217.xml"/><Relationship Id="rId10" Type="http://schemas.openxmlformats.org/officeDocument/2006/relationships/image" Target="../media/image7.png"/><Relationship Id="rId4" Type="http://schemas.openxmlformats.org/officeDocument/2006/relationships/tags" Target="../tags/tag216.xml"/><Relationship Id="rId9" Type="http://schemas.openxmlformats.org/officeDocument/2006/relationships/image" Target="../media/image9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image" Target="../media/image9.emf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2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46.xml"/><Relationship Id="rId7" Type="http://schemas.openxmlformats.org/officeDocument/2006/relationships/oleObject" Target="../embeddings/oleObject27.bin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48.xml"/><Relationship Id="rId10" Type="http://schemas.openxmlformats.org/officeDocument/2006/relationships/image" Target="../media/image11.png"/><Relationship Id="rId4" Type="http://schemas.openxmlformats.org/officeDocument/2006/relationships/tags" Target="../tags/tag247.xml"/><Relationship Id="rId9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10" Type="http://schemas.openxmlformats.org/officeDocument/2006/relationships/image" Target="../media/image4.emf"/><Relationship Id="rId4" Type="http://schemas.openxmlformats.org/officeDocument/2006/relationships/tags" Target="../tags/tag252.xml"/><Relationship Id="rId9" Type="http://schemas.openxmlformats.org/officeDocument/2006/relationships/oleObject" Target="../embeddings/oleObject28.bin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258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9" Type="http://schemas.openxmlformats.org/officeDocument/2006/relationships/image" Target="../media/image9.emf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264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9" Type="http://schemas.openxmlformats.org/officeDocument/2006/relationships/image" Target="../media/image9.emf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270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image" Target="../media/image9.e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10" Type="http://schemas.openxmlformats.org/officeDocument/2006/relationships/image" Target="../media/image9.emf"/><Relationship Id="rId4" Type="http://schemas.openxmlformats.org/officeDocument/2006/relationships/tags" Target="../tags/tag277.xml"/><Relationship Id="rId9" Type="http://schemas.openxmlformats.org/officeDocument/2006/relationships/oleObject" Target="../embeddings/oleObject32.bin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image" Target="../media/image8.svg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image" Target="../media/image7.pn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image" Target="../media/image4.emf"/><Relationship Id="rId5" Type="http://schemas.openxmlformats.org/officeDocument/2006/relationships/tags" Target="../tags/tag285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84.xml"/><Relationship Id="rId9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image" Target="../media/image8.svg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image" Target="../media/image7.pn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image" Target="../media/image4.emf"/><Relationship Id="rId5" Type="http://schemas.openxmlformats.org/officeDocument/2006/relationships/tags" Target="../tags/tag293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292.xml"/><Relationship Id="rId9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image" Target="../media/image8.svg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image" Target="../media/image7.png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image" Target="../media/image4.emf"/><Relationship Id="rId5" Type="http://schemas.openxmlformats.org/officeDocument/2006/relationships/tags" Target="../tags/tag301.xml"/><Relationship Id="rId10" Type="http://schemas.openxmlformats.org/officeDocument/2006/relationships/oleObject" Target="../embeddings/oleObject35.bin"/><Relationship Id="rId4" Type="http://schemas.openxmlformats.org/officeDocument/2006/relationships/tags" Target="../tags/tag300.xml"/><Relationship Id="rId9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image" Target="../media/image8.svg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12" Type="http://schemas.openxmlformats.org/officeDocument/2006/relationships/image" Target="../media/image7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image" Target="../media/image12.emf"/><Relationship Id="rId5" Type="http://schemas.openxmlformats.org/officeDocument/2006/relationships/tags" Target="../tags/tag309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308.xml"/><Relationship Id="rId9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image" Target="../media/image8.svg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12" Type="http://schemas.openxmlformats.org/officeDocument/2006/relationships/image" Target="../media/image7.png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image" Target="../media/image4.emf"/><Relationship Id="rId5" Type="http://schemas.openxmlformats.org/officeDocument/2006/relationships/tags" Target="../tags/tag317.xml"/><Relationship Id="rId10" Type="http://schemas.openxmlformats.org/officeDocument/2006/relationships/oleObject" Target="../embeddings/oleObject37.bin"/><Relationship Id="rId4" Type="http://schemas.openxmlformats.org/officeDocument/2006/relationships/tags" Target="../tags/tag316.xml"/><Relationship Id="rId9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tags" Target="../tags/tag32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image" Target="../media/image8.svg"/><Relationship Id="rId5" Type="http://schemas.openxmlformats.org/officeDocument/2006/relationships/tags" Target="../tags/tag325.xml"/><Relationship Id="rId10" Type="http://schemas.openxmlformats.org/officeDocument/2006/relationships/image" Target="../media/image7.png"/><Relationship Id="rId4" Type="http://schemas.openxmlformats.org/officeDocument/2006/relationships/tags" Target="../tags/tag324.xml"/><Relationship Id="rId9" Type="http://schemas.openxmlformats.org/officeDocument/2006/relationships/image" Target="../media/image9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7" Type="http://schemas.openxmlformats.org/officeDocument/2006/relationships/image" Target="../media/image9.emf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3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3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58.xml"/><Relationship Id="rId7" Type="http://schemas.openxmlformats.org/officeDocument/2006/relationships/oleObject" Target="../embeddings/oleObject43.bin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60.xml"/><Relationship Id="rId10" Type="http://schemas.openxmlformats.org/officeDocument/2006/relationships/image" Target="../media/image11.png"/><Relationship Id="rId4" Type="http://schemas.openxmlformats.org/officeDocument/2006/relationships/tags" Target="../tags/tag359.xml"/><Relationship Id="rId9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10" Type="http://schemas.openxmlformats.org/officeDocument/2006/relationships/image" Target="../media/image4.emf"/><Relationship Id="rId4" Type="http://schemas.openxmlformats.org/officeDocument/2006/relationships/tags" Target="../tags/tag364.xml"/><Relationship Id="rId9" Type="http://schemas.openxmlformats.org/officeDocument/2006/relationships/oleObject" Target="../embeddings/oleObject44.bin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tags" Target="../tags/tag370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9" Type="http://schemas.openxmlformats.org/officeDocument/2006/relationships/image" Target="../media/image9.emf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tags" Target="../tags/tag376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9" Type="http://schemas.openxmlformats.org/officeDocument/2006/relationships/image" Target="../media/image9.emf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tags" Target="../tags/tag382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9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388.xml"/><Relationship Id="rId7" Type="http://schemas.openxmlformats.org/officeDocument/2006/relationships/tags" Target="../tags/tag392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10" Type="http://schemas.openxmlformats.org/officeDocument/2006/relationships/image" Target="../media/image9.emf"/><Relationship Id="rId4" Type="http://schemas.openxmlformats.org/officeDocument/2006/relationships/tags" Target="../tags/tag389.xml"/><Relationship Id="rId9" Type="http://schemas.openxmlformats.org/officeDocument/2006/relationships/oleObject" Target="../embeddings/oleObject48.bin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image" Target="../media/image14.png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image" Target="../media/image4.emf"/><Relationship Id="rId5" Type="http://schemas.openxmlformats.org/officeDocument/2006/relationships/tags" Target="../tags/tag397.xml"/><Relationship Id="rId10" Type="http://schemas.openxmlformats.org/officeDocument/2006/relationships/oleObject" Target="../embeddings/oleObject49.bin"/><Relationship Id="rId4" Type="http://schemas.openxmlformats.org/officeDocument/2006/relationships/tags" Target="../tags/tag396.xml"/><Relationship Id="rId9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12" Type="http://schemas.openxmlformats.org/officeDocument/2006/relationships/image" Target="../media/image14.png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image" Target="../media/image4.emf"/><Relationship Id="rId5" Type="http://schemas.openxmlformats.org/officeDocument/2006/relationships/tags" Target="../tags/tag405.xml"/><Relationship Id="rId10" Type="http://schemas.openxmlformats.org/officeDocument/2006/relationships/oleObject" Target="../embeddings/oleObject50.bin"/><Relationship Id="rId4" Type="http://schemas.openxmlformats.org/officeDocument/2006/relationships/tags" Target="../tags/tag404.xml"/><Relationship Id="rId9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3" Type="http://schemas.openxmlformats.org/officeDocument/2006/relationships/tags" Target="../tags/tag411.xml"/><Relationship Id="rId7" Type="http://schemas.openxmlformats.org/officeDocument/2006/relationships/tags" Target="../tags/tag415.xml"/><Relationship Id="rId12" Type="http://schemas.openxmlformats.org/officeDocument/2006/relationships/image" Target="../media/image14.png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1" Type="http://schemas.openxmlformats.org/officeDocument/2006/relationships/image" Target="../media/image9.emf"/><Relationship Id="rId5" Type="http://schemas.openxmlformats.org/officeDocument/2006/relationships/tags" Target="../tags/tag413.xml"/><Relationship Id="rId10" Type="http://schemas.openxmlformats.org/officeDocument/2006/relationships/oleObject" Target="../embeddings/oleObject51.bin"/><Relationship Id="rId4" Type="http://schemas.openxmlformats.org/officeDocument/2006/relationships/tags" Target="../tags/tag412.xml"/><Relationship Id="rId9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12" Type="http://schemas.openxmlformats.org/officeDocument/2006/relationships/image" Target="../media/image14.png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image" Target="../media/image4.emf"/><Relationship Id="rId5" Type="http://schemas.openxmlformats.org/officeDocument/2006/relationships/tags" Target="../tags/tag421.xml"/><Relationship Id="rId10" Type="http://schemas.openxmlformats.org/officeDocument/2006/relationships/oleObject" Target="../embeddings/oleObject52.bin"/><Relationship Id="rId4" Type="http://schemas.openxmlformats.org/officeDocument/2006/relationships/tags" Target="../tags/tag420.xml"/><Relationship Id="rId9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12" Type="http://schemas.openxmlformats.org/officeDocument/2006/relationships/image" Target="../media/image14.png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image" Target="../media/image9.emf"/><Relationship Id="rId5" Type="http://schemas.openxmlformats.org/officeDocument/2006/relationships/tags" Target="../tags/tag429.xml"/><Relationship Id="rId10" Type="http://schemas.openxmlformats.org/officeDocument/2006/relationships/oleObject" Target="../embeddings/oleObject53.bin"/><Relationship Id="rId4" Type="http://schemas.openxmlformats.org/officeDocument/2006/relationships/tags" Target="../tags/tag428.xml"/><Relationship Id="rId9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tags" Target="../tags/tag435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10" Type="http://schemas.openxmlformats.org/officeDocument/2006/relationships/image" Target="../media/image14.png"/><Relationship Id="rId4" Type="http://schemas.openxmlformats.org/officeDocument/2006/relationships/tags" Target="../tags/tag436.xml"/><Relationship Id="rId9" Type="http://schemas.openxmlformats.org/officeDocument/2006/relationships/image" Target="../media/image9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7" Type="http://schemas.openxmlformats.org/officeDocument/2006/relationships/image" Target="../media/image9.emf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oleObject" Target="../embeddings/oleObject55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44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43.xml"/><Relationship Id="rId5" Type="http://schemas.openxmlformats.org/officeDocument/2006/relationships/image" Target="../media/image15.png"/><Relationship Id="rId4" Type="http://schemas.openxmlformats.org/officeDocument/2006/relationships/image" Target="../media/image9.emf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466.xml"/><Relationship Id="rId7" Type="http://schemas.openxmlformats.org/officeDocument/2006/relationships/oleObject" Target="../embeddings/oleObject58.bin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468.xml"/><Relationship Id="rId10" Type="http://schemas.openxmlformats.org/officeDocument/2006/relationships/image" Target="../media/image11.png"/><Relationship Id="rId4" Type="http://schemas.openxmlformats.org/officeDocument/2006/relationships/tags" Target="../tags/tag467.xml"/><Relationship Id="rId9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471.xml"/><Relationship Id="rId7" Type="http://schemas.openxmlformats.org/officeDocument/2006/relationships/tags" Target="../tags/tag475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5" Type="http://schemas.openxmlformats.org/officeDocument/2006/relationships/tags" Target="../tags/tag473.xml"/><Relationship Id="rId10" Type="http://schemas.openxmlformats.org/officeDocument/2006/relationships/image" Target="../media/image4.emf"/><Relationship Id="rId4" Type="http://schemas.openxmlformats.org/officeDocument/2006/relationships/tags" Target="../tags/tag472.xml"/><Relationship Id="rId9" Type="http://schemas.openxmlformats.org/officeDocument/2006/relationships/oleObject" Target="../embeddings/oleObject59.bin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tags" Target="../tags/tag478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9" Type="http://schemas.openxmlformats.org/officeDocument/2006/relationships/image" Target="../media/image9.emf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tags" Target="../tags/tag484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9" Type="http://schemas.openxmlformats.org/officeDocument/2006/relationships/image" Target="../media/image9.emf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tags" Target="../tags/tag490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Relationship Id="rId9" Type="http://schemas.openxmlformats.org/officeDocument/2006/relationships/image" Target="../media/image9.emf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8.xml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10" Type="http://schemas.openxmlformats.org/officeDocument/2006/relationships/image" Target="../media/image9.emf"/><Relationship Id="rId4" Type="http://schemas.openxmlformats.org/officeDocument/2006/relationships/tags" Target="../tags/tag497.xml"/><Relationship Id="rId9" Type="http://schemas.openxmlformats.org/officeDocument/2006/relationships/oleObject" Target="../embeddings/oleObject63.bin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13" Type="http://schemas.openxmlformats.org/officeDocument/2006/relationships/image" Target="../media/image8.svg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12" Type="http://schemas.openxmlformats.org/officeDocument/2006/relationships/image" Target="../media/image7.png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image" Target="../media/image4.emf"/><Relationship Id="rId5" Type="http://schemas.openxmlformats.org/officeDocument/2006/relationships/tags" Target="../tags/tag505.xml"/><Relationship Id="rId10" Type="http://schemas.openxmlformats.org/officeDocument/2006/relationships/oleObject" Target="../embeddings/oleObject64.bin"/><Relationship Id="rId4" Type="http://schemas.openxmlformats.org/officeDocument/2006/relationships/tags" Target="../tags/tag504.xml"/><Relationship Id="rId9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image" Target="../media/image8.svg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12" Type="http://schemas.openxmlformats.org/officeDocument/2006/relationships/image" Target="../media/image7.png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image" Target="../media/image4.emf"/><Relationship Id="rId5" Type="http://schemas.openxmlformats.org/officeDocument/2006/relationships/tags" Target="../tags/tag513.xml"/><Relationship Id="rId10" Type="http://schemas.openxmlformats.org/officeDocument/2006/relationships/oleObject" Target="../embeddings/oleObject65.bin"/><Relationship Id="rId4" Type="http://schemas.openxmlformats.org/officeDocument/2006/relationships/tags" Target="../tags/tag512.xml"/><Relationship Id="rId9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image" Target="../media/image8.svg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12" Type="http://schemas.openxmlformats.org/officeDocument/2006/relationships/image" Target="../media/image7.png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image" Target="../media/image4.emf"/><Relationship Id="rId5" Type="http://schemas.openxmlformats.org/officeDocument/2006/relationships/tags" Target="../tags/tag521.xml"/><Relationship Id="rId10" Type="http://schemas.openxmlformats.org/officeDocument/2006/relationships/oleObject" Target="../embeddings/oleObject66.bin"/><Relationship Id="rId4" Type="http://schemas.openxmlformats.org/officeDocument/2006/relationships/tags" Target="../tags/tag520.xml"/><Relationship Id="rId9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13" Type="http://schemas.openxmlformats.org/officeDocument/2006/relationships/image" Target="../media/image8.svg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12" Type="http://schemas.openxmlformats.org/officeDocument/2006/relationships/image" Target="../media/image7.png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image" Target="../media/image12.emf"/><Relationship Id="rId5" Type="http://schemas.openxmlformats.org/officeDocument/2006/relationships/tags" Target="../tags/tag529.xml"/><Relationship Id="rId10" Type="http://schemas.openxmlformats.org/officeDocument/2006/relationships/oleObject" Target="../embeddings/oleObject67.bin"/><Relationship Id="rId4" Type="http://schemas.openxmlformats.org/officeDocument/2006/relationships/tags" Target="../tags/tag528.xml"/><Relationship Id="rId9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13" Type="http://schemas.openxmlformats.org/officeDocument/2006/relationships/image" Target="../media/image8.svg"/><Relationship Id="rId3" Type="http://schemas.openxmlformats.org/officeDocument/2006/relationships/tags" Target="../tags/tag535.xml"/><Relationship Id="rId7" Type="http://schemas.openxmlformats.org/officeDocument/2006/relationships/tags" Target="../tags/tag539.xml"/><Relationship Id="rId12" Type="http://schemas.openxmlformats.org/officeDocument/2006/relationships/image" Target="../media/image7.png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image" Target="../media/image4.emf"/><Relationship Id="rId5" Type="http://schemas.openxmlformats.org/officeDocument/2006/relationships/tags" Target="../tags/tag537.xml"/><Relationship Id="rId10" Type="http://schemas.openxmlformats.org/officeDocument/2006/relationships/oleObject" Target="../embeddings/oleObject68.bin"/><Relationship Id="rId4" Type="http://schemas.openxmlformats.org/officeDocument/2006/relationships/tags" Target="../tags/tag536.xml"/><Relationship Id="rId9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tags" Target="../tags/tag543.xml"/><Relationship Id="rId7" Type="http://schemas.openxmlformats.org/officeDocument/2006/relationships/slideMaster" Target="../slideMasters/slideMaster8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image" Target="../media/image8.svg"/><Relationship Id="rId5" Type="http://schemas.openxmlformats.org/officeDocument/2006/relationships/tags" Target="../tags/tag545.xml"/><Relationship Id="rId10" Type="http://schemas.openxmlformats.org/officeDocument/2006/relationships/image" Target="../media/image7.png"/><Relationship Id="rId4" Type="http://schemas.openxmlformats.org/officeDocument/2006/relationships/tags" Target="../tags/tag544.xml"/><Relationship Id="rId9" Type="http://schemas.openxmlformats.org/officeDocument/2006/relationships/image" Target="../media/image9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549.xml"/><Relationship Id="rId7" Type="http://schemas.openxmlformats.org/officeDocument/2006/relationships/image" Target="../media/image9.emf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oleObject" Target="../embeddings/oleObject70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55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55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467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buNone/>
              <a:defRPr sz="14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57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04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36C77E-9461-FD46-9905-6774348F3D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45051" y="417358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5B9B4EE-758B-7347-9415-E4F6A3343A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2768" y="417358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E55D2D1-B5C0-6942-9DE5-F8FD40A3EE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487" y="417358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C8A5F3F-565F-DA43-AD9C-02BD1FCABE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45051" y="2950585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39AB5D1-5D19-E147-9951-39B9A72D2F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22768" y="2950585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637854E-9F60-E24A-90AE-645E3EBD51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487" y="2950585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630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36C77E-9461-FD46-9905-6774348F3D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45051" y="417358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5B9B4EE-758B-7347-9415-E4F6A3343A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2768" y="417358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E55D2D1-B5C0-6942-9DE5-F8FD40A3EE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487" y="417358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C8A5F3F-565F-DA43-AD9C-02BD1FCABE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45051" y="3013431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39AB5D1-5D19-E147-9951-39B9A72D2F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22768" y="3013431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637854E-9F60-E24A-90AE-645E3EBD51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487" y="3013431"/>
            <a:ext cx="2006600" cy="22711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8B2D4F-0EA1-2649-AF2D-C54A73CDA9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5789" y="2699370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C5ECB81-523C-1D4E-A9AE-6D6C5D0D3F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18873" y="2699370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0B33716-31B2-A946-9B86-356EF32876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02290" y="2699370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400B599-D484-764D-A3F4-9CAE281316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45789" y="5304469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05E2827-494B-884E-A8A8-8A3E0AF7DA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8873" y="5304469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83B783-9E23-C746-B904-B206B0A2D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02290" y="5304469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81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D7E47B5-3EB8-B54C-AB13-95DAEF917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400"/>
            <a:ext cx="12192000" cy="68922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DC39385C-70C0-5641-8799-847B94FF2D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925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1300103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17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98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7" y="417356"/>
            <a:ext cx="2400000" cy="4800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8CED9-BA52-9A44-9482-4B7997C89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3F9E2A2-9DC5-4546-90F4-7D2057525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CBC0A8-7BF9-B44F-98F2-E4A5E49EFF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2AD7953-EC08-F241-92E2-D1D7EB201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A649F63-F1F2-C447-98BB-FFD943D5BD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13274F9-45FC-874B-BC8A-1BED2914D9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7869E71-1320-3B46-ADA4-3715777E59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439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417358"/>
            <a:ext cx="5227672" cy="1241265"/>
          </a:xfrm>
        </p:spPr>
        <p:txBody>
          <a:bodyPr/>
          <a:lstStyle>
            <a:lvl1pPr>
              <a:defRPr sz="33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the title for a content page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2E7C5D-CD96-A84F-ADE5-98BB30157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EB28307-AC28-8E4F-B37A-5303555AD9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EA7B37C8-2F61-6A4E-AD08-4F6BD4F2E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65A65E-37CA-914D-87C8-2E650C677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670ACF-F556-9843-B14B-01D507AF1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C20DB37-CCF4-914E-B566-11F62DE39D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64C7CD-5844-D045-BADB-E5FBD9FAF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689BA0-1684-AD4D-A505-E8CB2AAFE1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472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936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610429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751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488062E-4D0D-4F24-A78D-16DB5615A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-169064"/>
            <a:ext cx="12192000" cy="7027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65A60-5F5B-493E-B4B6-CE9C174A23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9729091" y="5521707"/>
            <a:ext cx="1812264" cy="698253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799" y="3933871"/>
            <a:ext cx="5738792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0" y="3087182"/>
            <a:ext cx="5738792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547720"/>
            <a:ext cx="5738792" cy="1154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75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0379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2344961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4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19567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7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64176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D7E47B5-3EB8-B54C-AB13-95DAEF917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400"/>
            <a:ext cx="12192000" cy="68922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DC39385C-70C0-5641-8799-847B94FF2D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140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1443195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6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59E779B6-B4F6-49B0-A3DB-D5E6C171A5B9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7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214441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4740447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2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DC2BAA8-76B9-4B4A-A58F-E4E5A6FE74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7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974534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2314027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70"/>
            <a:ext cx="11082528" cy="677108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63D0C56-9225-4C17-B633-091782B1058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7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9970088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0747566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32"/>
            <a:ext cx="9180576" cy="53412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3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CC3900C-5C59-454E-B903-229B1C03B25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7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422524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512194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359649"/>
            <a:ext cx="2514600" cy="115416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6"/>
            <a:ext cx="2514600" cy="553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1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8" y="41599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0B7E36-6275-4EB7-B3B7-1AEE75D47D4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9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267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1609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72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8" y="3659646"/>
            <a:ext cx="3465575" cy="553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1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7" y="41599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B4E9A5-2CBD-4903-858E-B089473B26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9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111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7654396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4"/>
            <a:ext cx="5065776" cy="384721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7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1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066B979-C4D4-46A3-8650-B67747BEB03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9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426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7462454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4"/>
            <a:ext cx="6967728" cy="384721"/>
          </a:xfrm>
        </p:spPr>
        <p:txBody>
          <a:bodyPr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7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1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33F648-2420-48EB-BF53-954C3C60C4B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9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460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5720738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4"/>
            <a:ext cx="7918704" cy="384721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7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1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8BC702A-04AD-40AB-86D5-C8550A97DC8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9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856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736441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4"/>
            <a:ext cx="11082528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288C5B3E-E95B-4546-834F-A05BCC43236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7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A0D7782-CB38-4F34-A153-5739A29BA58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52423" y="6257079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1300103"/>
            <a:ext cx="3053035" cy="267112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buNone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94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5472116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7" y="6498756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1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1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6" y="41599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1323BF16-87E1-4BBF-9797-43A51E1FBBD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498757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0195453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3657207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389F8355-7A83-4A83-827F-9A9A35B46A5B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ltGray">
          <a:xfrm>
            <a:off x="9155178" y="5298280"/>
            <a:ext cx="2350247" cy="901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A5E733-2C65-4359-AF64-6127E537E0A4}"/>
              </a:ext>
            </a:extLst>
          </p:cNvPr>
          <p:cNvSpPr txBox="1"/>
          <p:nvPr userDrawn="1"/>
        </p:nvSpPr>
        <p:spPr>
          <a:xfrm>
            <a:off x="686579" y="658594"/>
            <a:ext cx="4563750" cy="101566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en-US" sz="2500" b="1" spc="0" baseline="0" dirty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66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516731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ur_promi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A7B19C-D7ED-9047-912E-9E7A3C2FE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9D7655-FC43-C24D-ACF5-E4F564805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17955476-8276-8948-A766-C67CCCBCC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57C5C01-3D9C-6B46-BB77-45FBDF8D27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08" y="1253820"/>
            <a:ext cx="5027417" cy="43916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AD021A-45EC-264E-9DCC-F6AA642BA371}"/>
              </a:ext>
            </a:extLst>
          </p:cNvPr>
          <p:cNvSpPr/>
          <p:nvPr userDrawn="1"/>
        </p:nvSpPr>
        <p:spPr>
          <a:xfrm>
            <a:off x="541864" y="392796"/>
            <a:ext cx="2393284" cy="451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29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Our promise</a:t>
            </a:r>
            <a:endParaRPr lang="en-US" sz="2933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62936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Our_promi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C54846A-333F-B542-B89D-E942504F5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417357"/>
            <a:ext cx="6861320" cy="1958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/>
              <a:t>This is our promise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A7B19C-D7ED-9047-912E-9E7A3C2FE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9D7655-FC43-C24D-ACF5-E4F564805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17955476-8276-8948-A766-C67CCCBCC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70CC3AB-FA10-5048-B3C9-3271F375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349625"/>
            <a:ext cx="1522800" cy="1330239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4215384-0389-E14F-A3F4-DE5B1ECD1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963" y="3208830"/>
            <a:ext cx="6861320" cy="4403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</a:defRPr>
            </a:lvl4pPr>
            <a:lvl5pPr marL="1828754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This is the sub-headline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817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Our_promi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3C3B64C-BA47-0E48-B2A7-520498A1EF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" y="0"/>
            <a:ext cx="12180357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C54846A-333F-B542-B89D-E942504F5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417357"/>
            <a:ext cx="6861320" cy="1958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/>
              <a:t>This is our promise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A7B19C-D7ED-9047-912E-9E7A3C2FE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9D7655-FC43-C24D-ACF5-E4F564805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70CC3AB-FA10-5048-B3C9-3271F375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349625"/>
            <a:ext cx="1522800" cy="1330239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4215384-0389-E14F-A3F4-DE5B1ECD1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963" y="3208830"/>
            <a:ext cx="6861320" cy="4403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</a:defRPr>
            </a:lvl4pPr>
            <a:lvl5pPr marL="1828754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This is the sub-headline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09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Our_promi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A7B19C-D7ED-9047-912E-9E7A3C2FE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9D7655-FC43-C24D-ACF5-E4F564805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70CC3AB-FA10-5048-B3C9-3271F375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349625"/>
            <a:ext cx="1522800" cy="1330239"/>
          </a:xfrm>
          <a:prstGeom prst="rect">
            <a:avLst/>
          </a:prstGeom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EF436E6C-8E3F-2F4A-B5E6-95A949509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720" y="2635504"/>
            <a:ext cx="7896560" cy="1379760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7E117AB1-030C-D945-82D3-CDA6D8CA12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16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ur_promi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C35163-E119-814F-8E68-A41083F4B2FF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Poppins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CE94EF-3DEF-5549-9FF4-742825CE640F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Poppins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F8696E-FAF2-784E-9979-C8D1053FFF4E}"/>
              </a:ext>
            </a:extLst>
          </p:cNvPr>
          <p:cNvSpPr/>
          <p:nvPr userDrawn="1"/>
        </p:nvSpPr>
        <p:spPr>
          <a:xfrm>
            <a:off x="6096000" y="343166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Poppins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A9E01F-86B4-5343-9341-B900934B1083}"/>
              </a:ext>
            </a:extLst>
          </p:cNvPr>
          <p:cNvSpPr/>
          <p:nvPr userDrawn="1"/>
        </p:nvSpPr>
        <p:spPr>
          <a:xfrm>
            <a:off x="0" y="343166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latin typeface="Poppins" pitchFamily="2" charset="77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A7B19C-D7ED-9047-912E-9E7A3C2FE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9D7655-FC43-C24D-ACF5-E4F564805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EE86B7-2E07-9B45-8399-8F0322BE7C3B}"/>
              </a:ext>
            </a:extLst>
          </p:cNvPr>
          <p:cNvSpPr/>
          <p:nvPr userDrawn="1"/>
        </p:nvSpPr>
        <p:spPr>
          <a:xfrm>
            <a:off x="566963" y="840053"/>
            <a:ext cx="4114800" cy="1312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We’re proud to play water’s role in making Yorkshire a brilliant place to be – now and always</a:t>
            </a:r>
            <a:endParaRPr lang="en-US" sz="2133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EC6A8A-53BB-B94D-BE23-C4B08EA776F2}"/>
              </a:ext>
            </a:extLst>
          </p:cNvPr>
          <p:cNvSpPr/>
          <p:nvPr userDrawn="1"/>
        </p:nvSpPr>
        <p:spPr>
          <a:xfrm>
            <a:off x="566963" y="347364"/>
            <a:ext cx="4114800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2133" b="1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Our Purpose</a:t>
            </a:r>
            <a:endParaRPr lang="en-US" sz="2133" b="1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A2EA7E-5034-B647-89C7-EFA46EE88281}"/>
              </a:ext>
            </a:extLst>
          </p:cNvPr>
          <p:cNvSpPr/>
          <p:nvPr userDrawn="1"/>
        </p:nvSpPr>
        <p:spPr>
          <a:xfrm>
            <a:off x="566963" y="4263833"/>
            <a:ext cx="4114800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 put people at the </a:t>
            </a:r>
            <a:b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heart of everything we do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2E6165A-8A03-DD49-8966-6A9ED60A7065}"/>
              </a:ext>
            </a:extLst>
          </p:cNvPr>
          <p:cNvSpPr/>
          <p:nvPr userDrawn="1"/>
        </p:nvSpPr>
        <p:spPr>
          <a:xfrm>
            <a:off x="566963" y="3771144"/>
            <a:ext cx="4114800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2133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Our ambition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4683CE-1510-844E-9DE1-A4F5B8AE5EA0}"/>
              </a:ext>
            </a:extLst>
          </p:cNvPr>
          <p:cNvSpPr/>
          <p:nvPr userDrawn="1"/>
        </p:nvSpPr>
        <p:spPr>
          <a:xfrm>
            <a:off x="8166088" y="840053"/>
            <a:ext cx="3115689" cy="1312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 can rely on us</a:t>
            </a:r>
            <a:b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We’ll make a  </a:t>
            </a:r>
            <a:b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lasting impression</a:t>
            </a:r>
            <a:b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We’ll lead by example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515EF2-97C6-AD40-A61A-FE7497B17939}"/>
              </a:ext>
            </a:extLst>
          </p:cNvPr>
          <p:cNvSpPr/>
          <p:nvPr userDrawn="1"/>
        </p:nvSpPr>
        <p:spPr>
          <a:xfrm>
            <a:off x="8166088" y="347364"/>
            <a:ext cx="3115689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2133" b="1">
                <a:solidFill>
                  <a:schemeClr val="accent5"/>
                </a:solidFill>
                <a:latin typeface="Poppins" pitchFamily="2" charset="77"/>
                <a:cs typeface="Poppins" pitchFamily="2" charset="77"/>
              </a:rPr>
              <a:t>Our behaviours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FACE287-9E08-B849-9B17-236014315F54}"/>
              </a:ext>
            </a:extLst>
          </p:cNvPr>
          <p:cNvSpPr/>
          <p:nvPr userDrawn="1"/>
        </p:nvSpPr>
        <p:spPr>
          <a:xfrm>
            <a:off x="8166088" y="4263833"/>
            <a:ext cx="3115689" cy="1312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 can rely on us</a:t>
            </a:r>
            <a:b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We’ll make a  </a:t>
            </a:r>
            <a:b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lasting impression</a:t>
            </a:r>
            <a:b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1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We’ll lead by example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1657D-E78C-3645-A6A2-965503A34661}"/>
              </a:ext>
            </a:extLst>
          </p:cNvPr>
          <p:cNvSpPr/>
          <p:nvPr userDrawn="1"/>
        </p:nvSpPr>
        <p:spPr>
          <a:xfrm>
            <a:off x="8166088" y="3771144"/>
            <a:ext cx="3115689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2133" b="1">
                <a:solidFill>
                  <a:schemeClr val="accent5"/>
                </a:solidFill>
                <a:latin typeface="Poppins" pitchFamily="2" charset="77"/>
                <a:cs typeface="Poppins" pitchFamily="2" charset="77"/>
              </a:rPr>
              <a:t>Our promise</a:t>
            </a:r>
          </a:p>
        </p:txBody>
      </p:sp>
      <p:pic>
        <p:nvPicPr>
          <p:cNvPr id="39" name="Image" descr="Image">
            <a:extLst>
              <a:ext uri="{FF2B5EF4-FFF2-40B4-BE49-F238E27FC236}">
                <a16:creationId xmlns:a16="http://schemas.microsoft.com/office/drawing/2014/main" id="{D6FE8774-3B54-5C4F-9060-2CEDE8B8D0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029" y="1839468"/>
            <a:ext cx="4005943" cy="34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230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Our_prom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A7B19C-D7ED-9047-912E-9E7A3C2FE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9D7655-FC43-C24D-ACF5-E4F564805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F7EDA04D-2EA5-704F-BE04-AD1D88BEB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ACAAEF-AE63-5E4A-8E39-913152C416F8}"/>
              </a:ext>
            </a:extLst>
          </p:cNvPr>
          <p:cNvSpPr/>
          <p:nvPr userDrawn="1"/>
        </p:nvSpPr>
        <p:spPr>
          <a:xfrm>
            <a:off x="853230" y="2981121"/>
            <a:ext cx="152926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24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We own 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3E5C8-D7B1-2E4B-BE8C-F3D0A218FA50}"/>
              </a:ext>
            </a:extLst>
          </p:cNvPr>
          <p:cNvSpPr/>
          <p:nvPr userDrawn="1"/>
        </p:nvSpPr>
        <p:spPr>
          <a:xfrm>
            <a:off x="480334" y="3917179"/>
            <a:ext cx="227612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Every one of us gets what needs to be done and sees it through to the end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EC81F-F844-9143-B28A-B8CFF460F3B7}"/>
              </a:ext>
            </a:extLst>
          </p:cNvPr>
          <p:cNvSpPr/>
          <p:nvPr userDrawn="1"/>
        </p:nvSpPr>
        <p:spPr>
          <a:xfrm>
            <a:off x="3608895" y="2981122"/>
            <a:ext cx="2029402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/>
            <a:r>
              <a:rPr lang="en-US" sz="2400" b="1">
                <a:solidFill>
                  <a:schemeClr val="accent5"/>
                </a:solidFill>
                <a:latin typeface="Poppins" pitchFamily="2" charset="77"/>
                <a:cs typeface="Poppins" pitchFamily="2" charset="77"/>
              </a:rPr>
              <a:t>We’re better </a:t>
            </a:r>
          </a:p>
          <a:p>
            <a:pPr lvl="0" algn="ctr"/>
            <a:r>
              <a:rPr lang="en-US" sz="2400" b="1">
                <a:solidFill>
                  <a:schemeClr val="accent5"/>
                </a:solidFill>
                <a:latin typeface="Poppins" pitchFamily="2" charset="77"/>
                <a:cs typeface="Poppins" pitchFamily="2" charset="77"/>
              </a:rPr>
              <a:t>together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323CE2-65D5-494F-92F6-AC6B806BAB8F}"/>
              </a:ext>
            </a:extLst>
          </p:cNvPr>
          <p:cNvSpPr/>
          <p:nvPr userDrawn="1"/>
        </p:nvSpPr>
        <p:spPr>
          <a:xfrm>
            <a:off x="3485533" y="3917179"/>
            <a:ext cx="227612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By bringing people</a:t>
            </a:r>
            <a:b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together we can do</a:t>
            </a:r>
            <a:b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amazing things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9459A0-E26C-7D48-A150-D5A20230D592}"/>
              </a:ext>
            </a:extLst>
          </p:cNvPr>
          <p:cNvSpPr/>
          <p:nvPr userDrawn="1"/>
        </p:nvSpPr>
        <p:spPr>
          <a:xfrm>
            <a:off x="6621240" y="2981122"/>
            <a:ext cx="2200923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/>
            <a:r>
              <a:rPr lang="en-US" sz="2400" b="1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We’re always </a:t>
            </a:r>
            <a:br>
              <a:rPr lang="en-US" sz="2400" b="1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400" b="1">
                <a:solidFill>
                  <a:schemeClr val="accent6"/>
                </a:solidFill>
                <a:latin typeface="Poppins" pitchFamily="2" charset="77"/>
                <a:cs typeface="Poppins" pitchFamily="2" charset="77"/>
              </a:rPr>
              <a:t>learning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FF9D5D-F0FB-4445-80DF-D5DE01CB94D0}"/>
              </a:ext>
            </a:extLst>
          </p:cNvPr>
          <p:cNvSpPr/>
          <p:nvPr userDrawn="1"/>
        </p:nvSpPr>
        <p:spPr>
          <a:xfrm>
            <a:off x="6583638" y="3917179"/>
            <a:ext cx="227612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We’re not afraid to try</a:t>
            </a:r>
            <a:b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things out, challenge ourselves and others</a:t>
            </a:r>
            <a:b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and to share our</a:t>
            </a:r>
            <a:b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learning and experiences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7E9436-B1B7-A541-804E-CE4AD89130BD}"/>
              </a:ext>
            </a:extLst>
          </p:cNvPr>
          <p:cNvSpPr/>
          <p:nvPr userDrawn="1"/>
        </p:nvSpPr>
        <p:spPr>
          <a:xfrm>
            <a:off x="9882137" y="2981122"/>
            <a:ext cx="1441099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ctr"/>
            <a:r>
              <a:rPr lang="en-US" sz="2400" b="1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We have </a:t>
            </a:r>
          </a:p>
          <a:p>
            <a:pPr lvl="0" algn="ctr"/>
            <a:r>
              <a:rPr lang="en-US" sz="2400" b="1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heart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3FFBEB-7B22-6F44-9FC7-7DD7AF862A27}"/>
              </a:ext>
            </a:extLst>
          </p:cNvPr>
          <p:cNvSpPr/>
          <p:nvPr userDrawn="1"/>
        </p:nvSpPr>
        <p:spPr>
          <a:xfrm>
            <a:off x="9464625" y="3917179"/>
            <a:ext cx="227612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We’re a Yorkshire company with that</a:t>
            </a:r>
            <a:b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true Yorkshire spirit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9CE3046-6559-D04E-9D69-029FEE844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035" y="1777479"/>
            <a:ext cx="1040724" cy="1040724"/>
          </a:xfrm>
          <a:prstGeom prst="rect">
            <a:avLst/>
          </a:prstGeom>
        </p:spPr>
      </p:pic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DBB7F0D-9B20-4647-A17B-8C06CDB6A4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234" y="1777479"/>
            <a:ext cx="1040724" cy="1040724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C2E905E9-5129-2742-A064-E2CEE77755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339" y="1777479"/>
            <a:ext cx="1040724" cy="1040724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51B9A81B-1D99-C94F-9D2D-C5BB914095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2326" y="1777479"/>
            <a:ext cx="1040724" cy="104072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41B45FD-BE3F-FF44-9EEA-608772E9D3AB}"/>
              </a:ext>
            </a:extLst>
          </p:cNvPr>
          <p:cNvSpPr/>
          <p:nvPr userDrawn="1"/>
        </p:nvSpPr>
        <p:spPr>
          <a:xfrm>
            <a:off x="541867" y="379031"/>
            <a:ext cx="5038239" cy="759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GB" sz="49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Our behaviours</a:t>
            </a:r>
            <a:endParaRPr lang="en-US" sz="4933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05858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Our_prom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A7B19C-D7ED-9047-912E-9E7A3C2FE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9D7655-FC43-C24D-ACF5-E4F564805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FEB90531-CBCF-A243-9074-4F3CB16C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9EE5B14-DC92-B64C-A363-0F04CB866D30}"/>
              </a:ext>
            </a:extLst>
          </p:cNvPr>
          <p:cNvGrpSpPr/>
          <p:nvPr userDrawn="1"/>
        </p:nvGrpSpPr>
        <p:grpSpPr>
          <a:xfrm rot="1752832">
            <a:off x="2041607" y="3030808"/>
            <a:ext cx="2196231" cy="551145"/>
            <a:chOff x="2304789" y="903009"/>
            <a:chExt cx="1647173" cy="4133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CA4383-7F0C-8D46-B01C-D6D9A2D85D2A}"/>
                </a:ext>
              </a:extLst>
            </p:cNvPr>
            <p:cNvSpPr/>
            <p:nvPr userDrawn="1"/>
          </p:nvSpPr>
          <p:spPr>
            <a:xfrm>
              <a:off x="2304789" y="1053907"/>
              <a:ext cx="1647173" cy="1115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C7DF4707-D8DD-EA42-B2C3-69893EBC8BFD}"/>
                </a:ext>
              </a:extLst>
            </p:cNvPr>
            <p:cNvSpPr/>
            <p:nvPr userDrawn="1"/>
          </p:nvSpPr>
          <p:spPr>
            <a:xfrm rot="5400000">
              <a:off x="3025035" y="1006349"/>
              <a:ext cx="413359" cy="20667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61FD084E-D869-DE4F-A07F-B4FAEE27A111}"/>
              </a:ext>
            </a:extLst>
          </p:cNvPr>
          <p:cNvSpPr/>
          <p:nvPr userDrawn="1"/>
        </p:nvSpPr>
        <p:spPr>
          <a:xfrm>
            <a:off x="3763526" y="2814371"/>
            <a:ext cx="2067207" cy="20672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155E18-064F-B44E-8CF7-312564D93547}"/>
              </a:ext>
            </a:extLst>
          </p:cNvPr>
          <p:cNvGrpSpPr/>
          <p:nvPr userDrawn="1"/>
        </p:nvGrpSpPr>
        <p:grpSpPr>
          <a:xfrm rot="19800000">
            <a:off x="5253603" y="3099702"/>
            <a:ext cx="2196231" cy="551145"/>
            <a:chOff x="2304789" y="903009"/>
            <a:chExt cx="1647173" cy="41335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A4D15E-47B0-274E-98C9-BA9090C9188D}"/>
                </a:ext>
              </a:extLst>
            </p:cNvPr>
            <p:cNvSpPr/>
            <p:nvPr userDrawn="1"/>
          </p:nvSpPr>
          <p:spPr>
            <a:xfrm>
              <a:off x="2304789" y="1053907"/>
              <a:ext cx="1647173" cy="11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06422F98-40E3-4546-AD77-9C168C9D0FEE}"/>
                </a:ext>
              </a:extLst>
            </p:cNvPr>
            <p:cNvSpPr/>
            <p:nvPr userDrawn="1"/>
          </p:nvSpPr>
          <p:spPr>
            <a:xfrm rot="5400000">
              <a:off x="3025035" y="1006349"/>
              <a:ext cx="413359" cy="20667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A7DA3925-3E4F-2D4E-AA27-9461B62529AD}"/>
              </a:ext>
            </a:extLst>
          </p:cNvPr>
          <p:cNvSpPr/>
          <p:nvPr userDrawn="1"/>
        </p:nvSpPr>
        <p:spPr>
          <a:xfrm>
            <a:off x="6901483" y="1553962"/>
            <a:ext cx="2067207" cy="20672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A0774D-3472-CD44-852D-4D5558DDE6FB}"/>
              </a:ext>
            </a:extLst>
          </p:cNvPr>
          <p:cNvGrpSpPr/>
          <p:nvPr userDrawn="1"/>
        </p:nvGrpSpPr>
        <p:grpSpPr>
          <a:xfrm rot="1752832">
            <a:off x="8279271" y="2918246"/>
            <a:ext cx="2196231" cy="551145"/>
            <a:chOff x="2304789" y="903009"/>
            <a:chExt cx="1647173" cy="413359"/>
          </a:xfrm>
          <a:solidFill>
            <a:schemeClr val="bg2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ADCB1C8-FED4-4B43-869D-60968A233A89}"/>
                </a:ext>
              </a:extLst>
            </p:cNvPr>
            <p:cNvSpPr/>
            <p:nvPr userDrawn="1"/>
          </p:nvSpPr>
          <p:spPr>
            <a:xfrm>
              <a:off x="2304789" y="1053907"/>
              <a:ext cx="1647173" cy="1115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BD4C2B83-207C-294F-8126-5A5E0D3F50FA}"/>
                </a:ext>
              </a:extLst>
            </p:cNvPr>
            <p:cNvSpPr/>
            <p:nvPr userDrawn="1"/>
          </p:nvSpPr>
          <p:spPr>
            <a:xfrm rot="5400000">
              <a:off x="3025035" y="1006349"/>
              <a:ext cx="413359" cy="20667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B190C72B-963F-4A49-9F03-C36B273A9CF5}"/>
              </a:ext>
            </a:extLst>
          </p:cNvPr>
          <p:cNvSpPr/>
          <p:nvPr userDrawn="1"/>
        </p:nvSpPr>
        <p:spPr>
          <a:xfrm>
            <a:off x="9934682" y="2814371"/>
            <a:ext cx="2067207" cy="20672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F22429-2BA0-1948-A347-C6FD4AB703B6}"/>
              </a:ext>
            </a:extLst>
          </p:cNvPr>
          <p:cNvSpPr/>
          <p:nvPr userDrawn="1"/>
        </p:nvSpPr>
        <p:spPr>
          <a:xfrm>
            <a:off x="613418" y="1553962"/>
            <a:ext cx="2067207" cy="20672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4374F2-D768-A842-9410-DC46B3F9945F}"/>
              </a:ext>
            </a:extLst>
          </p:cNvPr>
          <p:cNvSpPr/>
          <p:nvPr userDrawn="1"/>
        </p:nvSpPr>
        <p:spPr>
          <a:xfrm>
            <a:off x="817278" y="2219602"/>
            <a:ext cx="1633763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1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 can </a:t>
            </a:r>
            <a:br>
              <a:rPr lang="en-US" sz="21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1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rely on us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2CC0AD-498F-4946-959C-3977258BC28B}"/>
              </a:ext>
            </a:extLst>
          </p:cNvPr>
          <p:cNvSpPr/>
          <p:nvPr userDrawn="1"/>
        </p:nvSpPr>
        <p:spPr>
          <a:xfrm>
            <a:off x="3974172" y="3349118"/>
            <a:ext cx="1633763" cy="984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1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We’ll make</a:t>
            </a:r>
            <a:br>
              <a:rPr lang="en-US" sz="21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1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lasting</a:t>
            </a:r>
            <a:br>
              <a:rPr lang="en-US" sz="21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1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impression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6F8C54-EC44-FF4E-A2D1-874977A1387F}"/>
              </a:ext>
            </a:extLst>
          </p:cNvPr>
          <p:cNvSpPr/>
          <p:nvPr userDrawn="1"/>
        </p:nvSpPr>
        <p:spPr>
          <a:xfrm>
            <a:off x="6910432" y="2227953"/>
            <a:ext cx="2039139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1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We’ll lead </a:t>
            </a:r>
            <a:br>
              <a:rPr lang="en-US" sz="21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1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by example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BD2579-B290-9F46-80DB-C0D65A1056E2}"/>
              </a:ext>
            </a:extLst>
          </p:cNvPr>
          <p:cNvSpPr/>
          <p:nvPr userDrawn="1"/>
        </p:nvSpPr>
        <p:spPr>
          <a:xfrm>
            <a:off x="9797670" y="3616548"/>
            <a:ext cx="2341228" cy="1149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867" b="1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To put people </a:t>
            </a:r>
            <a:br>
              <a:rPr lang="en-US" sz="1867" b="1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867" b="1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at the heart of everything </a:t>
            </a:r>
            <a:br>
              <a:rPr lang="en-US" sz="1867" b="1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867" b="1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we do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FEC756-6041-E444-9CC9-02B933608063}"/>
              </a:ext>
            </a:extLst>
          </p:cNvPr>
          <p:cNvSpPr/>
          <p:nvPr userDrawn="1"/>
        </p:nvSpPr>
        <p:spPr>
          <a:xfrm>
            <a:off x="541864" y="392796"/>
            <a:ext cx="2393284" cy="4513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2933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Our promise</a:t>
            </a:r>
            <a:endParaRPr lang="en-US" sz="2933" b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EFBA1DF-A4E6-A64F-8B08-564F15CA3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575" y="2898999"/>
            <a:ext cx="788124" cy="74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146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A7B19C-D7ED-9047-912E-9E7A3C2FE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9D7655-FC43-C24D-ACF5-E4F564805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6B084113-ED42-CD40-B5CE-F6A5C07BEA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0775" y="1773627"/>
            <a:ext cx="1896533" cy="11916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200">
                <a:noFill/>
              </a:defRPr>
            </a:lvl1pPr>
          </a:lstStyle>
          <a:p>
            <a:endParaRPr lang="en-US"/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B5B37C86-7792-9847-A188-13B5F0389B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3430" y="1773627"/>
            <a:ext cx="1896533" cy="119168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200">
                <a:noFill/>
              </a:defRPr>
            </a:lvl1pPr>
          </a:lstStyle>
          <a:p>
            <a:endParaRPr lang="en-US"/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A599DAB9-7E15-6843-B330-715A682DCC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78120" y="1773627"/>
            <a:ext cx="1896533" cy="11916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200">
                <a:noFill/>
              </a:defRPr>
            </a:lvl1pPr>
          </a:lstStyle>
          <a:p>
            <a:endParaRPr lang="en-US"/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6B4D6119-AB46-1B4E-80A2-ED14F7E751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0775" y="4064253"/>
            <a:ext cx="1896533" cy="119168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200">
                <a:noFill/>
              </a:defRPr>
            </a:lvl1pPr>
          </a:lstStyle>
          <a:p>
            <a:endParaRPr lang="en-US"/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AEB8E990-4D14-444E-ABBA-CEDC8802AC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43430" y="4064253"/>
            <a:ext cx="1896533" cy="119168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3226" r="14100"/>
            </a:stretch>
          </a:blipFill>
        </p:spPr>
        <p:txBody>
          <a:bodyPr/>
          <a:lstStyle>
            <a:lvl1pPr>
              <a:defRPr sz="1200">
                <a:noFill/>
              </a:defRPr>
            </a:lvl1pPr>
          </a:lstStyle>
          <a:p>
            <a:endParaRPr lang="en-US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3E912E07-1FEB-F042-83DE-EB4459CDBB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78120" y="4064253"/>
            <a:ext cx="1896533" cy="119168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3763" r="13763"/>
            </a:stretch>
          </a:blipFill>
        </p:spPr>
        <p:txBody>
          <a:bodyPr/>
          <a:lstStyle>
            <a:lvl1pPr>
              <a:defRPr sz="1200">
                <a:noFill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4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488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C54846A-333F-B542-B89D-E942504F5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417357"/>
            <a:ext cx="6861320" cy="1958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8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A7B19C-D7ED-9047-912E-9E7A3C2FE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89D7655-FC43-C24D-ACF5-E4F564805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17955476-8276-8948-A766-C67CCCBCC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811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626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D7E47B5-3EB8-B54C-AB13-95DAEF917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400"/>
            <a:ext cx="12192000" cy="68922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DC39385C-70C0-5641-8799-847B94FF2D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81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1300103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65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263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8215C-DD58-43E5-B03D-D83FAA6C80C2}"/>
              </a:ext>
            </a:extLst>
          </p:cNvPr>
          <p:cNvSpPr/>
          <p:nvPr userDrawn="1"/>
        </p:nvSpPr>
        <p:spPr>
          <a:xfrm>
            <a:off x="10048973" y="5476973"/>
            <a:ext cx="1743959" cy="744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7CA6FE6-1BE7-419A-B5E7-9BEC5834E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3567" y="6514895"/>
            <a:ext cx="663410" cy="25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290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7" y="417356"/>
            <a:ext cx="2400000" cy="4800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8CED9-BA52-9A44-9482-4B7997C89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3F9E2A2-9DC5-4546-90F4-7D2057525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CBC0A8-7BF9-B44F-98F2-E4A5E49EFF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2AD7953-EC08-F241-92E2-D1D7EB201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A649F63-F1F2-C447-98BB-FFD943D5BD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13274F9-45FC-874B-BC8A-1BED2914D9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7869E71-1320-3B46-ADA4-3715777E59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28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417358"/>
            <a:ext cx="5227672" cy="1241265"/>
          </a:xfrm>
        </p:spPr>
        <p:txBody>
          <a:bodyPr/>
          <a:lstStyle>
            <a:lvl1pPr>
              <a:defRPr sz="33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the title for a content page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2E7C5D-CD96-A84F-ADE5-98BB30157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EB28307-AC28-8E4F-B37A-5303555AD9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EA7B37C8-2F61-6A4E-AD08-4F6BD4F2E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65A65E-37CA-914D-87C8-2E650C677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670ACF-F556-9843-B14B-01D507AF1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C20DB37-CCF4-914E-B566-11F62DE39D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64C7CD-5844-D045-BADB-E5FBD9FAF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689BA0-1684-AD4D-A505-E8CB2AAFE1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472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94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849100" cy="6569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722C29-9F5A-5F46-BAEF-08225BF73322}"/>
              </a:ext>
            </a:extLst>
          </p:cNvPr>
          <p:cNvSpPr txBox="1">
            <a:spLocks/>
          </p:cNvSpPr>
          <p:nvPr userDrawn="1"/>
        </p:nvSpPr>
        <p:spPr>
          <a:xfrm>
            <a:off x="9259825" y="6437645"/>
            <a:ext cx="2743200" cy="198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F40747-EED4-B341-9D27-D15C4832F6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84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358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 userDrawn="1"/>
        </p:nvSpPr>
        <p:spPr>
          <a:xfrm>
            <a:off x="190527" y="152405"/>
            <a:ext cx="11850643" cy="6569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BCCB89-6C5D-7D44-8E45-C6119311DC3A}"/>
              </a:ext>
            </a:extLst>
          </p:cNvPr>
          <p:cNvSpPr txBox="1">
            <a:spLocks/>
          </p:cNvSpPr>
          <p:nvPr userDrawn="1"/>
        </p:nvSpPr>
        <p:spPr>
          <a:xfrm>
            <a:off x="170711" y="6424208"/>
            <a:ext cx="2743557" cy="198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254020-EA94-4C0A-9BD1-7E0313552C61}" type="datetime1">
              <a:rPr lang="en-GB" sz="800" smtClean="0"/>
              <a:t>14/07/2022</a:t>
            </a:fld>
            <a:endParaRPr lang="en-US" sz="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722C29-9F5A-5F46-BAEF-08225BF73322}"/>
              </a:ext>
            </a:extLst>
          </p:cNvPr>
          <p:cNvSpPr txBox="1">
            <a:spLocks/>
          </p:cNvSpPr>
          <p:nvPr userDrawn="1"/>
        </p:nvSpPr>
        <p:spPr>
          <a:xfrm>
            <a:off x="9261033" y="6437655"/>
            <a:ext cx="2743557" cy="198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F40747-EED4-B341-9D27-D15C4832F651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769F9D-E64F-4242-8A2A-10AD06E27D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835" y="6403569"/>
            <a:ext cx="737264" cy="283304"/>
          </a:xfrm>
          <a:prstGeom prst="rect">
            <a:avLst/>
          </a:prstGeom>
        </p:spPr>
      </p:pic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5890581" y="6333953"/>
            <a:ext cx="1389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4022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7" y="417356"/>
            <a:ext cx="2400000" cy="4800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8CED9-BA52-9A44-9482-4B7997C89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3F9E2A2-9DC5-4546-90F4-7D2057525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CBC0A8-7BF9-B44F-98F2-E4A5E49EFF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2AD7953-EC08-F241-92E2-D1D7EB201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A649F63-F1F2-C447-98BB-FFD943D5BD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1202085"/>
            <a:ext cx="2400000" cy="2226915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13274F9-45FC-874B-BC8A-1BED2914D9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1202085"/>
            <a:ext cx="2400000" cy="2226915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7869E71-1320-3B46-ADA4-3715777E59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1202085"/>
            <a:ext cx="2400000" cy="2226915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846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51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36C77E-9461-FD46-9905-6774348F3D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45051" y="417358"/>
            <a:ext cx="2006600" cy="2271183"/>
          </a:xfrm>
          <a:prstGeom prst="rect">
            <a:avLst/>
          </a:prstGeom>
          <a:blipFill>
            <a:blip r:embed="rId2"/>
            <a:srcRect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5B9B4EE-758B-7347-9415-E4F6A3343A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2768" y="417358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E55D2D1-B5C0-6942-9DE5-F8FD40A3EE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487" y="417358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C8A5F3F-565F-DA43-AD9C-02BD1FCABE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45051" y="2950585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39AB5D1-5D19-E147-9951-39B9A72D2F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22768" y="2950585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637854E-9F60-E24A-90AE-645E3EBD51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487" y="2950585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894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36C77E-9461-FD46-9905-6774348F3D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45051" y="417358"/>
            <a:ext cx="2006600" cy="2271183"/>
          </a:xfrm>
          <a:prstGeom prst="rect">
            <a:avLst/>
          </a:prstGeom>
          <a:blipFill>
            <a:blip r:embed="rId2"/>
            <a:srcRect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5B9B4EE-758B-7347-9415-E4F6A3343A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2768" y="417358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E55D2D1-B5C0-6942-9DE5-F8FD40A3EE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487" y="417358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C8A5F3F-565F-DA43-AD9C-02BD1FCABE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45051" y="3013431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39AB5D1-5D19-E147-9951-39B9A72D2F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22768" y="3013431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637854E-9F60-E24A-90AE-645E3EBD51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487" y="3013431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8B2D4F-0EA1-2649-AF2D-C54A73CDA9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5789" y="2699370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C5ECB81-523C-1D4E-A9AE-6D6C5D0D3F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18873" y="2699370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0B33716-31B2-A946-9B86-356EF32876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02290" y="2699370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400B599-D484-764D-A3F4-9CAE281316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45789" y="5304469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05E2827-494B-884E-A8A8-8A3E0AF7DA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8873" y="5304469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83B783-9E23-C746-B904-B206B0A2D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02290" y="5304469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14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D7E47B5-3EB8-B54C-AB13-95DAEF917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-41400"/>
            <a:ext cx="12192000" cy="68922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DC39385C-70C0-5641-8799-847B94FF2D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578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1300103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564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936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7" y="417356"/>
            <a:ext cx="2400000" cy="4800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8CED9-BA52-9A44-9482-4B7997C89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3F9E2A2-9DC5-4546-90F4-7D2057525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CBC0A8-7BF9-B44F-98F2-E4A5E49EFF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2AD7953-EC08-F241-92E2-D1D7EB201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A649F63-F1F2-C447-98BB-FFD943D5BD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13274F9-45FC-874B-BC8A-1BED2914D9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7869E71-1320-3B46-ADA4-3715777E59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09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417358"/>
            <a:ext cx="5227672" cy="1241265"/>
          </a:xfrm>
        </p:spPr>
        <p:txBody>
          <a:bodyPr/>
          <a:lstStyle>
            <a:lvl1pPr>
              <a:defRPr sz="33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the title for a content page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2E7C5D-CD96-A84F-ADE5-98BB30157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EB28307-AC28-8E4F-B37A-5303555AD9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EA7B37C8-2F61-6A4E-AD08-4F6BD4F2E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65A65E-37CA-914D-87C8-2E650C677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670ACF-F556-9843-B14B-01D507AF1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C20DB37-CCF4-914E-B566-11F62DE39D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64C7CD-5844-D045-BADB-E5FBD9FAF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689BA0-1684-AD4D-A505-E8CB2AAFE1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472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444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467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buNone/>
              <a:defRPr sz="14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141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36C77E-9461-FD46-9905-6774348F3D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45051" y="417358"/>
            <a:ext cx="2006600" cy="2271183"/>
          </a:xfrm>
          <a:prstGeom prst="rect">
            <a:avLst/>
          </a:prstGeom>
          <a:blipFill>
            <a:blip r:embed="rId2"/>
            <a:srcRect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5B9B4EE-758B-7347-9415-E4F6A3343A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2768" y="417358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E55D2D1-B5C0-6942-9DE5-F8FD40A3EE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487" y="417358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C8A5F3F-565F-DA43-AD9C-02BD1FCABE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45051" y="2950585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39AB5D1-5D19-E147-9951-39B9A72D2F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22768" y="2950585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637854E-9F60-E24A-90AE-645E3EBD51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487" y="2950585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52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417358"/>
            <a:ext cx="5227672" cy="1241265"/>
          </a:xfrm>
        </p:spPr>
        <p:txBody>
          <a:bodyPr/>
          <a:lstStyle>
            <a:lvl1pPr>
              <a:defRPr sz="33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the title for a content page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2E7C5D-CD96-A84F-ADE5-98BB30157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EB28307-AC28-8E4F-B37A-5303555AD9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EA7B37C8-2F61-6A4E-AD08-4F6BD4F2E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65A65E-37CA-914D-87C8-2E650C677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2748082"/>
            <a:ext cx="2400000" cy="2417807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670ACF-F556-9843-B14B-01D507AF1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2748082"/>
            <a:ext cx="2400000" cy="2417807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C20DB37-CCF4-914E-B566-11F62DE39D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2748082"/>
            <a:ext cx="2400000" cy="2417807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64C7CD-5844-D045-BADB-E5FBD9FAF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2748082"/>
            <a:ext cx="2400000" cy="2417807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689BA0-1684-AD4D-A505-E8CB2AAFE1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472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022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36C77E-9461-FD46-9905-6774348F3D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45051" y="417358"/>
            <a:ext cx="2006600" cy="2271183"/>
          </a:xfrm>
          <a:prstGeom prst="rect">
            <a:avLst/>
          </a:prstGeom>
          <a:blipFill>
            <a:blip r:embed="rId2"/>
            <a:srcRect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5B9B4EE-758B-7347-9415-E4F6A3343A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2768" y="417358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E55D2D1-B5C0-6942-9DE5-F8FD40A3EE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487" y="417358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C8A5F3F-565F-DA43-AD9C-02BD1FCABE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45051" y="3013431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39AB5D1-5D19-E147-9951-39B9A72D2F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22768" y="3013431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637854E-9F60-E24A-90AE-645E3EBD51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487" y="3013431"/>
            <a:ext cx="2006600" cy="2271183"/>
          </a:xfrm>
          <a:prstGeom prst="rect">
            <a:avLst/>
          </a:prstGeom>
          <a:blipFill>
            <a:blip r:embed="rId2"/>
            <a:stretch>
              <a:fillRect l="-50469" r="-50469"/>
            </a:stretch>
          </a:blipFill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8B2D4F-0EA1-2649-AF2D-C54A73CDA9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5789" y="2699370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C5ECB81-523C-1D4E-A9AE-6D6C5D0D3F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18873" y="2699370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0B33716-31B2-A946-9B86-356EF32876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02290" y="2699370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400B599-D484-764D-A3F4-9CAE281316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45789" y="5304469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05E2827-494B-884E-A8A8-8A3E0AF7DA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18873" y="5304469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83B783-9E23-C746-B904-B206B0A2D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02290" y="5304469"/>
            <a:ext cx="2006452" cy="287260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Annotated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505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D7E47B5-3EB8-B54C-AB13-95DAEF917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-41400"/>
            <a:ext cx="12192000" cy="68922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DC39385C-70C0-5641-8799-847B94FF2D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062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1300103"/>
            <a:ext cx="3053035" cy="267112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buNone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020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75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7" y="417356"/>
            <a:ext cx="2400000" cy="4800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8CED9-BA52-9A44-9482-4B7997C89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3F9E2A2-9DC5-4546-90F4-7D2057525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CBC0A8-7BF9-B44F-98F2-E4A5E49EFF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2AD7953-EC08-F241-92E2-D1D7EB201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A649F63-F1F2-C447-98BB-FFD943D5BD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1202085"/>
            <a:ext cx="2400000" cy="2226915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13274F9-45FC-874B-BC8A-1BED2914D9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1202085"/>
            <a:ext cx="2400000" cy="2226915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7869E71-1320-3B46-ADA4-3715777E59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1202085"/>
            <a:ext cx="2400000" cy="2226915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4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417358"/>
            <a:ext cx="5227672" cy="1241265"/>
          </a:xfrm>
        </p:spPr>
        <p:txBody>
          <a:bodyPr/>
          <a:lstStyle>
            <a:lvl1pPr>
              <a:defRPr sz="33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the title for a content page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2E7C5D-CD96-A84F-ADE5-98BB30157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EB28307-AC28-8E4F-B37A-5303555AD9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EA7B37C8-2F61-6A4E-AD08-4F6BD4F2E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65A65E-37CA-914D-87C8-2E650C677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2748082"/>
            <a:ext cx="2400000" cy="2417807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670ACF-F556-9843-B14B-01D507AF1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2748082"/>
            <a:ext cx="2400000" cy="2417807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C20DB37-CCF4-914E-B566-11F62DE39D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2748082"/>
            <a:ext cx="2400000" cy="2417807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64C7CD-5844-D045-BADB-E5FBD9FAF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2748082"/>
            <a:ext cx="2400000" cy="2417807"/>
          </a:xfrm>
          <a:prstGeom prst="rect">
            <a:avLst/>
          </a:prstGeom>
        </p:spPr>
        <p:txBody>
          <a:bodyPr lIns="0" tIns="46800" r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689BA0-1684-AD4D-A505-E8CB2AAFE1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472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202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7081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6FF6839-58B3-424C-9E85-A10174F3A20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DFF7FF"/>
          </a:solidFill>
          <a:ln w="3238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440688" y="4899635"/>
            <a:ext cx="5369171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441829" y="4089325"/>
            <a:ext cx="5369171" cy="6924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441829" y="2617296"/>
            <a:ext cx="5369171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0486AD4-43DD-475E-90C5-93D16D792A7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ltGray">
          <a:xfrm>
            <a:off x="573046" y="729761"/>
            <a:ext cx="5295737" cy="5398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FEB941-8DFE-4033-A1A5-15B77BFB8BC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951" y="3234945"/>
            <a:ext cx="1787926" cy="6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082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7448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591912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16196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977917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9382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16196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531546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7351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16196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85368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37815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4" y="6356351"/>
            <a:ext cx="282879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2867761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3" y="1981455"/>
            <a:ext cx="2832908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3" y="2352005"/>
            <a:ext cx="2832908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32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9104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16196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0419331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398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16196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5415097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4086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FF7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16196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43F1B8-CF52-42B5-85FA-2E4149CFDCA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474614" y="6275094"/>
            <a:ext cx="876942" cy="3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7710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093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FF7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16196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9F0AFB-A3C6-40D0-BB35-77EC5F55CF5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474614" y="6275094"/>
            <a:ext cx="876942" cy="3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92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3168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FF7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91912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16196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2855FC-67BC-4695-A13D-13A72BB61CC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474614" y="6275094"/>
            <a:ext cx="876942" cy="3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477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1808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FF7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91912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16196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2B723-FB26-4B3A-A207-EA226092B92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474614" y="6275094"/>
            <a:ext cx="876942" cy="3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624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5868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FF7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91912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noProof="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16196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9B90FA-ACDC-463F-9582-27A65D98217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474614" y="6275094"/>
            <a:ext cx="876942" cy="3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183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2103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FE27946-FBA3-4CC9-ADA2-D169CD20D86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DFF7FF"/>
          </a:solidFill>
          <a:ln w="3238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16196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FD7F7-F8DC-4792-BE0B-516D425E34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474614" y="6275094"/>
            <a:ext cx="876942" cy="3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0116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5058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2F966BFC-AC88-48E0-AC81-054ED094270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DFF7FF"/>
          </a:solidFill>
          <a:ln w="3238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16196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C7122F-21CB-483B-B422-66DF93C4C6D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474614" y="6275094"/>
            <a:ext cx="876942" cy="3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1599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1087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7C6AB20B-6654-494C-8BC7-E0E60CA6955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DFF7FF"/>
          </a:solidFill>
          <a:ln w="3238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4BA9F-E7D4-4E11-87B4-7E1E95FBC0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4613031" y="2858174"/>
            <a:ext cx="2965938" cy="11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89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D7E47B5-3EB8-B54C-AB13-95DAEF917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400"/>
            <a:ext cx="12192000" cy="68922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DC39385C-70C0-5641-8799-847B94FF2D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988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6C4A368-97E0-4D6A-B04B-292C3B9195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6468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53" imgH="353" progId="TCLayout.ActiveDocument.1">
                  <p:embed/>
                </p:oleObj>
              </mc:Choice>
              <mc:Fallback>
                <p:oleObj name="think-cell Slide" r:id="rId9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6C4A368-97E0-4D6A-B04B-292C3B919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ADF269D-DF0D-4289-9733-15AA830AAFE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13DFDDF-7DA2-4E92-8555-8B9DB1295FA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7159752" y="89320"/>
            <a:ext cx="4480560" cy="123111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defRPr lang="en-US" sz="800" dirty="0"/>
            </a:lvl1pPr>
          </a:lstStyle>
          <a:p>
            <a:pPr lvl="0" algn="r"/>
            <a:r>
              <a:rPr lang="en-US" dirty="0"/>
              <a:t>Chapter › Topic</a:t>
            </a:r>
          </a:p>
        </p:txBody>
      </p:sp>
      <p:sp>
        <p:nvSpPr>
          <p:cNvPr id="2" name="5. Source" hidden="1">
            <a:extLst>
              <a:ext uri="{FF2B5EF4-FFF2-40B4-BE49-F238E27FC236}">
                <a16:creationId xmlns:a16="http://schemas.microsoft.com/office/drawing/2014/main" id="{0F31C671-781A-43E7-A7B6-9D5ABD25D44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501669"/>
            <a:ext cx="72778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00"/>
              <a:t>Source: ...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3300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1300103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58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5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D7E47B5-3EB8-B54C-AB13-95DAEF917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400"/>
            <a:ext cx="12192000" cy="68922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DC39385C-70C0-5641-8799-847B94FF2D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72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7" y="417356"/>
            <a:ext cx="2400000" cy="4800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8CED9-BA52-9A44-9482-4B7997C89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3F9E2A2-9DC5-4546-90F4-7D2057525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CBC0A8-7BF9-B44F-98F2-E4A5E49EFF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2AD7953-EC08-F241-92E2-D1D7EB201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A649F63-F1F2-C447-98BB-FFD943D5BD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13274F9-45FC-874B-BC8A-1BED2914D9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7869E71-1320-3B46-ADA4-3715777E59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2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417358"/>
            <a:ext cx="5227672" cy="1241265"/>
          </a:xfrm>
        </p:spPr>
        <p:txBody>
          <a:bodyPr/>
          <a:lstStyle>
            <a:lvl1pPr>
              <a:defRPr sz="33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the title for a content page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2E7C5D-CD96-A84F-ADE5-98BB30157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EB28307-AC28-8E4F-B37A-5303555AD9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EA7B37C8-2F61-6A4E-AD08-4F6BD4F2E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65A65E-37CA-914D-87C8-2E650C677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670ACF-F556-9843-B14B-01D507AF1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C20DB37-CCF4-914E-B566-11F62DE39D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64C7CD-5844-D045-BADB-E5FBD9FAF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689BA0-1684-AD4D-A505-E8CB2AAFE1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472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25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669942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751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488062E-4D0D-4F24-A78D-16DB5615A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-169064"/>
            <a:ext cx="12192000" cy="7027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65A60-5F5B-493E-B4B6-CE9C174A23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9729091" y="5521706"/>
            <a:ext cx="1812264" cy="698253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799" y="3933870"/>
            <a:ext cx="5738792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0" y="3087181"/>
            <a:ext cx="5738792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547719"/>
            <a:ext cx="5738792" cy="1154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75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24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274129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19566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11817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37605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5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59E779B6-B4F6-49B0-A3DB-D5E6C171A5B9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518330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477415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1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DC2BAA8-76B9-4B4A-A58F-E4E5A6FE74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96558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078512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9"/>
            <a:ext cx="11082528" cy="677108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63D0C56-9225-4C17-B633-091782B1058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579327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468671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30"/>
            <a:ext cx="9180576" cy="53412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1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CC3900C-5C59-454E-B903-229B1C03B25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22788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35979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359648"/>
            <a:ext cx="2514600" cy="115416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5"/>
            <a:ext cx="2514600" cy="553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0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7" y="41598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0B7E36-6275-4EB7-B3B7-1AEE75D47D4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23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551041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70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7" y="3659645"/>
            <a:ext cx="3465575" cy="553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0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8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B4E9A5-2CBD-4903-858E-B089473B26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1300103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94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228120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3"/>
            <a:ext cx="5065776" cy="384721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6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0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066B979-C4D4-46A3-8650-B67747BEB03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0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41198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3"/>
            <a:ext cx="6967728" cy="384721"/>
          </a:xfrm>
        </p:spPr>
        <p:txBody>
          <a:bodyPr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6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0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33F648-2420-48EB-BF53-954C3C60C4B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5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543973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3"/>
            <a:ext cx="7918704" cy="384721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6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0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8BC702A-04AD-40AB-86D5-C8550A97DC8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0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663349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3"/>
            <a:ext cx="11082528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288C5B3E-E95B-4546-834F-A05BCC43236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A0D7782-CB38-4F34-A153-5739A29BA58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50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24798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1323BF16-87E1-4BBF-9797-43A51E1FBBD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44701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452460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389F8355-7A83-4A83-827F-9A9A35B46A5B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ltGray">
          <a:xfrm>
            <a:off x="9155177" y="5298279"/>
            <a:ext cx="2350247" cy="901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A5E733-2C65-4359-AF64-6127E537E0A4}"/>
              </a:ext>
            </a:extLst>
          </p:cNvPr>
          <p:cNvSpPr txBox="1"/>
          <p:nvPr userDrawn="1"/>
        </p:nvSpPr>
        <p:spPr>
          <a:xfrm>
            <a:off x="686579" y="658592"/>
            <a:ext cx="4563750" cy="101566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en-US" sz="2500" b="1" spc="0" baseline="0" dirty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66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57932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429534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751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488062E-4D0D-4F24-A78D-16DB5615A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-169064"/>
            <a:ext cx="12192000" cy="7027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65A60-5F5B-493E-B4B6-CE9C174A23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9729091" y="5521706"/>
            <a:ext cx="1812264" cy="698253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799" y="3933870"/>
            <a:ext cx="5738792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0" y="3087181"/>
            <a:ext cx="5738792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547719"/>
            <a:ext cx="5738792" cy="11541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75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91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418139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19566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153320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374507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5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59E779B6-B4F6-49B0-A3DB-D5E6C171A5B9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05578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828399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1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DC2BAA8-76B9-4B4A-A58F-E4E5A6FE74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7674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1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896853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9"/>
            <a:ext cx="11082528" cy="677108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63D0C56-9225-4C17-B633-091782B1058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933268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621327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30"/>
            <a:ext cx="9180576" cy="53412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1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CC3900C-5C59-454E-B903-229B1C03B25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109150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16382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359648"/>
            <a:ext cx="2514600" cy="115416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5"/>
            <a:ext cx="2514600" cy="553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0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7" y="41598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0B7E36-6275-4EB7-B3B7-1AEE75D47D4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89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84458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70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7" y="3659645"/>
            <a:ext cx="3465575" cy="553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0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8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B4E9A5-2CBD-4903-858E-B089473B26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5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694883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3"/>
            <a:ext cx="5065776" cy="384721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6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0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066B979-C4D4-46A3-8650-B67747BEB03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57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532922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3"/>
            <a:ext cx="6967728" cy="384721"/>
          </a:xfrm>
        </p:spPr>
        <p:txBody>
          <a:bodyPr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6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0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33F648-2420-48EB-BF53-954C3C60C4B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7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015570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3"/>
            <a:ext cx="7918704" cy="384721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6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70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8BC702A-04AD-40AB-86D5-C8550A97DC8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4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427201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3"/>
            <a:ext cx="11082528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288C5B3E-E95B-4546-834F-A05BCC43236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A0D7782-CB38-4F34-A153-5739A29BA58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32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778647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1323BF16-87E1-4BBF-9797-43A51E1FBBD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812176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962907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389F8355-7A83-4A83-827F-9A9A35B46A5B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ltGray">
          <a:xfrm>
            <a:off x="9155177" y="5298279"/>
            <a:ext cx="2350247" cy="901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A5E733-2C65-4359-AF64-6127E537E0A4}"/>
              </a:ext>
            </a:extLst>
          </p:cNvPr>
          <p:cNvSpPr txBox="1"/>
          <p:nvPr userDrawn="1"/>
        </p:nvSpPr>
        <p:spPr>
          <a:xfrm>
            <a:off x="686579" y="658592"/>
            <a:ext cx="4563750" cy="101566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en-US" sz="2500" b="1" spc="0" baseline="0" dirty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66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79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8215C-DD58-43E5-B03D-D83FAA6C80C2}"/>
              </a:ext>
            </a:extLst>
          </p:cNvPr>
          <p:cNvSpPr/>
          <p:nvPr userDrawn="1"/>
        </p:nvSpPr>
        <p:spPr>
          <a:xfrm>
            <a:off x="10048973" y="5476973"/>
            <a:ext cx="1743959" cy="744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7CA6FE6-1BE7-419A-B5E7-9BEC5834E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3567" y="6514895"/>
            <a:ext cx="663410" cy="25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08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2375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75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488062E-4D0D-4F24-A78D-16DB5615A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-169064"/>
            <a:ext cx="12192000" cy="7027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65A60-5F5B-493E-B4B6-CE9C174A23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9729091" y="5521705"/>
            <a:ext cx="1812264" cy="698253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799" y="3933869"/>
            <a:ext cx="5738792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0" y="3087179"/>
            <a:ext cx="5738792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547719"/>
            <a:ext cx="5738792" cy="1154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7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337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1597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1956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975679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0822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59E779B6-B4F6-49B0-A3DB-D5E6C171A5B9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565203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5865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DC2BAA8-76B9-4B4A-A58F-E4E5A6FE74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240184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1194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63D0C56-9225-4C17-B633-091782B1058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635837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9196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3412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CC3900C-5C59-454E-B903-229B1C03B25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9773594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3218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359648"/>
            <a:ext cx="2514600" cy="1154162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0B7E36-6275-4EB7-B3B7-1AEE75D47D4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03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3760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B4E9A5-2CBD-4903-858E-B089473B26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75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647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5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066B979-C4D4-46A3-8650-B67747BEB03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21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4205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33F648-2420-48EB-BF53-954C3C60C4B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8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7" y="417356"/>
            <a:ext cx="2400000" cy="4800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8CED9-BA52-9A44-9482-4B7997C89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3F9E2A2-9DC5-4546-90F4-7D2057525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CBC0A8-7BF9-B44F-98F2-E4A5E49EFF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2AD7953-EC08-F241-92E2-D1D7EB201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A649F63-F1F2-C447-98BB-FFD943D5BD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13274F9-45FC-874B-BC8A-1BED2914D9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7869E71-1320-3B46-ADA4-3715777E59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464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2869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5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8BC702A-04AD-40AB-86D5-C8550A97DC8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33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1891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288C5B3E-E95B-4546-834F-A05BCC43236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A0D7782-CB38-4F34-A153-5739A29BA58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27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1101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1323BF16-87E1-4BBF-9797-43A51E1FBBD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7443842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5461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389F8355-7A83-4A83-827F-9A9A35B46A5B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ltGray">
          <a:xfrm>
            <a:off x="9155176" y="5298278"/>
            <a:ext cx="2350246" cy="901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A5E733-2C65-4359-AF64-6127E537E0A4}"/>
              </a:ext>
            </a:extLst>
          </p:cNvPr>
          <p:cNvSpPr txBox="1"/>
          <p:nvPr userDrawn="1"/>
        </p:nvSpPr>
        <p:spPr>
          <a:xfrm>
            <a:off x="686578" y="658590"/>
            <a:ext cx="4563750" cy="101566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en-US" sz="2500" b="1" spc="0" baseline="0" dirty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66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312259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1191168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B66EC56-68BF-4D5D-B3EE-EE9CA60DF81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err="1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8CE4DD9D-EDD3-4C10-918E-0D87EAD5D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85153" y="234865"/>
            <a:ext cx="11192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GB"/>
              <a:t>Click to edit Master title style</a:t>
            </a:r>
            <a:endParaRPr lang="en-GB" noProof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23B9B23-85B7-47E5-8C86-FD58FD72D0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531751" y="6640499"/>
            <a:ext cx="145874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GB" sz="816" smtClean="0">
                <a:solidFill>
                  <a:srgbClr val="7F7F7F"/>
                </a:solidFill>
                <a:latin typeface="+mn-lt"/>
              </a:rPr>
              <a:pPr lvl="0" algn="r"/>
              <a:t>‹#›</a:t>
            </a:fld>
            <a:endParaRPr lang="en-GB" sz="816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LogoText">
            <a:extLst>
              <a:ext uri="{FF2B5EF4-FFF2-40B4-BE49-F238E27FC236}">
                <a16:creationId xmlns:a16="http://schemas.microsoft.com/office/drawing/2014/main" id="{C24DA0A6-E174-4E70-9CED-A5EB8C4FC29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11177135" y="6639224"/>
            <a:ext cx="214263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GB" sz="816" kern="1200">
                <a:solidFill>
                  <a:srgbClr val="7F7F7F"/>
                </a:solidFill>
                <a:latin typeface="Arial" charset="0"/>
                <a:ea typeface="+mn-ea"/>
                <a:cs typeface="+mn-cs"/>
              </a:rPr>
              <a:t>RTS</a:t>
            </a:r>
          </a:p>
        </p:txBody>
      </p:sp>
    </p:spTree>
    <p:extLst>
      <p:ext uri="{BB962C8B-B14F-4D97-AF65-F5344CB8AC3E}">
        <p14:creationId xmlns:p14="http://schemas.microsoft.com/office/powerpoint/2010/main" val="10144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9">
          <p15:clr>
            <a:srgbClr val="F26B43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4283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849A536-45F7-4E79-84EA-6FC915AB66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75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4B8C2D0-19A7-48FB-99A1-D1B3CC523D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-169064"/>
            <a:ext cx="12192000" cy="7027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ACB39-2876-4E8A-9FA0-FF0DBA01857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9729091" y="5521705"/>
            <a:ext cx="1812264" cy="698253"/>
          </a:xfrm>
          <a:prstGeom prst="rect">
            <a:avLst/>
          </a:prstGeom>
        </p:spPr>
      </p:pic>
      <p:sp>
        <p:nvSpPr>
          <p:cNvPr id="9" name="Documenttype">
            <a:extLst>
              <a:ext uri="{FF2B5EF4-FFF2-40B4-BE49-F238E27FC236}">
                <a16:creationId xmlns:a16="http://schemas.microsoft.com/office/drawing/2014/main" id="{42713157-6432-4855-B371-1F0693E612C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799" y="3933869"/>
            <a:ext cx="5738792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E91830E-B2A1-4201-B1E2-51879973BCAF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0" y="3087179"/>
            <a:ext cx="5738792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A166EF-68CE-4A10-8AF2-141039D60ED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547719"/>
            <a:ext cx="5738792" cy="1154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75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7953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643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1956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A4288BA3-E57E-453E-86AD-AA06B05A8A3F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90353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3991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BC60D3F-8DE6-4E48-A0F3-86FCD656A22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068785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4807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8A8DD016-D4C9-49D0-94B2-B319ACF73E8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55564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7886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F344655-FE53-4F51-BB69-49879D73209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6845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417358"/>
            <a:ext cx="5227672" cy="1241265"/>
          </a:xfrm>
        </p:spPr>
        <p:txBody>
          <a:bodyPr/>
          <a:lstStyle>
            <a:lvl1pPr>
              <a:defRPr sz="33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the title for a content page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2E7C5D-CD96-A84F-ADE5-98BB30157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EB28307-AC28-8E4F-B37A-5303555AD9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EA7B37C8-2F61-6A4E-AD08-4F6BD4F2E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65A65E-37CA-914D-87C8-2E650C677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670ACF-F556-9843-B14B-01D507AF1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C20DB37-CCF4-914E-B566-11F62DE39D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64C7CD-5844-D045-BADB-E5FBD9FAF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689BA0-1684-AD4D-A505-E8CB2AAFE1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472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355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383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3412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6507906-6C4C-4ACA-BD52-4C3B226AA1C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029871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1992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7A0F58-1711-4FE6-9AD1-BAAF14EEB129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929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2357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5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74147-481F-465C-9D3E-59A3B2E4AB12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28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7564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5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0623CB-BAB7-4A61-A31B-DC7B5016F112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55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411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5"/>
            <a:ext cx="6967728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498401-9B28-43EB-9C16-8605DBCF9E6F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53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7033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5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2F1928-9268-49BE-B972-2361D4E4230C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453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433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2BA4A7FF-A53E-4A98-9647-2CE13E60D2E7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1FA3F9-E87C-4308-A79A-CE09DA6E87D5}"/>
              </a:ext>
            </a:extLst>
          </p:cNvPr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11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7329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BA283926-7375-4D84-8CB6-19962D83089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9247800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3790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64E225-CA69-4A4E-8545-997AAEA492F4}"/>
              </a:ext>
            </a:extLst>
          </p:cNvPr>
          <p:cNvSpPr txBox="1"/>
          <p:nvPr userDrawn="1"/>
        </p:nvSpPr>
        <p:spPr>
          <a:xfrm>
            <a:off x="686578" y="658590"/>
            <a:ext cx="4563750" cy="101566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en-US" sz="2500" b="1" spc="0" baseline="0" dirty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660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E24620-F425-495E-8694-F1F072C511AE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9155176" y="5298278"/>
            <a:ext cx="2350246" cy="9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80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7235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75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488062E-4D0D-4F24-A78D-16DB5615A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-169064"/>
            <a:ext cx="12192000" cy="7027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65A60-5F5B-493E-B4B6-CE9C174A23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9729091" y="5521705"/>
            <a:ext cx="1812264" cy="698253"/>
          </a:xfrm>
          <a:prstGeom prst="rect">
            <a:avLst/>
          </a:prstGeom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799" y="3933869"/>
            <a:ext cx="5738792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0" y="3087179"/>
            <a:ext cx="5738792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547719"/>
            <a:ext cx="5738792" cy="1154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375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08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90500" y="152400"/>
            <a:ext cx="11849100" cy="6569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722C29-9F5A-5F46-BAEF-08225BF73322}"/>
              </a:ext>
            </a:extLst>
          </p:cNvPr>
          <p:cNvSpPr txBox="1">
            <a:spLocks/>
          </p:cNvSpPr>
          <p:nvPr userDrawn="1"/>
        </p:nvSpPr>
        <p:spPr>
          <a:xfrm>
            <a:off x="9259825" y="6437645"/>
            <a:ext cx="2743200" cy="198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F40747-EED4-B341-9D27-D15C4832F6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29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64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1956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2794734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1992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59E779B6-B4F6-49B0-A3DB-D5E6C171A5B9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1233210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5776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DC2BAA8-76B9-4B4A-A58F-E4E5A6FE74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5350827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4607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4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F63D0C56-9225-4C17-B633-091782B1058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9048792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0380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34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3412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CC3900C-5C59-454E-B903-229B1C03B25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55760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3635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359648"/>
            <a:ext cx="2514600" cy="1154162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0B7E36-6275-4EB7-B3B7-1AEE75D47D4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53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9273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34655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B4E9A5-2CBD-4903-858E-B089473B26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391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182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5"/>
            <a:ext cx="50657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5065776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066B979-C4D4-46A3-8650-B67747BEB03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59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8805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5" y="6501669"/>
            <a:ext cx="6967728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33F648-2420-48EB-BF53-954C3C60C4B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309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5324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F2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19565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8BC702A-04AD-40AB-86D5-C8550A97DC8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925386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3"/>
            <a:ext cx="11082528" cy="615040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619566"/>
            <a:ext cx="11082528" cy="251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498755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8"/>
            <a:ext cx="3843339" cy="11182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9273626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5164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288C5B3E-E95B-4546-834F-A05BCC43236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A0D7782-CB38-4F34-A153-5739A29BA58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13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2029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1323BF16-87E1-4BBF-9797-43A51E1FBBD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4" y="6498754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141998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2452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389F8355-7A83-4A83-827F-9A9A35B46A5B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ltGray">
          <a:xfrm>
            <a:off x="9155176" y="5298278"/>
            <a:ext cx="2350246" cy="901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A5E733-2C65-4359-AF64-6127E537E0A4}"/>
              </a:ext>
            </a:extLst>
          </p:cNvPr>
          <p:cNvSpPr txBox="1"/>
          <p:nvPr userDrawn="1"/>
        </p:nvSpPr>
        <p:spPr>
          <a:xfrm>
            <a:off x="686578" y="658590"/>
            <a:ext cx="4563750" cy="101566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lang="en-US" sz="2500" b="1" spc="0" baseline="0" dirty="0">
                <a:ln w="6350" cap="flat">
                  <a:noFill/>
                  <a:miter lim="800000"/>
                </a:ln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GB" sz="66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06953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4824786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B66EC56-68BF-4D5D-B3EE-EE9CA60DF81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 err="1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8CE4DD9D-EDD3-4C10-918E-0D87EAD5D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85153" y="234865"/>
            <a:ext cx="1119247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GB"/>
              <a:t>Click to edit Master title style</a:t>
            </a:r>
            <a:endParaRPr lang="en-GB" noProof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23B9B23-85B7-47E5-8C86-FD58FD72D0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531751" y="6640499"/>
            <a:ext cx="145874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GB" sz="816" smtClean="0">
                <a:solidFill>
                  <a:srgbClr val="7F7F7F"/>
                </a:solidFill>
                <a:latin typeface="+mn-lt"/>
              </a:rPr>
              <a:pPr lvl="0" algn="r"/>
              <a:t>‹#›</a:t>
            </a:fld>
            <a:endParaRPr lang="en-GB" sz="816">
              <a:solidFill>
                <a:srgbClr val="7F7F7F"/>
              </a:solidFill>
              <a:latin typeface="+mn-lt"/>
            </a:endParaRPr>
          </a:p>
        </p:txBody>
      </p:sp>
      <p:sp>
        <p:nvSpPr>
          <p:cNvPr id="8" name="SlideLogoText">
            <a:extLst>
              <a:ext uri="{FF2B5EF4-FFF2-40B4-BE49-F238E27FC236}">
                <a16:creationId xmlns:a16="http://schemas.microsoft.com/office/drawing/2014/main" id="{C24DA0A6-E174-4E70-9CED-A5EB8C4FC29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11177135" y="6639224"/>
            <a:ext cx="214263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GB" sz="816" kern="1200">
                <a:solidFill>
                  <a:srgbClr val="7F7F7F"/>
                </a:solidFill>
                <a:latin typeface="Arial" charset="0"/>
                <a:ea typeface="+mn-ea"/>
                <a:cs typeface="+mn-cs"/>
              </a:rPr>
              <a:t>RTS</a:t>
            </a:r>
          </a:p>
        </p:txBody>
      </p:sp>
    </p:spTree>
    <p:extLst>
      <p:ext uri="{BB962C8B-B14F-4D97-AF65-F5344CB8AC3E}">
        <p14:creationId xmlns:p14="http://schemas.microsoft.com/office/powerpoint/2010/main" val="4224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9">
          <p15:clr>
            <a:srgbClr val="F26B43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FAB21-4EBB-FF47-8098-A02AB96C8BB2}"/>
              </a:ext>
            </a:extLst>
          </p:cNvPr>
          <p:cNvSpPr/>
          <p:nvPr userDrawn="1"/>
        </p:nvSpPr>
        <p:spPr>
          <a:xfrm>
            <a:off x="0" y="0"/>
            <a:ext cx="406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>
              <a:latin typeface="Poppins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822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2D7E47B5-3EB8-B54C-AB13-95DAEF917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400"/>
            <a:ext cx="12192000" cy="68922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7"/>
            <a:ext cx="3090596" cy="124176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the title </a:t>
            </a:r>
            <a:br>
              <a:rPr lang="en-GB"/>
            </a:br>
            <a:r>
              <a:rPr lang="en-GB"/>
              <a:t>for a content </a:t>
            </a:r>
            <a:br>
              <a:rPr lang="en-GB"/>
            </a:br>
            <a:r>
              <a:rPr lang="en-GB"/>
              <a:t>page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B7E2F-EB58-FF4C-91B4-9F4B3E4E1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532" y="1981455"/>
            <a:ext cx="3053035" cy="315324"/>
          </a:xfrm>
          <a:prstGeom prst="rect">
            <a:avLst/>
          </a:prstGeom>
        </p:spPr>
        <p:txBody>
          <a:bodyPr lIns="0" tIns="46800" rIns="0">
            <a:noAutofit/>
          </a:bodyPr>
          <a:lstStyle>
            <a:lvl1pPr marL="0" indent="0">
              <a:lnSpc>
                <a:spcPct val="80000"/>
              </a:lnSpc>
              <a:spcBef>
                <a:spcPts val="1333"/>
              </a:spcBef>
              <a:buNone/>
              <a:defRPr sz="1333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914377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371566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828754" indent="0">
              <a:buNone/>
              <a:defRPr sz="22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the sub-headline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2352005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DC39385C-70C0-5641-8799-847B94FF2D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9834"/>
            <a:ext cx="1522800" cy="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004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FE4EFE-0811-0F4D-84DE-7AD19EF6B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532" y="1300103"/>
            <a:ext cx="3053035" cy="26711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lnSpc>
                <a:spcPct val="80000"/>
              </a:lnSpc>
              <a:buNone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/>
              <a:t>This is the body 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656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6" y="417358"/>
            <a:ext cx="3090596" cy="625876"/>
          </a:xfrm>
        </p:spPr>
        <p:txBody>
          <a:bodyPr/>
          <a:lstStyle>
            <a:lvl1pPr>
              <a:defRPr sz="21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31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7" y="417356"/>
            <a:ext cx="2400000" cy="4800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8CED9-BA52-9A44-9482-4B7997C89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3F9E2A2-9DC5-4546-90F4-7D2057525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CBC0A8-7BF9-B44F-98F2-E4A5E49EFF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417356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2AD7953-EC08-F241-92E2-D1D7EB2013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A649F63-F1F2-C447-98BB-FFD943D5BD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13274F9-45FC-874B-BC8A-1BED2914D9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47869E71-1320-3B46-ADA4-3715777E59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1202085"/>
            <a:ext cx="2400000" cy="2226915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595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7234A-0C86-E14F-884E-4F062C60F9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6963" y="6356351"/>
            <a:ext cx="30486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0A26-6C05-2C43-971D-5D4D4FCFD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DB1117-8FBD-F649-85E5-DD2C6F46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865" y="417358"/>
            <a:ext cx="5227672" cy="1241265"/>
          </a:xfrm>
        </p:spPr>
        <p:txBody>
          <a:bodyPr/>
          <a:lstStyle>
            <a:lvl1pPr>
              <a:defRPr sz="3333">
                <a:solidFill>
                  <a:schemeClr val="bg2"/>
                </a:solidFill>
              </a:defRPr>
            </a:lvl1pPr>
          </a:lstStyle>
          <a:p>
            <a:r>
              <a:rPr lang="en-GB"/>
              <a:t>This is the title for a content page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2E7C5D-CD96-A84F-ADE5-98BB30157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953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EB28307-AC28-8E4F-B37A-5303555AD9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7208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EA7B37C8-2F61-6A4E-AD08-4F6BD4F2E3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4877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265A65E-37CA-914D-87C8-2E650C6770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86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670ACF-F556-9843-B14B-01D507AF1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953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C20DB37-CCF4-914E-B566-11F62DE39D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7208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64C7CD-5844-D045-BADB-E5FBD9FAF3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4877" y="2748082"/>
            <a:ext cx="2400000" cy="2417807"/>
          </a:xfrm>
          <a:prstGeom prst="rect">
            <a:avLst/>
          </a:prstGeom>
        </p:spPr>
        <p:txBody>
          <a:bodyPr lIns="0" tIns="46800" rIns="0"/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This is the body copy</a:t>
            </a:r>
            <a:br>
              <a:rPr lang="en-GB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br>
              <a:rPr lang="en-US"/>
            </a:br>
            <a:r>
              <a:rPr lang="en-GB"/>
              <a:t>This is the body copy</a:t>
            </a: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8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8689BA0-1684-AD4D-A505-E8CB2AAFE1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472" y="1963352"/>
            <a:ext cx="2400000" cy="480000"/>
          </a:xfrm>
        </p:spPr>
        <p:txBody>
          <a:bodyPr lIns="0" tIns="0" rIns="0" bIns="0">
            <a:noAutofit/>
          </a:bodyPr>
          <a:lstStyle>
            <a:lvl1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 sz="1600" b="1" i="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/>
              <a:t>This is a small title for a page full of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0.xml"/><Relationship Id="rId18" Type="http://schemas.openxmlformats.org/officeDocument/2006/relationships/tags" Target="../tags/tag557.xml"/><Relationship Id="rId26" Type="http://schemas.openxmlformats.org/officeDocument/2006/relationships/tags" Target="../tags/tag565.xml"/><Relationship Id="rId39" Type="http://schemas.openxmlformats.org/officeDocument/2006/relationships/image" Target="../media/image8.svg"/><Relationship Id="rId21" Type="http://schemas.openxmlformats.org/officeDocument/2006/relationships/tags" Target="../tags/tag560.xml"/><Relationship Id="rId34" Type="http://schemas.openxmlformats.org/officeDocument/2006/relationships/tags" Target="../tags/tag573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tags" Target="../tags/tag556.xml"/><Relationship Id="rId25" Type="http://schemas.openxmlformats.org/officeDocument/2006/relationships/tags" Target="../tags/tag564.xml"/><Relationship Id="rId33" Type="http://schemas.openxmlformats.org/officeDocument/2006/relationships/tags" Target="../tags/tag572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09.xml"/><Relationship Id="rId16" Type="http://schemas.openxmlformats.org/officeDocument/2006/relationships/tags" Target="../tags/tag555.xml"/><Relationship Id="rId20" Type="http://schemas.openxmlformats.org/officeDocument/2006/relationships/tags" Target="../tags/tag559.xml"/><Relationship Id="rId29" Type="http://schemas.openxmlformats.org/officeDocument/2006/relationships/tags" Target="../tags/tag568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tags" Target="../tags/tag563.xml"/><Relationship Id="rId32" Type="http://schemas.openxmlformats.org/officeDocument/2006/relationships/tags" Target="../tags/tag571.xml"/><Relationship Id="rId37" Type="http://schemas.openxmlformats.org/officeDocument/2006/relationships/image" Target="../media/image4.emf"/><Relationship Id="rId5" Type="http://schemas.openxmlformats.org/officeDocument/2006/relationships/slideLayout" Target="../slideLayouts/slideLayout112.xml"/><Relationship Id="rId15" Type="http://schemas.openxmlformats.org/officeDocument/2006/relationships/theme" Target="../theme/theme11.xml"/><Relationship Id="rId23" Type="http://schemas.openxmlformats.org/officeDocument/2006/relationships/tags" Target="../tags/tag562.xml"/><Relationship Id="rId28" Type="http://schemas.openxmlformats.org/officeDocument/2006/relationships/tags" Target="../tags/tag567.xml"/><Relationship Id="rId36" Type="http://schemas.openxmlformats.org/officeDocument/2006/relationships/oleObject" Target="../embeddings/oleObject73.bin"/><Relationship Id="rId10" Type="http://schemas.openxmlformats.org/officeDocument/2006/relationships/slideLayout" Target="../slideLayouts/slideLayout117.xml"/><Relationship Id="rId19" Type="http://schemas.openxmlformats.org/officeDocument/2006/relationships/tags" Target="../tags/tag558.xml"/><Relationship Id="rId31" Type="http://schemas.openxmlformats.org/officeDocument/2006/relationships/tags" Target="../tags/tag570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tags" Target="../tags/tag561.xml"/><Relationship Id="rId27" Type="http://schemas.openxmlformats.org/officeDocument/2006/relationships/tags" Target="../tags/tag566.xml"/><Relationship Id="rId30" Type="http://schemas.openxmlformats.org/officeDocument/2006/relationships/tags" Target="../tags/tag569.xml"/><Relationship Id="rId35" Type="http://schemas.openxmlformats.org/officeDocument/2006/relationships/tags" Target="../tags/tag574.xml"/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35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143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151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8.xml"/><Relationship Id="rId18" Type="http://schemas.openxmlformats.org/officeDocument/2006/relationships/tags" Target="../tags/tag664.xml"/><Relationship Id="rId26" Type="http://schemas.openxmlformats.org/officeDocument/2006/relationships/tags" Target="../tags/tag672.xml"/><Relationship Id="rId39" Type="http://schemas.openxmlformats.org/officeDocument/2006/relationships/image" Target="../media/image37.png"/><Relationship Id="rId21" Type="http://schemas.openxmlformats.org/officeDocument/2006/relationships/tags" Target="../tags/tag667.xml"/><Relationship Id="rId34" Type="http://schemas.openxmlformats.org/officeDocument/2006/relationships/tags" Target="../tags/tag680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tags" Target="../tags/tag663.xml"/><Relationship Id="rId25" Type="http://schemas.openxmlformats.org/officeDocument/2006/relationships/tags" Target="../tags/tag671.xml"/><Relationship Id="rId33" Type="http://schemas.openxmlformats.org/officeDocument/2006/relationships/tags" Target="../tags/tag679.xml"/><Relationship Id="rId38" Type="http://schemas.openxmlformats.org/officeDocument/2006/relationships/image" Target="../media/image4.emf"/><Relationship Id="rId2" Type="http://schemas.openxmlformats.org/officeDocument/2006/relationships/slideLayout" Target="../slideLayouts/slideLayout157.xml"/><Relationship Id="rId16" Type="http://schemas.openxmlformats.org/officeDocument/2006/relationships/theme" Target="../theme/theme16.xml"/><Relationship Id="rId20" Type="http://schemas.openxmlformats.org/officeDocument/2006/relationships/tags" Target="../tags/tag666.xml"/><Relationship Id="rId29" Type="http://schemas.openxmlformats.org/officeDocument/2006/relationships/tags" Target="../tags/tag675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tags" Target="../tags/tag670.xml"/><Relationship Id="rId32" Type="http://schemas.openxmlformats.org/officeDocument/2006/relationships/tags" Target="../tags/tag678.xml"/><Relationship Id="rId37" Type="http://schemas.openxmlformats.org/officeDocument/2006/relationships/oleObject" Target="../embeddings/oleObject88.bin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tags" Target="../tags/tag669.xml"/><Relationship Id="rId28" Type="http://schemas.openxmlformats.org/officeDocument/2006/relationships/tags" Target="../tags/tag674.xml"/><Relationship Id="rId36" Type="http://schemas.openxmlformats.org/officeDocument/2006/relationships/tags" Target="../tags/tag682.xml"/><Relationship Id="rId10" Type="http://schemas.openxmlformats.org/officeDocument/2006/relationships/slideLayout" Target="../slideLayouts/slideLayout165.xml"/><Relationship Id="rId19" Type="http://schemas.openxmlformats.org/officeDocument/2006/relationships/tags" Target="../tags/tag665.xml"/><Relationship Id="rId31" Type="http://schemas.openxmlformats.org/officeDocument/2006/relationships/tags" Target="../tags/tag677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tags" Target="../tags/tag668.xml"/><Relationship Id="rId27" Type="http://schemas.openxmlformats.org/officeDocument/2006/relationships/tags" Target="../tags/tag673.xml"/><Relationship Id="rId30" Type="http://schemas.openxmlformats.org/officeDocument/2006/relationships/tags" Target="../tags/tag676.xml"/><Relationship Id="rId35" Type="http://schemas.openxmlformats.org/officeDocument/2006/relationships/tags" Target="../tags/tag681.xml"/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tags" Target="../tags/tag10.xml"/><Relationship Id="rId26" Type="http://schemas.openxmlformats.org/officeDocument/2006/relationships/tags" Target="../tags/tag18.xml"/><Relationship Id="rId39" Type="http://schemas.openxmlformats.org/officeDocument/2006/relationships/image" Target="../media/image8.svg"/><Relationship Id="rId21" Type="http://schemas.openxmlformats.org/officeDocument/2006/relationships/tags" Target="../tags/tag13.xml"/><Relationship Id="rId34" Type="http://schemas.openxmlformats.org/officeDocument/2006/relationships/tags" Target="../tags/tag26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ags" Target="../tags/tag9.xml"/><Relationship Id="rId25" Type="http://schemas.openxmlformats.org/officeDocument/2006/relationships/tags" Target="../tags/tag17.xml"/><Relationship Id="rId33" Type="http://schemas.openxmlformats.org/officeDocument/2006/relationships/tags" Target="../tags/tag25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8.xml"/><Relationship Id="rId20" Type="http://schemas.openxmlformats.org/officeDocument/2006/relationships/tags" Target="../tags/tag12.xml"/><Relationship Id="rId29" Type="http://schemas.openxmlformats.org/officeDocument/2006/relationships/tags" Target="../tags/tag2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ags" Target="../tags/tag16.xml"/><Relationship Id="rId32" Type="http://schemas.openxmlformats.org/officeDocument/2006/relationships/tags" Target="../tags/tag24.xml"/><Relationship Id="rId37" Type="http://schemas.openxmlformats.org/officeDocument/2006/relationships/image" Target="../media/image4.emf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4.xml"/><Relationship Id="rId23" Type="http://schemas.openxmlformats.org/officeDocument/2006/relationships/tags" Target="../tags/tag15.xml"/><Relationship Id="rId28" Type="http://schemas.openxmlformats.org/officeDocument/2006/relationships/tags" Target="../tags/tag20.xml"/><Relationship Id="rId36" Type="http://schemas.openxmlformats.org/officeDocument/2006/relationships/oleObject" Target="../embeddings/oleObject2.bin"/><Relationship Id="rId10" Type="http://schemas.openxmlformats.org/officeDocument/2006/relationships/slideLayout" Target="../slideLayouts/slideLayout31.xml"/><Relationship Id="rId19" Type="http://schemas.openxmlformats.org/officeDocument/2006/relationships/tags" Target="../tags/tag11.xml"/><Relationship Id="rId31" Type="http://schemas.openxmlformats.org/officeDocument/2006/relationships/tags" Target="../tags/tag2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ags" Target="../tags/tag14.xml"/><Relationship Id="rId27" Type="http://schemas.openxmlformats.org/officeDocument/2006/relationships/tags" Target="../tags/tag19.xml"/><Relationship Id="rId30" Type="http://schemas.openxmlformats.org/officeDocument/2006/relationships/tags" Target="../tags/tag22.xml"/><Relationship Id="rId35" Type="http://schemas.openxmlformats.org/officeDocument/2006/relationships/tags" Target="../tags/tag27.xml"/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9" Type="http://schemas.openxmlformats.org/officeDocument/2006/relationships/image" Target="../media/image8.svg"/><Relationship Id="rId21" Type="http://schemas.openxmlformats.org/officeDocument/2006/relationships/tags" Target="../tags/tag121.xml"/><Relationship Id="rId34" Type="http://schemas.openxmlformats.org/officeDocument/2006/relationships/tags" Target="../tags/tag13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tags" Target="../tags/tag133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tags" Target="../tags/tag12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ags" Target="../tags/tag124.xml"/><Relationship Id="rId32" Type="http://schemas.openxmlformats.org/officeDocument/2006/relationships/tags" Target="../tags/tag132.xml"/><Relationship Id="rId37" Type="http://schemas.openxmlformats.org/officeDocument/2006/relationships/image" Target="../media/image4.emf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oleObject" Target="../embeddings/oleObject17.bin"/><Relationship Id="rId10" Type="http://schemas.openxmlformats.org/officeDocument/2006/relationships/slideLayout" Target="../slideLayouts/slideLayout45.xml"/><Relationship Id="rId19" Type="http://schemas.openxmlformats.org/officeDocument/2006/relationships/tags" Target="../tags/tag119.xml"/><Relationship Id="rId31" Type="http://schemas.openxmlformats.org/officeDocument/2006/relationships/tags" Target="../tags/tag13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tags" Target="../tags/tag13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tags" Target="../tags/tag225.xml"/><Relationship Id="rId26" Type="http://schemas.openxmlformats.org/officeDocument/2006/relationships/tags" Target="../tags/tag233.xml"/><Relationship Id="rId39" Type="http://schemas.openxmlformats.org/officeDocument/2006/relationships/image" Target="../media/image7.png"/><Relationship Id="rId21" Type="http://schemas.openxmlformats.org/officeDocument/2006/relationships/tags" Target="../tags/tag228.xml"/><Relationship Id="rId34" Type="http://schemas.openxmlformats.org/officeDocument/2006/relationships/tags" Target="../tags/tag241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image" Target="../media/image4.emf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6.xml"/><Relationship Id="rId20" Type="http://schemas.openxmlformats.org/officeDocument/2006/relationships/tags" Target="../tags/tag227.xml"/><Relationship Id="rId29" Type="http://schemas.openxmlformats.org/officeDocument/2006/relationships/tags" Target="../tags/tag236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tags" Target="../tags/tag231.xml"/><Relationship Id="rId32" Type="http://schemas.openxmlformats.org/officeDocument/2006/relationships/tags" Target="../tags/tag239.xml"/><Relationship Id="rId37" Type="http://schemas.openxmlformats.org/officeDocument/2006/relationships/oleObject" Target="../embeddings/oleObject26.bin"/><Relationship Id="rId40" Type="http://schemas.openxmlformats.org/officeDocument/2006/relationships/image" Target="../media/image8.svg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10" Type="http://schemas.openxmlformats.org/officeDocument/2006/relationships/slideLayout" Target="../slideLayouts/slideLayout59.xml"/><Relationship Id="rId19" Type="http://schemas.openxmlformats.org/officeDocument/2006/relationships/tags" Target="../tags/tag226.xml"/><Relationship Id="rId31" Type="http://schemas.openxmlformats.org/officeDocument/2006/relationships/tags" Target="../tags/tag23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tags" Target="../tags/tag337.xml"/><Relationship Id="rId26" Type="http://schemas.openxmlformats.org/officeDocument/2006/relationships/tags" Target="../tags/tag345.xml"/><Relationship Id="rId39" Type="http://schemas.openxmlformats.org/officeDocument/2006/relationships/image" Target="../media/image14.png"/><Relationship Id="rId21" Type="http://schemas.openxmlformats.org/officeDocument/2006/relationships/tags" Target="../tags/tag340.xml"/><Relationship Id="rId34" Type="http://schemas.openxmlformats.org/officeDocument/2006/relationships/tags" Target="../tags/tag353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ags" Target="../tags/tag336.xml"/><Relationship Id="rId25" Type="http://schemas.openxmlformats.org/officeDocument/2006/relationships/tags" Target="../tags/tag344.xml"/><Relationship Id="rId33" Type="http://schemas.openxmlformats.org/officeDocument/2006/relationships/tags" Target="../tags/tag352.xml"/><Relationship Id="rId38" Type="http://schemas.openxmlformats.org/officeDocument/2006/relationships/image" Target="../media/image9.emf"/><Relationship Id="rId2" Type="http://schemas.openxmlformats.org/officeDocument/2006/relationships/slideLayout" Target="../slideLayouts/slideLayout66.xml"/><Relationship Id="rId16" Type="http://schemas.openxmlformats.org/officeDocument/2006/relationships/tags" Target="../tags/tag335.xml"/><Relationship Id="rId20" Type="http://schemas.openxmlformats.org/officeDocument/2006/relationships/tags" Target="../tags/tag339.xml"/><Relationship Id="rId29" Type="http://schemas.openxmlformats.org/officeDocument/2006/relationships/tags" Target="../tags/tag348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tags" Target="../tags/tag343.xml"/><Relationship Id="rId32" Type="http://schemas.openxmlformats.org/officeDocument/2006/relationships/tags" Target="../tags/tag351.xml"/><Relationship Id="rId37" Type="http://schemas.openxmlformats.org/officeDocument/2006/relationships/oleObject" Target="../embeddings/oleObject42.bin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7.xml"/><Relationship Id="rId23" Type="http://schemas.openxmlformats.org/officeDocument/2006/relationships/tags" Target="../tags/tag342.xml"/><Relationship Id="rId28" Type="http://schemas.openxmlformats.org/officeDocument/2006/relationships/tags" Target="../tags/tag347.xml"/><Relationship Id="rId36" Type="http://schemas.openxmlformats.org/officeDocument/2006/relationships/tags" Target="../tags/tag355.xml"/><Relationship Id="rId10" Type="http://schemas.openxmlformats.org/officeDocument/2006/relationships/slideLayout" Target="../slideLayouts/slideLayout74.xml"/><Relationship Id="rId19" Type="http://schemas.openxmlformats.org/officeDocument/2006/relationships/tags" Target="../tags/tag338.xml"/><Relationship Id="rId31" Type="http://schemas.openxmlformats.org/officeDocument/2006/relationships/tags" Target="../tags/tag350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ags" Target="../tags/tag341.xml"/><Relationship Id="rId27" Type="http://schemas.openxmlformats.org/officeDocument/2006/relationships/tags" Target="../tags/tag346.xml"/><Relationship Id="rId30" Type="http://schemas.openxmlformats.org/officeDocument/2006/relationships/tags" Target="../tags/tag349.xml"/><Relationship Id="rId35" Type="http://schemas.openxmlformats.org/officeDocument/2006/relationships/tags" Target="../tags/tag354.xml"/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tags" Target="../tags/tag445.xml"/><Relationship Id="rId26" Type="http://schemas.openxmlformats.org/officeDocument/2006/relationships/tags" Target="../tags/tag453.xml"/><Relationship Id="rId39" Type="http://schemas.openxmlformats.org/officeDocument/2006/relationships/image" Target="../media/image7.png"/><Relationship Id="rId21" Type="http://schemas.openxmlformats.org/officeDocument/2006/relationships/tags" Target="../tags/tag448.xml"/><Relationship Id="rId34" Type="http://schemas.openxmlformats.org/officeDocument/2006/relationships/tags" Target="../tags/tag46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ags" Target="../tags/tag444.xml"/><Relationship Id="rId25" Type="http://schemas.openxmlformats.org/officeDocument/2006/relationships/tags" Target="../tags/tag452.xml"/><Relationship Id="rId33" Type="http://schemas.openxmlformats.org/officeDocument/2006/relationships/tags" Target="../tags/tag460.xml"/><Relationship Id="rId38" Type="http://schemas.openxmlformats.org/officeDocument/2006/relationships/image" Target="../media/image4.emf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20" Type="http://schemas.openxmlformats.org/officeDocument/2006/relationships/tags" Target="../tags/tag447.xml"/><Relationship Id="rId29" Type="http://schemas.openxmlformats.org/officeDocument/2006/relationships/tags" Target="../tags/tag456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tags" Target="../tags/tag451.xml"/><Relationship Id="rId32" Type="http://schemas.openxmlformats.org/officeDocument/2006/relationships/tags" Target="../tags/tag459.xml"/><Relationship Id="rId37" Type="http://schemas.openxmlformats.org/officeDocument/2006/relationships/oleObject" Target="../embeddings/oleObject57.bin"/><Relationship Id="rId40" Type="http://schemas.openxmlformats.org/officeDocument/2006/relationships/image" Target="../media/image8.svg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tags" Target="../tags/tag450.xml"/><Relationship Id="rId28" Type="http://schemas.openxmlformats.org/officeDocument/2006/relationships/tags" Target="../tags/tag455.xml"/><Relationship Id="rId36" Type="http://schemas.openxmlformats.org/officeDocument/2006/relationships/tags" Target="../tags/tag463.xml"/><Relationship Id="rId10" Type="http://schemas.openxmlformats.org/officeDocument/2006/relationships/slideLayout" Target="../slideLayouts/slideLayout88.xml"/><Relationship Id="rId19" Type="http://schemas.openxmlformats.org/officeDocument/2006/relationships/tags" Target="../tags/tag446.xml"/><Relationship Id="rId31" Type="http://schemas.openxmlformats.org/officeDocument/2006/relationships/tags" Target="../tags/tag45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tags" Target="../tags/tag449.xml"/><Relationship Id="rId27" Type="http://schemas.openxmlformats.org/officeDocument/2006/relationships/tags" Target="../tags/tag454.xml"/><Relationship Id="rId30" Type="http://schemas.openxmlformats.org/officeDocument/2006/relationships/tags" Target="../tags/tag457.xml"/><Relationship Id="rId35" Type="http://schemas.openxmlformats.org/officeDocument/2006/relationships/tags" Target="../tags/tag462.xml"/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C4C6B6-99F1-DE4C-9D57-7B5F8F00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56" y="800846"/>
            <a:ext cx="11098715" cy="889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2C9586-7103-7945-A942-12A2FB78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56" y="1825625"/>
            <a:ext cx="11098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208705-A580-6B4F-9998-B1B903C2D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D4CACB-52FB-D746-B427-C5904EC7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4" r:id="rId3"/>
    <p:sldLayoutId id="2147483685" r:id="rId4"/>
    <p:sldLayoutId id="2147483738" r:id="rId5"/>
    <p:sldLayoutId id="2147483686" r:id="rId6"/>
    <p:sldLayoutId id="2147483687" r:id="rId7"/>
    <p:sldLayoutId id="2147483737" r:id="rId8"/>
    <p:sldLayoutId id="2147483930" r:id="rId9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09585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19170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828754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438339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C4C6B6-99F1-DE4C-9D57-7B5F8F00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56" y="800846"/>
            <a:ext cx="11098715" cy="889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2C9586-7103-7945-A942-12A2FB78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56" y="1825625"/>
            <a:ext cx="11098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208705-A580-6B4F-9998-B1B903C2D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D4CACB-52FB-D746-B427-C5904EC7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489A74E-E2B4-6749-B599-5B3870C29B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8009"/>
            <a:ext cx="1522800" cy="5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9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09585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19170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828754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438339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889428106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413" imgH="416" progId="TCLayout.ActiveDocument.1">
                  <p:embed/>
                </p:oleObj>
              </mc:Choice>
              <mc:Fallback>
                <p:oleObj name="think-cell Slide" r:id="rId3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553972" y="6278403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 sz="8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54736" y="172214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2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80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026807"/>
            <a:ext cx="4280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 sz="80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987740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1600"/>
              <a:t>Above Chart Exhibit Title</a:t>
            </a:r>
          </a:p>
          <a:p>
            <a:pPr lvl="0"/>
            <a:r>
              <a:rPr lang="en-GB" sz="16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9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7B54189F-EC40-4207-A098-0093F3FB0BA9}"/>
              </a:ext>
            </a:extLst>
          </p:cNvPr>
          <p:cNvGrpSpPr/>
          <p:nvPr userDrawn="1"/>
        </p:nvGrpSpPr>
        <p:grpSpPr>
          <a:xfrm>
            <a:off x="10317301" y="3150227"/>
            <a:ext cx="1380874" cy="958290"/>
            <a:chOff x="10162879" y="3243772"/>
            <a:chExt cx="1380874" cy="958288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567AB92-0794-4A66-BA1A-7180A379DA1C}"/>
                </a:ext>
              </a:extLst>
            </p:cNvPr>
            <p:cNvSpPr txBox="1"/>
            <p:nvPr/>
          </p:nvSpPr>
          <p:spPr>
            <a:xfrm>
              <a:off x="10886522" y="3243772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971993C3-FE21-46A3-B507-BDFFC4297C3F}"/>
                </a:ext>
              </a:extLst>
            </p:cNvPr>
            <p:cNvSpPr txBox="1"/>
            <p:nvPr/>
          </p:nvSpPr>
          <p:spPr>
            <a:xfrm>
              <a:off x="10886522" y="3615192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6F86650-89B2-4EB5-B4DA-D0189A9959B8}"/>
                </a:ext>
              </a:extLst>
            </p:cNvPr>
            <p:cNvSpPr txBox="1"/>
            <p:nvPr/>
          </p:nvSpPr>
          <p:spPr>
            <a:xfrm>
              <a:off x="10886522" y="3986616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452027D0-C401-4DD3-A72A-8DB433AC0F6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4B9B3A0F-1B65-445F-B0BC-89ED569A23D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3AEC67C1-E889-4428-9216-4924815F78E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65EB8EF9-A023-4D5B-9FB3-5EDA11824E89}"/>
              </a:ext>
            </a:extLst>
          </p:cNvPr>
          <p:cNvGrpSpPr/>
          <p:nvPr userDrawn="1"/>
        </p:nvGrpSpPr>
        <p:grpSpPr>
          <a:xfrm>
            <a:off x="10688313" y="1145373"/>
            <a:ext cx="1009863" cy="1731858"/>
            <a:chOff x="7723680" y="1702457"/>
            <a:chExt cx="1009863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0F421FBA-61B4-4A53-8DC8-D7C388A0824E}"/>
                </a:ext>
              </a:extLst>
            </p:cNvPr>
            <p:cNvSpPr txBox="1"/>
            <p:nvPr/>
          </p:nvSpPr>
          <p:spPr>
            <a:xfrm>
              <a:off x="8076312" y="1709816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13141F7-21C5-4033-99A7-AA495C67D5E6}"/>
                </a:ext>
              </a:extLst>
            </p:cNvPr>
            <p:cNvSpPr txBox="1"/>
            <p:nvPr/>
          </p:nvSpPr>
          <p:spPr>
            <a:xfrm>
              <a:off x="8076312" y="2085274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0D24788F-031E-4DC6-A47A-8720A102594C}"/>
                </a:ext>
              </a:extLst>
            </p:cNvPr>
            <p:cNvSpPr txBox="1"/>
            <p:nvPr/>
          </p:nvSpPr>
          <p:spPr>
            <a:xfrm>
              <a:off x="8076312" y="2460734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A28E2EF4-030E-4525-B708-123DC3DCFF7A}"/>
                </a:ext>
              </a:extLst>
            </p:cNvPr>
            <p:cNvSpPr txBox="1"/>
            <p:nvPr/>
          </p:nvSpPr>
          <p:spPr>
            <a:xfrm>
              <a:off x="8076312" y="2836193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4D1C0C77-A697-40F6-B27A-A9288F389885}"/>
                </a:ext>
              </a:extLst>
            </p:cNvPr>
            <p:cNvSpPr txBox="1"/>
            <p:nvPr/>
          </p:nvSpPr>
          <p:spPr>
            <a:xfrm>
              <a:off x="8076312" y="3211655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CBDFB552-018A-4766-BC9F-25C701ADBB83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D6753E6-2447-499C-871F-0437E2D671B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4E132DD3-3477-4830-B194-A0BB0CD929C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332E55F1-47C5-442F-B47C-2D447EF3321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3B65820-0D39-46CE-9B38-046FD0C230C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2C6A627-3769-4600-AA55-04BC3F2AAB5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12046020-3333-4ED3-9F4D-5258A3B38DCB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C61CBBE-6177-4FD1-8B50-A8FC25E2B4A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263F67E7-906F-4732-8D54-CDB16793CFE6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61FDAAAB-5781-44CC-A358-E6DC65C2335E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B449C59-93FB-401F-B5EB-5D34DF3D822F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8194B739-5840-4D8B-B05E-8D3F060AC22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5CAD3C6-1D6F-4F72-9926-A12C92E2038E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9631806C-C482-4BA4-B07E-6FA6FCF1DCAA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68B28A50-5527-4487-BBC4-E0DE0BED586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DEDBEA7-C65B-4560-BFFF-E9068317C062}"/>
              </a:ext>
            </a:extLst>
          </p:cNvPr>
          <p:cNvGrpSpPr/>
          <p:nvPr userDrawn="1"/>
        </p:nvGrpSpPr>
        <p:grpSpPr>
          <a:xfrm>
            <a:off x="10714782" y="4381502"/>
            <a:ext cx="983376" cy="1717282"/>
            <a:chOff x="10652400" y="4322824"/>
            <a:chExt cx="983378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618C2993-B464-4105-848B-C3D6C72AE6AB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575175AF-0ED5-44DE-9D1E-290998014E5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2A740EEA-4149-49F5-936E-091146B01843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0E5A91D-6622-4D82-B68D-119396E1B6F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BF7BE977-F12B-4F34-96A6-108997D3E3E4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3B5C52D7-6B26-425F-9254-F63F821D90AE}"/>
                </a:ext>
              </a:extLst>
            </p:cNvPr>
            <p:cNvSpPr txBox="1"/>
            <p:nvPr/>
          </p:nvSpPr>
          <p:spPr>
            <a:xfrm>
              <a:off x="10978545" y="4322824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AB7D26B-E590-442B-BCA3-41DC592860D4}"/>
                </a:ext>
              </a:extLst>
            </p:cNvPr>
            <p:cNvSpPr txBox="1"/>
            <p:nvPr/>
          </p:nvSpPr>
          <p:spPr>
            <a:xfrm>
              <a:off x="10978546" y="4702323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845625A-23A2-4590-8260-01BC06940FFF}"/>
                </a:ext>
              </a:extLst>
            </p:cNvPr>
            <p:cNvSpPr txBox="1"/>
            <p:nvPr/>
          </p:nvSpPr>
          <p:spPr>
            <a:xfrm>
              <a:off x="10978546" y="5081820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843CAF41-D2B4-4650-BD60-C40B24B77ABB}"/>
                </a:ext>
              </a:extLst>
            </p:cNvPr>
            <p:cNvSpPr txBox="1"/>
            <p:nvPr/>
          </p:nvSpPr>
          <p:spPr>
            <a:xfrm>
              <a:off x="10978546" y="5453241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31E78111-E85A-48A6-B2ED-7C1A0C9866C6}"/>
                </a:ext>
              </a:extLst>
            </p:cNvPr>
            <p:cNvSpPr txBox="1"/>
            <p:nvPr/>
          </p:nvSpPr>
          <p:spPr>
            <a:xfrm>
              <a:off x="10978544" y="5824662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</p:grpSp>
      <p:pic>
        <p:nvPicPr>
          <p:cNvPr id="179" name="Graphic 178">
            <a:extLst>
              <a:ext uri="{FF2B5EF4-FFF2-40B4-BE49-F238E27FC236}">
                <a16:creationId xmlns:a16="http://schemas.microsoft.com/office/drawing/2014/main" id="{11162050-8133-4985-8D38-D24BA2B84F0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 bwMode="ltGray">
          <a:xfrm>
            <a:off x="10352423" y="6257079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589" indent="-225414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892" indent="-214303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58" indent="-15239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22" indent="-147631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797" indent="-171442" algn="l" defTabSz="91435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892F1-4EB1-8948-BE83-7A3B2E54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63" y="366185"/>
            <a:ext cx="11125808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B342B-BBB9-1A4E-81B2-98FD2D199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63" y="1826684"/>
            <a:ext cx="11125808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B645DB-2ED6-CD40-B931-52789C9B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57D291-32AF-3B47-BA3D-2E61C94B4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99071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C4C6B6-99F1-DE4C-9D57-7B5F8F00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56" y="800846"/>
            <a:ext cx="11098715" cy="889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2C9586-7103-7945-A942-12A2FB78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56" y="1825625"/>
            <a:ext cx="11098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208705-A580-6B4F-9998-B1B903C2D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D4CACB-52FB-D746-B427-C5904EC7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489A74E-E2B4-6749-B599-5B3870C29B8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8009"/>
            <a:ext cx="1522800" cy="5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09585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19170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828754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438339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C4C6B6-99F1-DE4C-9D57-7B5F8F00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56" y="800846"/>
            <a:ext cx="11098715" cy="889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2C9586-7103-7945-A942-12A2FB78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56" y="1825625"/>
            <a:ext cx="11098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208705-A580-6B4F-9998-B1B903C2D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D4CACB-52FB-D746-B427-C5904EC7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489A74E-E2B4-6749-B599-5B3870C29B8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79423" y="5578009"/>
            <a:ext cx="1522800" cy="5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09585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19170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828754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438339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C4C6B6-99F1-DE4C-9D57-7B5F8F00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56" y="800846"/>
            <a:ext cx="11098715" cy="889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2C9586-7103-7945-A942-12A2FB78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56" y="1825625"/>
            <a:ext cx="11098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208705-A580-6B4F-9998-B1B903C2D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D4CACB-52FB-D746-B427-C5904EC7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489A74E-E2B4-6749-B599-5B3870C29B8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79423" y="5578009"/>
            <a:ext cx="1522800" cy="5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09585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19170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828754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438339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29592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8" name="Rectangle 1">
            <a:extLst>
              <a:ext uri="{FF2B5EF4-FFF2-40B4-BE49-F238E27FC236}">
                <a16:creationId xmlns:a16="http://schemas.microsoft.com/office/drawing/2014/main" id="{61B46A4B-6311-4699-A03E-73B3AE6CFCD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DFF7FF"/>
          </a:solidFill>
          <a:ln w="3238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2212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917798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4736" y="2170800"/>
            <a:ext cx="304925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76213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865F2731-0B17-421D-83A0-A451DDC6FF1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44F5A053-EAD3-4FA1-9895-2DF907535E5E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0BC03D5B-3527-4FFE-ABC7-1E6CE8ACBFA6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F0D3943A-A70B-4033-8DE4-E1030CF57418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760EEFF7-9F6B-460A-9D21-53D603F20BC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458F937A-17EB-43E0-AFA6-8E96D38E347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13F92B0C-65A8-4057-A252-55172273042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EA495650-88ED-4FEA-A926-8D82E31BB193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1221571B-5CC2-43D6-AC60-BCCA4CF0D592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8DDBD2B1-C831-4D86-BD65-BA7A6B09BD02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971847F4-C3FD-4466-8E6D-8BE3C23BCDE3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AF505DF4-2EF6-4893-8DC3-D6E837540099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656C9968-DFC3-4610-B3BC-5FF38AB92686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6886D114-E6DC-41DE-9B7F-861FE2E49DF0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7EC2F0EE-4FCA-4257-AAE1-4398A826D27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F241EDC9-3349-44D9-8146-2FF66E98541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B150EE26-0D06-42DC-9A3C-B40066669B90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09394309-76C5-4D0F-9E71-A22332F223B2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6B925A16-DB3D-4985-A46A-CBF6BBD8446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8D77738D-3E7A-4F7C-8165-5E09956C0E87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92BAAE1C-917B-4634-B0F9-BFAFD002B7BE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BD0148DE-EA4C-47CF-BC55-623241B48D8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92596DB6-3D23-48F7-A3C2-DC2E0872B01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2D394ACA-7B6B-4E00-87A2-8D6ABE46766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4AE0A464-D90F-434C-A358-C9B9725F7E6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3ABF4F80-AC6C-4180-97D8-08A70EC35C96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BFE0FEDD-52A7-4451-BE56-933A9978BC2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201F3C06-79A5-4867-883D-8EE2BBB70974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79BF104B-C983-43AB-8C1B-10DAA273B343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9B47510F-1F5A-44C5-8A67-42619AE361FF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EB5705AD-70BA-4BD0-8956-5BE70F244D45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FB2ED2B6-B62E-4909-9A97-B0356BF12A66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A546FA90-C57E-4F29-BAC9-D889DA8D5CC0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33D5924C-50F3-4E29-AAED-5F30B859B68A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EB6CCED6-041C-4381-8F16-C820D3950233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6D64CA6F-2214-4714-AB27-A440C158BEF2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E06377B0-AE99-4761-9AFA-34237DB32939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E11DECC5-BDF7-46E9-A590-647CF11C2CE0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6522BB54-403E-4BD7-AAC0-1C74488775A8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pic>
        <p:nvPicPr>
          <p:cNvPr id="150" name="Picture 149">
            <a:extLst>
              <a:ext uri="{FF2B5EF4-FFF2-40B4-BE49-F238E27FC236}">
                <a16:creationId xmlns:a16="http://schemas.microsoft.com/office/drawing/2014/main" id="{74A19739-F561-43E9-A90F-77F2A529483F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474614" y="6275094"/>
            <a:ext cx="876942" cy="3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C4C6B6-99F1-DE4C-9D57-7B5F8F00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56" y="800846"/>
            <a:ext cx="11098715" cy="889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2C9586-7103-7945-A942-12A2FB78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56" y="1825625"/>
            <a:ext cx="11098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208705-A580-6B4F-9998-B1B903C2D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D4CACB-52FB-D746-B427-C5904EC7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489A74E-E2B4-6749-B599-5B3870C29B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8009"/>
            <a:ext cx="1522800" cy="5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09585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19170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828754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438339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C4C6B6-99F1-DE4C-9D57-7B5F8F00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56" y="800846"/>
            <a:ext cx="11098715" cy="889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2C9586-7103-7945-A942-12A2FB78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56" y="1825625"/>
            <a:ext cx="11098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208705-A580-6B4F-9998-B1B903C2D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624984"/>
            <a:ext cx="4114800" cy="2330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D4CACB-52FB-D746-B427-C5904EC7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624984"/>
            <a:ext cx="2743200" cy="2330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489A74E-E2B4-6749-B599-5B3870C29B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62" y="6129848"/>
            <a:ext cx="998060" cy="3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09585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19170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828754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438339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98490543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413" imgH="416" progId="TCLayout.ActiveDocument.1">
                  <p:embed/>
                </p:oleObj>
              </mc:Choice>
              <mc:Fallback>
                <p:oleObj name="think-cell Slide" r:id="rId3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553972" y="6278402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 sz="8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54736" y="172213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1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80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026806"/>
            <a:ext cx="4280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 sz="80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987739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1600"/>
              <a:t>Above Chart Exhibit Title</a:t>
            </a:r>
          </a:p>
          <a:p>
            <a:pPr lvl="0"/>
            <a:r>
              <a:rPr lang="en-GB" sz="16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8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7B54189F-EC40-4207-A098-0093F3FB0BA9}"/>
              </a:ext>
            </a:extLst>
          </p:cNvPr>
          <p:cNvGrpSpPr/>
          <p:nvPr userDrawn="1"/>
        </p:nvGrpSpPr>
        <p:grpSpPr>
          <a:xfrm>
            <a:off x="10317302" y="3150227"/>
            <a:ext cx="1380874" cy="958287"/>
            <a:chOff x="10162879" y="3243772"/>
            <a:chExt cx="1380874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567AB92-0794-4A66-BA1A-7180A379DA1C}"/>
                </a:ext>
              </a:extLst>
            </p:cNvPr>
            <p:cNvSpPr txBox="1"/>
            <p:nvPr/>
          </p:nvSpPr>
          <p:spPr>
            <a:xfrm>
              <a:off x="10886522" y="3243772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971993C3-FE21-46A3-B507-BDFFC4297C3F}"/>
                </a:ext>
              </a:extLst>
            </p:cNvPr>
            <p:cNvSpPr txBox="1"/>
            <p:nvPr/>
          </p:nvSpPr>
          <p:spPr>
            <a:xfrm>
              <a:off x="10886522" y="3615193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6F86650-89B2-4EB5-B4DA-D0189A9959B8}"/>
                </a:ext>
              </a:extLst>
            </p:cNvPr>
            <p:cNvSpPr txBox="1"/>
            <p:nvPr/>
          </p:nvSpPr>
          <p:spPr>
            <a:xfrm>
              <a:off x="10886522" y="3986614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452027D0-C401-4DD3-A72A-8DB433AC0F6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4B9B3A0F-1B65-445F-B0BC-89ED569A23D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3AEC67C1-E889-4428-9216-4924815F78E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65EB8EF9-A023-4D5B-9FB3-5EDA11824E89}"/>
              </a:ext>
            </a:extLst>
          </p:cNvPr>
          <p:cNvGrpSpPr/>
          <p:nvPr userDrawn="1"/>
        </p:nvGrpSpPr>
        <p:grpSpPr>
          <a:xfrm>
            <a:off x="10688314" y="1145373"/>
            <a:ext cx="1009863" cy="1731858"/>
            <a:chOff x="7723680" y="1702457"/>
            <a:chExt cx="1009863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0F421FBA-61B4-4A53-8DC8-D7C388A0824E}"/>
                </a:ext>
              </a:extLst>
            </p:cNvPr>
            <p:cNvSpPr txBox="1"/>
            <p:nvPr/>
          </p:nvSpPr>
          <p:spPr>
            <a:xfrm>
              <a:off x="8076312" y="1709816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13141F7-21C5-4033-99A7-AA495C67D5E6}"/>
                </a:ext>
              </a:extLst>
            </p:cNvPr>
            <p:cNvSpPr txBox="1"/>
            <p:nvPr/>
          </p:nvSpPr>
          <p:spPr>
            <a:xfrm>
              <a:off x="8076312" y="2085274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0D24788F-031E-4DC6-A47A-8720A102594C}"/>
                </a:ext>
              </a:extLst>
            </p:cNvPr>
            <p:cNvSpPr txBox="1"/>
            <p:nvPr/>
          </p:nvSpPr>
          <p:spPr>
            <a:xfrm>
              <a:off x="8076312" y="2460734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A28E2EF4-030E-4525-B708-123DC3DCFF7A}"/>
                </a:ext>
              </a:extLst>
            </p:cNvPr>
            <p:cNvSpPr txBox="1"/>
            <p:nvPr/>
          </p:nvSpPr>
          <p:spPr>
            <a:xfrm>
              <a:off x="8076312" y="2836193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4D1C0C77-A697-40F6-B27A-A9288F389885}"/>
                </a:ext>
              </a:extLst>
            </p:cNvPr>
            <p:cNvSpPr txBox="1"/>
            <p:nvPr/>
          </p:nvSpPr>
          <p:spPr>
            <a:xfrm>
              <a:off x="8076312" y="3211655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CBDFB552-018A-4766-BC9F-25C701ADBB83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D6753E6-2447-499C-871F-0437E2D671B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4E132DD3-3477-4830-B194-A0BB0CD929C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332E55F1-47C5-442F-B47C-2D447EF3321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3B65820-0D39-46CE-9B38-046FD0C230C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2C6A627-3769-4600-AA55-04BC3F2AAB5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12046020-3333-4ED3-9F4D-5258A3B38DCB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C61CBBE-6177-4FD1-8B50-A8FC25E2B4A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263F67E7-906F-4732-8D54-CDB16793CFE6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61FDAAAB-5781-44CC-A358-E6DC65C2335E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B449C59-93FB-401F-B5EB-5D34DF3D822F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8194B739-5840-4D8B-B05E-8D3F060AC22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5CAD3C6-1D6F-4F72-9926-A12C92E2038E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9631806C-C482-4BA4-B07E-6FA6FCF1DCAA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68B28A50-5527-4487-BBC4-E0DE0BED586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DEDBEA7-C65B-4560-BFFF-E9068317C062}"/>
              </a:ext>
            </a:extLst>
          </p:cNvPr>
          <p:cNvGrpSpPr/>
          <p:nvPr userDrawn="1"/>
        </p:nvGrpSpPr>
        <p:grpSpPr>
          <a:xfrm>
            <a:off x="10714787" y="4381501"/>
            <a:ext cx="983376" cy="1717282"/>
            <a:chOff x="10652400" y="4322824"/>
            <a:chExt cx="983378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618C2993-B464-4105-848B-C3D6C72AE6AB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575175AF-0ED5-44DE-9D1E-290998014E5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2A740EEA-4149-49F5-936E-091146B01843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0E5A91D-6622-4D82-B68D-119396E1B6F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BF7BE977-F12B-4F34-96A6-108997D3E3E4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3B5C52D7-6B26-425F-9254-F63F821D90AE}"/>
                </a:ext>
              </a:extLst>
            </p:cNvPr>
            <p:cNvSpPr txBox="1"/>
            <p:nvPr/>
          </p:nvSpPr>
          <p:spPr>
            <a:xfrm>
              <a:off x="10978545" y="4322824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AB7D26B-E590-442B-BCA3-41DC592860D4}"/>
                </a:ext>
              </a:extLst>
            </p:cNvPr>
            <p:cNvSpPr txBox="1"/>
            <p:nvPr/>
          </p:nvSpPr>
          <p:spPr>
            <a:xfrm>
              <a:off x="10978546" y="4702323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845625A-23A2-4590-8260-01BC06940FFF}"/>
                </a:ext>
              </a:extLst>
            </p:cNvPr>
            <p:cNvSpPr txBox="1"/>
            <p:nvPr/>
          </p:nvSpPr>
          <p:spPr>
            <a:xfrm>
              <a:off x="10978546" y="5081820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843CAF41-D2B4-4650-BD60-C40B24B77ABB}"/>
                </a:ext>
              </a:extLst>
            </p:cNvPr>
            <p:cNvSpPr txBox="1"/>
            <p:nvPr/>
          </p:nvSpPr>
          <p:spPr>
            <a:xfrm>
              <a:off x="10978546" y="5453241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31E78111-E85A-48A6-B2ED-7C1A0C9866C6}"/>
                </a:ext>
              </a:extLst>
            </p:cNvPr>
            <p:cNvSpPr txBox="1"/>
            <p:nvPr/>
          </p:nvSpPr>
          <p:spPr>
            <a:xfrm>
              <a:off x="10978544" y="5824662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</p:grpSp>
      <p:pic>
        <p:nvPicPr>
          <p:cNvPr id="179" name="Graphic 178">
            <a:extLst>
              <a:ext uri="{FF2B5EF4-FFF2-40B4-BE49-F238E27FC236}">
                <a16:creationId xmlns:a16="http://schemas.microsoft.com/office/drawing/2014/main" id="{11162050-8133-4985-8D38-D24BA2B84F0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8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594" indent="-225420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902" indent="-214308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73" indent="-15239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42" indent="-147635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71199442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413" imgH="416" progId="TCLayout.ActiveDocument.1">
                  <p:embed/>
                </p:oleObj>
              </mc:Choice>
              <mc:Fallback>
                <p:oleObj name="think-cell Slide" r:id="rId3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553972" y="6278402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 sz="8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54736" y="172213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1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sz="180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026806"/>
            <a:ext cx="4280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 sz="80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987739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 sz="1600"/>
              <a:t>Above Chart Exhibit Title</a:t>
            </a:r>
          </a:p>
          <a:p>
            <a:pPr lvl="0"/>
            <a:r>
              <a:rPr lang="en-GB" sz="16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8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7B54189F-EC40-4207-A098-0093F3FB0BA9}"/>
              </a:ext>
            </a:extLst>
          </p:cNvPr>
          <p:cNvGrpSpPr/>
          <p:nvPr userDrawn="1"/>
        </p:nvGrpSpPr>
        <p:grpSpPr>
          <a:xfrm>
            <a:off x="10317302" y="3150227"/>
            <a:ext cx="1380874" cy="958287"/>
            <a:chOff x="10162879" y="3243772"/>
            <a:chExt cx="1380874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567AB92-0794-4A66-BA1A-7180A379DA1C}"/>
                </a:ext>
              </a:extLst>
            </p:cNvPr>
            <p:cNvSpPr txBox="1"/>
            <p:nvPr/>
          </p:nvSpPr>
          <p:spPr>
            <a:xfrm>
              <a:off x="10886522" y="3243772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971993C3-FE21-46A3-B507-BDFFC4297C3F}"/>
                </a:ext>
              </a:extLst>
            </p:cNvPr>
            <p:cNvSpPr txBox="1"/>
            <p:nvPr/>
          </p:nvSpPr>
          <p:spPr>
            <a:xfrm>
              <a:off x="10886522" y="3615193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6F86650-89B2-4EB5-B4DA-D0189A9959B8}"/>
                </a:ext>
              </a:extLst>
            </p:cNvPr>
            <p:cNvSpPr txBox="1"/>
            <p:nvPr/>
          </p:nvSpPr>
          <p:spPr>
            <a:xfrm>
              <a:off x="10886522" y="3986614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452027D0-C401-4DD3-A72A-8DB433AC0F6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4B9B3A0F-1B65-445F-B0BC-89ED569A23D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3AEC67C1-E889-4428-9216-4924815F78E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65EB8EF9-A023-4D5B-9FB3-5EDA11824E89}"/>
              </a:ext>
            </a:extLst>
          </p:cNvPr>
          <p:cNvGrpSpPr/>
          <p:nvPr userDrawn="1"/>
        </p:nvGrpSpPr>
        <p:grpSpPr>
          <a:xfrm>
            <a:off x="10688314" y="1145373"/>
            <a:ext cx="1009863" cy="1731858"/>
            <a:chOff x="7723680" y="1702457"/>
            <a:chExt cx="1009863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0F421FBA-61B4-4A53-8DC8-D7C388A0824E}"/>
                </a:ext>
              </a:extLst>
            </p:cNvPr>
            <p:cNvSpPr txBox="1"/>
            <p:nvPr/>
          </p:nvSpPr>
          <p:spPr>
            <a:xfrm>
              <a:off x="8076312" y="1709816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13141F7-21C5-4033-99A7-AA495C67D5E6}"/>
                </a:ext>
              </a:extLst>
            </p:cNvPr>
            <p:cNvSpPr txBox="1"/>
            <p:nvPr/>
          </p:nvSpPr>
          <p:spPr>
            <a:xfrm>
              <a:off x="8076312" y="2085274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0D24788F-031E-4DC6-A47A-8720A102594C}"/>
                </a:ext>
              </a:extLst>
            </p:cNvPr>
            <p:cNvSpPr txBox="1"/>
            <p:nvPr/>
          </p:nvSpPr>
          <p:spPr>
            <a:xfrm>
              <a:off x="8076312" y="2460734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A28E2EF4-030E-4525-B708-123DC3DCFF7A}"/>
                </a:ext>
              </a:extLst>
            </p:cNvPr>
            <p:cNvSpPr txBox="1"/>
            <p:nvPr/>
          </p:nvSpPr>
          <p:spPr>
            <a:xfrm>
              <a:off x="8076312" y="2836193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4D1C0C77-A697-40F6-B27A-A9288F389885}"/>
                </a:ext>
              </a:extLst>
            </p:cNvPr>
            <p:cNvSpPr txBox="1"/>
            <p:nvPr/>
          </p:nvSpPr>
          <p:spPr>
            <a:xfrm>
              <a:off x="8076312" y="3211655"/>
              <a:ext cx="65723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CBDFB552-018A-4766-BC9F-25C701ADBB83}"/>
                </a:ext>
              </a:extLst>
            </p:cNvPr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D6753E6-2447-499C-871F-0437E2D671B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4E132DD3-3477-4830-B194-A0BB0CD929C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332E55F1-47C5-442F-B47C-2D447EF33211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3B65820-0D39-46CE-9B38-046FD0C230C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2C6A627-3769-4600-AA55-04BC3F2AAB5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12046020-3333-4ED3-9F4D-5258A3B38DCB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C61CBBE-6177-4FD1-8B50-A8FC25E2B4A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263F67E7-906F-4732-8D54-CDB16793CFE6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61FDAAAB-5781-44CC-A358-E6DC65C2335E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B449C59-93FB-401F-B5EB-5D34DF3D822F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8194B739-5840-4D8B-B05E-8D3F060AC22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5CAD3C6-1D6F-4F72-9926-A12C92E2038E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9631806C-C482-4BA4-B07E-6FA6FCF1DCAA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68B28A50-5527-4487-BBC4-E0DE0BED586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DEDBEA7-C65B-4560-BFFF-E9068317C062}"/>
              </a:ext>
            </a:extLst>
          </p:cNvPr>
          <p:cNvGrpSpPr/>
          <p:nvPr userDrawn="1"/>
        </p:nvGrpSpPr>
        <p:grpSpPr>
          <a:xfrm>
            <a:off x="10714787" y="4381501"/>
            <a:ext cx="983376" cy="1717282"/>
            <a:chOff x="10652400" y="4322824"/>
            <a:chExt cx="983378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618C2993-B464-4105-848B-C3D6C72AE6AB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575175AF-0ED5-44DE-9D1E-290998014E5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2A740EEA-4149-49F5-936E-091146B01843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0E5A91D-6622-4D82-B68D-119396E1B6F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BF7BE977-F12B-4F34-96A6-108997D3E3E4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3B5C52D7-6B26-425F-9254-F63F821D90AE}"/>
                </a:ext>
              </a:extLst>
            </p:cNvPr>
            <p:cNvSpPr txBox="1"/>
            <p:nvPr/>
          </p:nvSpPr>
          <p:spPr>
            <a:xfrm>
              <a:off x="10978545" y="4322824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AB7D26B-E590-442B-BCA3-41DC592860D4}"/>
                </a:ext>
              </a:extLst>
            </p:cNvPr>
            <p:cNvSpPr txBox="1"/>
            <p:nvPr/>
          </p:nvSpPr>
          <p:spPr>
            <a:xfrm>
              <a:off x="10978546" y="4702323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845625A-23A2-4590-8260-01BC06940FFF}"/>
                </a:ext>
              </a:extLst>
            </p:cNvPr>
            <p:cNvSpPr txBox="1"/>
            <p:nvPr/>
          </p:nvSpPr>
          <p:spPr>
            <a:xfrm>
              <a:off x="10978546" y="5081820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843CAF41-D2B4-4650-BD60-C40B24B77ABB}"/>
                </a:ext>
              </a:extLst>
            </p:cNvPr>
            <p:cNvSpPr txBox="1"/>
            <p:nvPr/>
          </p:nvSpPr>
          <p:spPr>
            <a:xfrm>
              <a:off x="10978546" y="5453241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31E78111-E85A-48A6-B2ED-7C1A0C9866C6}"/>
                </a:ext>
              </a:extLst>
            </p:cNvPr>
            <p:cNvSpPr txBox="1"/>
            <p:nvPr/>
          </p:nvSpPr>
          <p:spPr>
            <a:xfrm>
              <a:off x="10978544" y="5824662"/>
              <a:ext cx="657232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</p:grpSp>
      <p:pic>
        <p:nvPicPr>
          <p:cNvPr id="179" name="Graphic 178">
            <a:extLst>
              <a:ext uri="{FF2B5EF4-FFF2-40B4-BE49-F238E27FC236}">
                <a16:creationId xmlns:a16="http://schemas.microsoft.com/office/drawing/2014/main" id="{11162050-8133-4985-8D38-D24BA2B84F0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 bwMode="ltGray">
          <a:xfrm>
            <a:off x="10352423" y="6257078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5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594" indent="-225420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902" indent="-214308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73" indent="-15239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42" indent="-147635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24" indent="-171446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573715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53972" y="6278400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2212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026805"/>
            <a:ext cx="4280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Above Chart Exhibit Title</a:t>
            </a:r>
          </a:p>
          <a:p>
            <a:pPr lvl="0"/>
            <a:r>
              <a:rPr lang="en-GB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7B54189F-EC40-4207-A098-0093F3FB0BA9}"/>
              </a:ext>
            </a:extLst>
          </p:cNvPr>
          <p:cNvGrpSpPr/>
          <p:nvPr userDrawn="1"/>
        </p:nvGrpSpPr>
        <p:grpSpPr>
          <a:xfrm>
            <a:off x="10317304" y="3150223"/>
            <a:ext cx="1377796" cy="958286"/>
            <a:chOff x="10162879" y="3243772"/>
            <a:chExt cx="1377796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567AB92-0794-4A66-BA1A-7180A379DA1C}"/>
                </a:ext>
              </a:extLst>
            </p:cNvPr>
            <p:cNvSpPr txBox="1"/>
            <p:nvPr/>
          </p:nvSpPr>
          <p:spPr>
            <a:xfrm>
              <a:off x="10886522" y="3243772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971993C3-FE21-46A3-B507-BDFFC4297C3F}"/>
                </a:ext>
              </a:extLst>
            </p:cNvPr>
            <p:cNvSpPr txBox="1"/>
            <p:nvPr/>
          </p:nvSpPr>
          <p:spPr>
            <a:xfrm>
              <a:off x="10886522" y="3615193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6F86650-89B2-4EB5-B4DA-D0189A9959B8}"/>
                </a:ext>
              </a:extLst>
            </p:cNvPr>
            <p:cNvSpPr txBox="1"/>
            <p:nvPr/>
          </p:nvSpPr>
          <p:spPr>
            <a:xfrm>
              <a:off x="10886522" y="3986614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452027D0-C401-4DD3-A72A-8DB433AC0F6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4B9B3A0F-1B65-445F-B0BC-89ED569A23D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3AEC67C1-E889-4428-9216-4924815F78E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65EB8EF9-A023-4D5B-9FB3-5EDA11824E89}"/>
              </a:ext>
            </a:extLst>
          </p:cNvPr>
          <p:cNvGrpSpPr/>
          <p:nvPr userDrawn="1"/>
        </p:nvGrpSpPr>
        <p:grpSpPr>
          <a:xfrm>
            <a:off x="10688315" y="1145373"/>
            <a:ext cx="1006785" cy="1731859"/>
            <a:chOff x="7723680" y="1702457"/>
            <a:chExt cx="1006785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0F421FBA-61B4-4A53-8DC8-D7C388A0824E}"/>
                </a:ext>
              </a:extLst>
            </p:cNvPr>
            <p:cNvSpPr txBox="1"/>
            <p:nvPr/>
          </p:nvSpPr>
          <p:spPr>
            <a:xfrm>
              <a:off x="8076312" y="1709816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13141F7-21C5-4033-99A7-AA495C67D5E6}"/>
                </a:ext>
              </a:extLst>
            </p:cNvPr>
            <p:cNvSpPr txBox="1"/>
            <p:nvPr/>
          </p:nvSpPr>
          <p:spPr>
            <a:xfrm>
              <a:off x="8076312" y="2085275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0D24788F-031E-4DC6-A47A-8720A102594C}"/>
                </a:ext>
              </a:extLst>
            </p:cNvPr>
            <p:cNvSpPr txBox="1"/>
            <p:nvPr/>
          </p:nvSpPr>
          <p:spPr>
            <a:xfrm>
              <a:off x="8076312" y="2460734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A28E2EF4-030E-4525-B708-123DC3DCFF7A}"/>
                </a:ext>
              </a:extLst>
            </p:cNvPr>
            <p:cNvSpPr txBox="1"/>
            <p:nvPr/>
          </p:nvSpPr>
          <p:spPr>
            <a:xfrm>
              <a:off x="8076312" y="2836193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4D1C0C77-A697-40F6-B27A-A9288F389885}"/>
                </a:ext>
              </a:extLst>
            </p:cNvPr>
            <p:cNvSpPr txBox="1"/>
            <p:nvPr/>
          </p:nvSpPr>
          <p:spPr>
            <a:xfrm>
              <a:off x="8076312" y="3211654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CBDFB552-018A-4766-BC9F-25C701ADBB83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D6753E6-2447-499C-871F-0437E2D671B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4E132DD3-3477-4830-B194-A0BB0CD929CA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332E55F1-47C5-442F-B47C-2D447EF33211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3B65820-0D39-46CE-9B38-046FD0C230C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2C6A627-3769-4600-AA55-04BC3F2AAB5E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12046020-3333-4ED3-9F4D-5258A3B38DCB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C61CBBE-6177-4FD1-8B50-A8FC25E2B4A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263F67E7-906F-4732-8D54-CDB16793CFE6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61FDAAAB-5781-44CC-A358-E6DC65C2335E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B449C59-93FB-401F-B5EB-5D34DF3D822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8194B739-5840-4D8B-B05E-8D3F060AC22F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5CAD3C6-1D6F-4F72-9926-A12C92E2038E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9631806C-C482-4BA4-B07E-6FA6FCF1DCAA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68B28A50-5527-4487-BBC4-E0DE0BED5866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DEDBEA7-C65B-4560-BFFF-E9068317C062}"/>
              </a:ext>
            </a:extLst>
          </p:cNvPr>
          <p:cNvGrpSpPr/>
          <p:nvPr userDrawn="1"/>
        </p:nvGrpSpPr>
        <p:grpSpPr>
          <a:xfrm>
            <a:off x="10714801" y="4381500"/>
            <a:ext cx="980299" cy="1717282"/>
            <a:chOff x="10652400" y="4322824"/>
            <a:chExt cx="980299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618C2993-B464-4105-848B-C3D6C72AE6AB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575175AF-0ED5-44DE-9D1E-290998014E5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2A740EEA-4149-49F5-936E-091146B01843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0E5A91D-6622-4D82-B68D-119396E1B6F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BF7BE977-F12B-4F34-96A6-108997D3E3E4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3B5C52D7-6B26-425F-9254-F63F821D90AE}"/>
                </a:ext>
              </a:extLst>
            </p:cNvPr>
            <p:cNvSpPr txBox="1"/>
            <p:nvPr/>
          </p:nvSpPr>
          <p:spPr>
            <a:xfrm>
              <a:off x="10978546" y="4322824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AB7D26B-E590-442B-BCA3-41DC592860D4}"/>
                </a:ext>
              </a:extLst>
            </p:cNvPr>
            <p:cNvSpPr txBox="1"/>
            <p:nvPr/>
          </p:nvSpPr>
          <p:spPr>
            <a:xfrm>
              <a:off x="10978546" y="4702322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845625A-23A2-4590-8260-01BC06940FFF}"/>
                </a:ext>
              </a:extLst>
            </p:cNvPr>
            <p:cNvSpPr txBox="1"/>
            <p:nvPr/>
          </p:nvSpPr>
          <p:spPr>
            <a:xfrm>
              <a:off x="10978546" y="5081820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843CAF41-D2B4-4650-BD60-C40B24B77ABB}"/>
                </a:ext>
              </a:extLst>
            </p:cNvPr>
            <p:cNvSpPr txBox="1"/>
            <p:nvPr/>
          </p:nvSpPr>
          <p:spPr>
            <a:xfrm>
              <a:off x="10978546" y="5453241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31E78111-E85A-48A6-B2ED-7C1A0C9866C6}"/>
                </a:ext>
              </a:extLst>
            </p:cNvPr>
            <p:cNvSpPr txBox="1"/>
            <p:nvPr/>
          </p:nvSpPr>
          <p:spPr>
            <a:xfrm>
              <a:off x="10978545" y="5824662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</p:grpSp>
      <p:pic>
        <p:nvPicPr>
          <p:cNvPr id="179" name="Graphic 178">
            <a:extLst>
              <a:ext uri="{FF2B5EF4-FFF2-40B4-BE49-F238E27FC236}">
                <a16:creationId xmlns:a16="http://schemas.microsoft.com/office/drawing/2014/main" id="{11162050-8133-4985-8D38-D24BA2B84F04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5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248573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592" imgH="591" progId="TCLayout.ActiveDocument.1">
                  <p:embed/>
                </p:oleObj>
              </mc:Choice>
              <mc:Fallback>
                <p:oleObj name="think-cell Slide" r:id="rId3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554736" y="172212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19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53972" y="6278400"/>
            <a:ext cx="100584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026805"/>
            <a:ext cx="4280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Above Chart Exhibit Title</a:t>
            </a:r>
          </a:p>
          <a:p>
            <a:pPr lvl="0"/>
            <a:r>
              <a:rPr lang="en-GB" b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BB22BE89-1BDC-46D2-8B17-6B53A267C85E}"/>
              </a:ext>
            </a:extLst>
          </p:cNvPr>
          <p:cNvGrpSpPr/>
          <p:nvPr userDrawn="1"/>
        </p:nvGrpSpPr>
        <p:grpSpPr>
          <a:xfrm>
            <a:off x="10714801" y="4381500"/>
            <a:ext cx="980299" cy="1717282"/>
            <a:chOff x="10554770" y="4322824"/>
            <a:chExt cx="980299" cy="1717282"/>
          </a:xfrm>
        </p:grpSpPr>
        <p:sp>
          <p:nvSpPr>
            <p:cNvPr id="147" name="RectangleLegend1">
              <a:extLst>
                <a:ext uri="{FF2B5EF4-FFF2-40B4-BE49-F238E27FC236}">
                  <a16:creationId xmlns:a16="http://schemas.microsoft.com/office/drawing/2014/main" id="{57E8CE3C-3DC9-4922-92D5-A0C206D7D371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>
              <a:extLst>
                <a:ext uri="{FF2B5EF4-FFF2-40B4-BE49-F238E27FC236}">
                  <a16:creationId xmlns:a16="http://schemas.microsoft.com/office/drawing/2014/main" id="{307CE8C9-8B18-40A2-B668-2254AAA2F5BE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>
              <a:extLst>
                <a:ext uri="{FF2B5EF4-FFF2-40B4-BE49-F238E27FC236}">
                  <a16:creationId xmlns:a16="http://schemas.microsoft.com/office/drawing/2014/main" id="{D331B8C5-A50A-402E-B64E-E62630C1332C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>
              <a:extLst>
                <a:ext uri="{FF2B5EF4-FFF2-40B4-BE49-F238E27FC236}">
                  <a16:creationId xmlns:a16="http://schemas.microsoft.com/office/drawing/2014/main" id="{AA236CAF-DF86-4071-88B1-8FC0A65F3974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>
              <a:extLst>
                <a:ext uri="{FF2B5EF4-FFF2-40B4-BE49-F238E27FC236}">
                  <a16:creationId xmlns:a16="http://schemas.microsoft.com/office/drawing/2014/main" id="{5456BA58-BDED-411C-B00A-0D329A776CC0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2" name="Legend1">
              <a:extLst>
                <a:ext uri="{FF2B5EF4-FFF2-40B4-BE49-F238E27FC236}">
                  <a16:creationId xmlns:a16="http://schemas.microsoft.com/office/drawing/2014/main" id="{016C17C2-56DA-4874-910A-225F9F39F6E9}"/>
                </a:ext>
              </a:extLst>
            </p:cNvPr>
            <p:cNvSpPr txBox="1"/>
            <p:nvPr/>
          </p:nvSpPr>
          <p:spPr>
            <a:xfrm>
              <a:off x="10880916" y="4322824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53" name="Legend2">
              <a:extLst>
                <a:ext uri="{FF2B5EF4-FFF2-40B4-BE49-F238E27FC236}">
                  <a16:creationId xmlns:a16="http://schemas.microsoft.com/office/drawing/2014/main" id="{8A24968D-FBDF-426C-8AD0-BB27381B9008}"/>
                </a:ext>
              </a:extLst>
            </p:cNvPr>
            <p:cNvSpPr txBox="1"/>
            <p:nvPr/>
          </p:nvSpPr>
          <p:spPr>
            <a:xfrm>
              <a:off x="10880916" y="4702322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54" name="Legend3">
              <a:extLst>
                <a:ext uri="{FF2B5EF4-FFF2-40B4-BE49-F238E27FC236}">
                  <a16:creationId xmlns:a16="http://schemas.microsoft.com/office/drawing/2014/main" id="{DD4C88E1-0316-4B8C-A409-68A42074840D}"/>
                </a:ext>
              </a:extLst>
            </p:cNvPr>
            <p:cNvSpPr txBox="1"/>
            <p:nvPr/>
          </p:nvSpPr>
          <p:spPr>
            <a:xfrm>
              <a:off x="10880916" y="5081820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55" name="Legend4">
              <a:extLst>
                <a:ext uri="{FF2B5EF4-FFF2-40B4-BE49-F238E27FC236}">
                  <a16:creationId xmlns:a16="http://schemas.microsoft.com/office/drawing/2014/main" id="{DF02539C-D901-4A38-A206-C149F573E2FC}"/>
                </a:ext>
              </a:extLst>
            </p:cNvPr>
            <p:cNvSpPr txBox="1"/>
            <p:nvPr/>
          </p:nvSpPr>
          <p:spPr>
            <a:xfrm>
              <a:off x="10880916" y="5453241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56" name="Legend5">
              <a:extLst>
                <a:ext uri="{FF2B5EF4-FFF2-40B4-BE49-F238E27FC236}">
                  <a16:creationId xmlns:a16="http://schemas.microsoft.com/office/drawing/2014/main" id="{21B2F61D-E8F1-4C39-98CB-65D2FF9073E0}"/>
                </a:ext>
              </a:extLst>
            </p:cNvPr>
            <p:cNvSpPr txBox="1"/>
            <p:nvPr/>
          </p:nvSpPr>
          <p:spPr>
            <a:xfrm>
              <a:off x="10880915" y="5824662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7B12D7FB-B712-4EAA-96C7-BB24A8717A12}"/>
              </a:ext>
            </a:extLst>
          </p:cNvPr>
          <p:cNvGrpSpPr/>
          <p:nvPr userDrawn="1"/>
        </p:nvGrpSpPr>
        <p:grpSpPr>
          <a:xfrm>
            <a:off x="10317304" y="3150831"/>
            <a:ext cx="1377796" cy="958286"/>
            <a:chOff x="10162879" y="3243772"/>
            <a:chExt cx="1377796" cy="958286"/>
          </a:xfrm>
        </p:grpSpPr>
        <p:sp>
          <p:nvSpPr>
            <p:cNvPr id="158" name="Legend1">
              <a:extLst>
                <a:ext uri="{FF2B5EF4-FFF2-40B4-BE49-F238E27FC236}">
                  <a16:creationId xmlns:a16="http://schemas.microsoft.com/office/drawing/2014/main" id="{ED49BF4B-D007-47B8-95BF-4B066294DBB1}"/>
                </a:ext>
              </a:extLst>
            </p:cNvPr>
            <p:cNvSpPr txBox="1"/>
            <p:nvPr/>
          </p:nvSpPr>
          <p:spPr>
            <a:xfrm>
              <a:off x="10886522" y="3243772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59" name="Legend2">
              <a:extLst>
                <a:ext uri="{FF2B5EF4-FFF2-40B4-BE49-F238E27FC236}">
                  <a16:creationId xmlns:a16="http://schemas.microsoft.com/office/drawing/2014/main" id="{B0C06FC6-5600-4FEC-A983-603669DB2D48}"/>
                </a:ext>
              </a:extLst>
            </p:cNvPr>
            <p:cNvSpPr txBox="1"/>
            <p:nvPr/>
          </p:nvSpPr>
          <p:spPr>
            <a:xfrm>
              <a:off x="10886522" y="3615193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60" name="Legend3">
              <a:extLst>
                <a:ext uri="{FF2B5EF4-FFF2-40B4-BE49-F238E27FC236}">
                  <a16:creationId xmlns:a16="http://schemas.microsoft.com/office/drawing/2014/main" id="{E4ECF822-402B-4965-8FE0-F4D1028BA843}"/>
                </a:ext>
              </a:extLst>
            </p:cNvPr>
            <p:cNvSpPr txBox="1"/>
            <p:nvPr/>
          </p:nvSpPr>
          <p:spPr>
            <a:xfrm>
              <a:off x="10886522" y="3986614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61" name="LineLegend3">
              <a:extLst>
                <a:ext uri="{FF2B5EF4-FFF2-40B4-BE49-F238E27FC236}">
                  <a16:creationId xmlns:a16="http://schemas.microsoft.com/office/drawing/2014/main" id="{FB87E280-D55F-4297-B087-15260AA58F0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400" baseline="0">
                <a:latin typeface="+mn-lt"/>
                <a:ea typeface="+mn-ea"/>
              </a:endParaRPr>
            </a:p>
          </p:txBody>
        </p:sp>
        <p:sp>
          <p:nvSpPr>
            <p:cNvPr id="162" name="LineLegend2">
              <a:extLst>
                <a:ext uri="{FF2B5EF4-FFF2-40B4-BE49-F238E27FC236}">
                  <a16:creationId xmlns:a16="http://schemas.microsoft.com/office/drawing/2014/main" id="{FEEC3ADC-CED9-4E47-BC9D-B119D4196E2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400" baseline="0">
                <a:latin typeface="+mn-lt"/>
                <a:ea typeface="+mn-ea"/>
              </a:endParaRPr>
            </a:p>
          </p:txBody>
        </p:sp>
        <p:sp>
          <p:nvSpPr>
            <p:cNvPr id="163" name="LineLegend1">
              <a:extLst>
                <a:ext uri="{FF2B5EF4-FFF2-40B4-BE49-F238E27FC236}">
                  <a16:creationId xmlns:a16="http://schemas.microsoft.com/office/drawing/2014/main" id="{82F5A371-CD3B-4635-B9AC-F529E4D9CA3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400" baseline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38C7FDF3-4CF1-465D-862A-2ADC6B8F8454}"/>
              </a:ext>
            </a:extLst>
          </p:cNvPr>
          <p:cNvGrpSpPr/>
          <p:nvPr userDrawn="1"/>
        </p:nvGrpSpPr>
        <p:grpSpPr>
          <a:xfrm>
            <a:off x="10684859" y="1146588"/>
            <a:ext cx="1006785" cy="1731859"/>
            <a:chOff x="7716535" y="2630582"/>
            <a:chExt cx="1006785" cy="1731859"/>
          </a:xfrm>
        </p:grpSpPr>
        <p:sp>
          <p:nvSpPr>
            <p:cNvPr id="165" name="Legend1">
              <a:extLst>
                <a:ext uri="{FF2B5EF4-FFF2-40B4-BE49-F238E27FC236}">
                  <a16:creationId xmlns:a16="http://schemas.microsoft.com/office/drawing/2014/main" id="{DFDED866-9A14-4A5F-A7BB-0489BA4EEB17}"/>
                </a:ext>
              </a:extLst>
            </p:cNvPr>
            <p:cNvSpPr txBox="1"/>
            <p:nvPr/>
          </p:nvSpPr>
          <p:spPr>
            <a:xfrm>
              <a:off x="8069167" y="2637941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66" name="Legend2">
              <a:extLst>
                <a:ext uri="{FF2B5EF4-FFF2-40B4-BE49-F238E27FC236}">
                  <a16:creationId xmlns:a16="http://schemas.microsoft.com/office/drawing/2014/main" id="{1B79DA70-A112-4C49-B888-95AFBF63B08F}"/>
                </a:ext>
              </a:extLst>
            </p:cNvPr>
            <p:cNvSpPr txBox="1"/>
            <p:nvPr/>
          </p:nvSpPr>
          <p:spPr>
            <a:xfrm>
              <a:off x="8069167" y="3013400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67" name="Legend3">
              <a:extLst>
                <a:ext uri="{FF2B5EF4-FFF2-40B4-BE49-F238E27FC236}">
                  <a16:creationId xmlns:a16="http://schemas.microsoft.com/office/drawing/2014/main" id="{5196C0DF-3472-4713-98D4-D9312D4C6E10}"/>
                </a:ext>
              </a:extLst>
            </p:cNvPr>
            <p:cNvSpPr txBox="1"/>
            <p:nvPr/>
          </p:nvSpPr>
          <p:spPr>
            <a:xfrm>
              <a:off x="8069167" y="3388859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08" name="Legend4">
              <a:extLst>
                <a:ext uri="{FF2B5EF4-FFF2-40B4-BE49-F238E27FC236}">
                  <a16:creationId xmlns:a16="http://schemas.microsoft.com/office/drawing/2014/main" id="{6524D654-E7FA-4005-9647-51F827ABE1FA}"/>
                </a:ext>
              </a:extLst>
            </p:cNvPr>
            <p:cNvSpPr txBox="1"/>
            <p:nvPr/>
          </p:nvSpPr>
          <p:spPr>
            <a:xfrm>
              <a:off x="8069167" y="3764318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09" name="Legend5">
              <a:extLst>
                <a:ext uri="{FF2B5EF4-FFF2-40B4-BE49-F238E27FC236}">
                  <a16:creationId xmlns:a16="http://schemas.microsoft.com/office/drawing/2014/main" id="{8525FF62-36B9-484D-8F03-0047C3F17F75}"/>
                </a:ext>
              </a:extLst>
            </p:cNvPr>
            <p:cNvSpPr txBox="1"/>
            <p:nvPr/>
          </p:nvSpPr>
          <p:spPr>
            <a:xfrm>
              <a:off x="8069167" y="4139779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grpSp>
          <p:nvGrpSpPr>
            <p:cNvPr id="210" name="MoonLegend1">
              <a:extLst>
                <a:ext uri="{FF2B5EF4-FFF2-40B4-BE49-F238E27FC236}">
                  <a16:creationId xmlns:a16="http://schemas.microsoft.com/office/drawing/2014/main" id="{8E45C882-D385-40E7-82CB-11BB24EC45A6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4CEAD6D9-78FC-46C5-820F-0A00FA3C1117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>
                <a:extLst>
                  <a:ext uri="{FF2B5EF4-FFF2-40B4-BE49-F238E27FC236}">
                    <a16:creationId xmlns:a16="http://schemas.microsoft.com/office/drawing/2014/main" id="{6334E1C6-64A3-43D2-BE90-34CEF0214F3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11" name="MoonLegend2">
              <a:extLst>
                <a:ext uri="{FF2B5EF4-FFF2-40B4-BE49-F238E27FC236}">
                  <a16:creationId xmlns:a16="http://schemas.microsoft.com/office/drawing/2014/main" id="{1FAE2705-879B-41BF-8FC3-0146F00ED4F6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DFB92392-2051-47C1-B0C5-63B2090313F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>
                <a:extLst>
                  <a:ext uri="{FF2B5EF4-FFF2-40B4-BE49-F238E27FC236}">
                    <a16:creationId xmlns:a16="http://schemas.microsoft.com/office/drawing/2014/main" id="{E380CD75-1719-4EE5-B4E5-5E15A1D4A50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12" name="MoonLegend3">
              <a:extLst>
                <a:ext uri="{FF2B5EF4-FFF2-40B4-BE49-F238E27FC236}">
                  <a16:creationId xmlns:a16="http://schemas.microsoft.com/office/drawing/2014/main" id="{21A43406-24D8-4BB0-9DA7-47B2DE7D26B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62B12866-0FB2-416C-80E5-812E6AFB902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id="{FA9A6170-0E1A-47E1-B445-9AC66A8D649B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13" name="MoonLegend4">
              <a:extLst>
                <a:ext uri="{FF2B5EF4-FFF2-40B4-BE49-F238E27FC236}">
                  <a16:creationId xmlns:a16="http://schemas.microsoft.com/office/drawing/2014/main" id="{ABFA65D3-94CF-443F-A7C0-7B2CD5D5B72B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D6EF3211-1BDC-4405-9BED-3470B87522B9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>
                <a:extLst>
                  <a:ext uri="{FF2B5EF4-FFF2-40B4-BE49-F238E27FC236}">
                    <a16:creationId xmlns:a16="http://schemas.microsoft.com/office/drawing/2014/main" id="{7E518DC8-F573-4139-B7ED-F52C9BFB31F0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14" name="MoonLegend5">
              <a:extLst>
                <a:ext uri="{FF2B5EF4-FFF2-40B4-BE49-F238E27FC236}">
                  <a16:creationId xmlns:a16="http://schemas.microsoft.com/office/drawing/2014/main" id="{AC451103-B636-4FF7-BE56-D65239BF4DE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AC8E4208-A5D8-4B42-86FA-83392BD59F1E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45208BB0-862B-43FA-8F08-82269734DD80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A82140CB-BD07-477A-8C24-CA81320FA7C4}"/>
              </a:ext>
            </a:extLst>
          </p:cNvPr>
          <p:cNvPicPr>
            <a:picLocks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3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073545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GB" sz="2500" b="1" i="0" baseline="0">
              <a:solidFill>
                <a:schemeClr val="bg1"/>
              </a:solidFill>
              <a:latin typeface="Poppins" panose="020B0604020202020204" charset="0"/>
              <a:ea typeface="+mj-ea"/>
              <a:cs typeface="+mj-cs"/>
              <a:sym typeface="Poppins" panose="020B060402020202020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53972" y="6278400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2212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026805"/>
            <a:ext cx="4280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GB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GB"/>
              <a:t>Above Chart Exhibit Title</a:t>
            </a:r>
          </a:p>
          <a:p>
            <a:pPr lvl="0"/>
            <a:r>
              <a:rPr lang="en-GB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7B54189F-EC40-4207-A098-0093F3FB0BA9}"/>
              </a:ext>
            </a:extLst>
          </p:cNvPr>
          <p:cNvGrpSpPr/>
          <p:nvPr userDrawn="1"/>
        </p:nvGrpSpPr>
        <p:grpSpPr>
          <a:xfrm>
            <a:off x="10317304" y="3150223"/>
            <a:ext cx="1377796" cy="958286"/>
            <a:chOff x="10162879" y="3243772"/>
            <a:chExt cx="1377796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0567AB92-0794-4A66-BA1A-7180A379DA1C}"/>
                </a:ext>
              </a:extLst>
            </p:cNvPr>
            <p:cNvSpPr txBox="1"/>
            <p:nvPr/>
          </p:nvSpPr>
          <p:spPr>
            <a:xfrm>
              <a:off x="10886522" y="3243772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971993C3-FE21-46A3-B507-BDFFC4297C3F}"/>
                </a:ext>
              </a:extLst>
            </p:cNvPr>
            <p:cNvSpPr txBox="1"/>
            <p:nvPr/>
          </p:nvSpPr>
          <p:spPr>
            <a:xfrm>
              <a:off x="10886522" y="3615193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6F86650-89B2-4EB5-B4DA-D0189A9959B8}"/>
                </a:ext>
              </a:extLst>
            </p:cNvPr>
            <p:cNvSpPr txBox="1"/>
            <p:nvPr/>
          </p:nvSpPr>
          <p:spPr>
            <a:xfrm>
              <a:off x="10886522" y="3986614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452027D0-C401-4DD3-A72A-8DB433AC0F6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4B9B3A0F-1B65-445F-B0BC-89ED569A23D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3AEC67C1-E889-4428-9216-4924815F78E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GB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65EB8EF9-A023-4D5B-9FB3-5EDA11824E89}"/>
              </a:ext>
            </a:extLst>
          </p:cNvPr>
          <p:cNvGrpSpPr/>
          <p:nvPr userDrawn="1"/>
        </p:nvGrpSpPr>
        <p:grpSpPr>
          <a:xfrm>
            <a:off x="10688315" y="1145373"/>
            <a:ext cx="1006785" cy="1731859"/>
            <a:chOff x="7723680" y="1702457"/>
            <a:chExt cx="1006785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0F421FBA-61B4-4A53-8DC8-D7C388A0824E}"/>
                </a:ext>
              </a:extLst>
            </p:cNvPr>
            <p:cNvSpPr txBox="1"/>
            <p:nvPr/>
          </p:nvSpPr>
          <p:spPr>
            <a:xfrm>
              <a:off x="8076312" y="1709816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A13141F7-21C5-4033-99A7-AA495C67D5E6}"/>
                </a:ext>
              </a:extLst>
            </p:cNvPr>
            <p:cNvSpPr txBox="1"/>
            <p:nvPr/>
          </p:nvSpPr>
          <p:spPr>
            <a:xfrm>
              <a:off x="8076312" y="2085275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0D24788F-031E-4DC6-A47A-8720A102594C}"/>
                </a:ext>
              </a:extLst>
            </p:cNvPr>
            <p:cNvSpPr txBox="1"/>
            <p:nvPr/>
          </p:nvSpPr>
          <p:spPr>
            <a:xfrm>
              <a:off x="8076312" y="2460734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A28E2EF4-030E-4525-B708-123DC3DCFF7A}"/>
                </a:ext>
              </a:extLst>
            </p:cNvPr>
            <p:cNvSpPr txBox="1"/>
            <p:nvPr/>
          </p:nvSpPr>
          <p:spPr>
            <a:xfrm>
              <a:off x="8076312" y="2836193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4D1C0C77-A697-40F6-B27A-A9288F389885}"/>
                </a:ext>
              </a:extLst>
            </p:cNvPr>
            <p:cNvSpPr txBox="1"/>
            <p:nvPr/>
          </p:nvSpPr>
          <p:spPr>
            <a:xfrm>
              <a:off x="8076312" y="3211654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CBDFB552-018A-4766-BC9F-25C701ADBB83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CD6753E6-2447-499C-871F-0437E2D671B3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4E132DD3-3477-4830-B194-A0BB0CD929CA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332E55F1-47C5-442F-B47C-2D447EF33211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3B65820-0D39-46CE-9B38-046FD0C230C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42C6A627-3769-4600-AA55-04BC3F2AAB5E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12046020-3333-4ED3-9F4D-5258A3B38DCB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C61CBBE-6177-4FD1-8B50-A8FC25E2B4A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263F67E7-906F-4732-8D54-CDB16793CFE6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61FDAAAB-5781-44CC-A358-E6DC65C2335E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B449C59-93FB-401F-B5EB-5D34DF3D822F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8194B739-5840-4D8B-B05E-8D3F060AC22F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5CAD3C6-1D6F-4F72-9926-A12C92E2038E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9631806C-C482-4BA4-B07E-6FA6FCF1DCAA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GB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68B28A50-5527-4487-BBC4-E0DE0BED5866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GB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ADEDBEA7-C65B-4560-BFFF-E9068317C062}"/>
              </a:ext>
            </a:extLst>
          </p:cNvPr>
          <p:cNvGrpSpPr/>
          <p:nvPr userDrawn="1"/>
        </p:nvGrpSpPr>
        <p:grpSpPr>
          <a:xfrm>
            <a:off x="10714801" y="4381500"/>
            <a:ext cx="980299" cy="1717282"/>
            <a:chOff x="10652400" y="4322824"/>
            <a:chExt cx="980299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618C2993-B464-4105-848B-C3D6C72AE6AB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575175AF-0ED5-44DE-9D1E-290998014E5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2A740EEA-4149-49F5-936E-091146B01843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0E5A91D-6622-4D82-B68D-119396E1B6FB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BF7BE977-F12B-4F34-96A6-108997D3E3E4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3B5C52D7-6B26-425F-9254-F63F821D90AE}"/>
                </a:ext>
              </a:extLst>
            </p:cNvPr>
            <p:cNvSpPr txBox="1"/>
            <p:nvPr/>
          </p:nvSpPr>
          <p:spPr>
            <a:xfrm>
              <a:off x="10978546" y="4322824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AB7D26B-E590-442B-BCA3-41DC592860D4}"/>
                </a:ext>
              </a:extLst>
            </p:cNvPr>
            <p:cNvSpPr txBox="1"/>
            <p:nvPr/>
          </p:nvSpPr>
          <p:spPr>
            <a:xfrm>
              <a:off x="10978546" y="4702322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7845625A-23A2-4590-8260-01BC06940FFF}"/>
                </a:ext>
              </a:extLst>
            </p:cNvPr>
            <p:cNvSpPr txBox="1"/>
            <p:nvPr/>
          </p:nvSpPr>
          <p:spPr>
            <a:xfrm>
              <a:off x="10978546" y="5081820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843CAF41-D2B4-4650-BD60-C40B24B77ABB}"/>
                </a:ext>
              </a:extLst>
            </p:cNvPr>
            <p:cNvSpPr txBox="1"/>
            <p:nvPr/>
          </p:nvSpPr>
          <p:spPr>
            <a:xfrm>
              <a:off x="10978546" y="5453241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31E78111-E85A-48A6-B2ED-7C1A0C9866C6}"/>
                </a:ext>
              </a:extLst>
            </p:cNvPr>
            <p:cNvSpPr txBox="1"/>
            <p:nvPr/>
          </p:nvSpPr>
          <p:spPr>
            <a:xfrm>
              <a:off x="10978545" y="5824662"/>
              <a:ext cx="654153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400"/>
                <a:t>Legend</a:t>
              </a:r>
            </a:p>
          </p:txBody>
        </p:sp>
      </p:grpSp>
      <p:pic>
        <p:nvPicPr>
          <p:cNvPr id="179" name="Graphic 178">
            <a:extLst>
              <a:ext uri="{FF2B5EF4-FFF2-40B4-BE49-F238E27FC236}">
                <a16:creationId xmlns:a16="http://schemas.microsoft.com/office/drawing/2014/main" id="{11162050-8133-4985-8D38-D24BA2B84F04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 bwMode="ltGray">
          <a:xfrm>
            <a:off x="10352422" y="6257076"/>
            <a:ext cx="917240" cy="3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8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AC4C6B6-99F1-DE4C-9D57-7B5F8F00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56" y="800846"/>
            <a:ext cx="11098715" cy="889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2C9586-7103-7945-A942-12A2FB78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056" y="1825625"/>
            <a:ext cx="11098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208705-A580-6B4F-9998-B1B903C2D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63" y="6356351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5D4CACB-52FB-D746-B427-C5904EC7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9571" y="6356351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67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8B784A67-93D6-8C42-BDD1-2DD887E1D6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489A74E-E2B4-6749-B599-5B3870C29B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578009"/>
            <a:ext cx="1522800" cy="5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2" r:id="rId2"/>
    <p:sldLayoutId id="2147483793" r:id="rId3"/>
    <p:sldLayoutId id="2147483794" r:id="rId4"/>
    <p:sldLayoutId id="2147483795" r:id="rId5"/>
    <p:sldLayoutId id="2147483796" r:id="rId6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09585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19170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828754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438339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A210420-7C53-46A7-8033-A1C385594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776862"/>
              </p:ext>
            </p:extLst>
          </p:nvPr>
        </p:nvGraphicFramePr>
        <p:xfrm>
          <a:off x="541864" y="1083228"/>
          <a:ext cx="11150904" cy="389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8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892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Interpersonal / In-person</a:t>
                      </a:r>
                    </a:p>
                  </a:txBody>
                  <a:tcPr marL="72741" marR="7274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Interactive</a:t>
                      </a:r>
                    </a:p>
                  </a:txBody>
                  <a:tcPr marL="72741" marR="72741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Written</a:t>
                      </a:r>
                    </a:p>
                  </a:txBody>
                  <a:tcPr marL="72741" marR="7274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Notifications/ Alerts</a:t>
                      </a:r>
                    </a:p>
                  </a:txBody>
                  <a:tcPr marL="72741" marR="7274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Visual</a:t>
                      </a:r>
                    </a:p>
                  </a:txBody>
                  <a:tcPr marL="72741" marR="72741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Experiential</a:t>
                      </a:r>
                    </a:p>
                  </a:txBody>
                  <a:tcPr marL="72741" marR="727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803"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Debt management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Community engagement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Yorkshire Water offices 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Service delivery partner</a:t>
                      </a:r>
                      <a:endParaRPr lang="en-GB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2741" marR="72741"/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Inbound calls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Social</a:t>
                      </a:r>
                      <a:r>
                        <a:rPr lang="en-GB" sz="14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media</a:t>
                      </a:r>
                      <a:endParaRPr lang="en-GB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Webchat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Outbound calls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Website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Mobile app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Self serve (online forms etc.)</a:t>
                      </a:r>
                    </a:p>
                    <a:p>
                      <a:pPr marL="90488" indent="-904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Payments</a:t>
                      </a:r>
                      <a:endParaRPr lang="en-GB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2741" marR="72741"/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Letters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Letters (Bills)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Hand delivered</a:t>
                      </a:r>
                      <a:r>
                        <a:rPr lang="en-GB" sz="14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letters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Hand delivered leaflets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Email – automated end of journey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Email – proactive comms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Email – end of complaint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Webforms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</a:t>
                      </a:r>
                      <a:r>
                        <a:rPr lang="en-GB" sz="14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call back</a:t>
                      </a:r>
                    </a:p>
                  </a:txBody>
                  <a:tcPr marL="72741" marR="72741"/>
                </a:tc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Text alerts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Text updates/ notifications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‘Process’ generated</a:t>
                      </a:r>
                    </a:p>
                    <a:p>
                      <a:pPr marL="90488" marR="0" indent="-90488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In-home displays</a:t>
                      </a:r>
                    </a:p>
                    <a:p>
                      <a:pPr marL="90488" marR="0" indent="-90488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Push notifications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2741" marR="72741"/>
                </a:tc>
                <a:tc>
                  <a:txBody>
                    <a:bodyPr/>
                    <a:lstStyle/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Uniforms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Vans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Street signage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Sites signage, e.g. treatment</a:t>
                      </a:r>
                      <a:r>
                        <a:rPr lang="en-GB" sz="14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plants</a:t>
                      </a:r>
                      <a:endParaRPr lang="en-GB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Street marking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72741" marR="72741"/>
                </a:tc>
                <a:tc>
                  <a:txBody>
                    <a:bodyPr/>
                    <a:lstStyle/>
                    <a:p>
                      <a:pPr marL="95250" marR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Recreational sites</a:t>
                      </a:r>
                    </a:p>
                    <a:p>
                      <a:pPr marL="95250" indent="-952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Public events</a:t>
                      </a:r>
                    </a:p>
                    <a:p>
                      <a:pPr marL="95250" indent="-952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Campaigns (multi-media)</a:t>
                      </a:r>
                    </a:p>
                  </a:txBody>
                  <a:tcPr marL="72741" marR="727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996BF0B-DC2A-4CE8-BE98-AE94A7D8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5" y="417358"/>
            <a:ext cx="5769288" cy="625876"/>
          </a:xfrm>
        </p:spPr>
        <p:txBody>
          <a:bodyPr/>
          <a:lstStyle/>
          <a:p>
            <a:r>
              <a:rPr lang="en-GB" dirty="0"/>
              <a:t>The channels Yorkshire Water operate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F08ADE-D7CD-919B-20D3-6CE34C5C0B44}"/>
              </a:ext>
            </a:extLst>
          </p:cNvPr>
          <p:cNvSpPr/>
          <p:nvPr/>
        </p:nvSpPr>
        <p:spPr>
          <a:xfrm>
            <a:off x="9687464" y="5382883"/>
            <a:ext cx="2389517" cy="973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2925" y="709289"/>
            <a:ext cx="1124615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1333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Yorkshire Water operate </a:t>
            </a:r>
            <a:r>
              <a:rPr lang="en-GB" sz="1333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more than 30 </a:t>
            </a:r>
            <a:r>
              <a:rPr lang="en-GB" sz="1333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channels, providing a variety of different roles</a:t>
            </a:r>
          </a:p>
        </p:txBody>
      </p:sp>
    </p:spTree>
    <p:extLst>
      <p:ext uri="{BB962C8B-B14F-4D97-AF65-F5344CB8AC3E}">
        <p14:creationId xmlns:p14="http://schemas.microsoft.com/office/powerpoint/2010/main" val="2407719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LTnZcWH247u4vrYclDc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E0LZ0Z5_HevRmzdS06A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LTnZcWH247u4vrYclDcg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suBoDMNLU36xt.mrhu_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heme/theme1.xml><?xml version="1.0" encoding="utf-8"?>
<a:theme xmlns:a="http://schemas.openxmlformats.org/drawingml/2006/main" name="Custom Design">
  <a:themeElements>
    <a:clrScheme name="YORKSHIRE WATER">
      <a:dk1>
        <a:srgbClr val="000000"/>
      </a:dk1>
      <a:lt1>
        <a:srgbClr val="FFFFFF"/>
      </a:lt1>
      <a:dk2>
        <a:srgbClr val="D3ECFA"/>
      </a:dk2>
      <a:lt2>
        <a:srgbClr val="3357F0"/>
      </a:lt2>
      <a:accent1>
        <a:srgbClr val="131D3F"/>
      </a:accent1>
      <a:accent2>
        <a:srgbClr val="6FB3CF"/>
      </a:accent2>
      <a:accent3>
        <a:srgbClr val="1F348C"/>
      </a:accent3>
      <a:accent4>
        <a:srgbClr val="EE6563"/>
      </a:accent4>
      <a:accent5>
        <a:srgbClr val="F0B444"/>
      </a:accent5>
      <a:accent6>
        <a:srgbClr val="69AA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Custom Design">
  <a:themeElements>
    <a:clrScheme name="YORKSHIRE WATER">
      <a:dk1>
        <a:srgbClr val="000000"/>
      </a:dk1>
      <a:lt1>
        <a:srgbClr val="FFFFFF"/>
      </a:lt1>
      <a:dk2>
        <a:srgbClr val="D3ECFA"/>
      </a:dk2>
      <a:lt2>
        <a:srgbClr val="3357F0"/>
      </a:lt2>
      <a:accent1>
        <a:srgbClr val="131D3F"/>
      </a:accent1>
      <a:accent2>
        <a:srgbClr val="6FB3CF"/>
      </a:accent2>
      <a:accent3>
        <a:srgbClr val="1F348C"/>
      </a:accent3>
      <a:accent4>
        <a:srgbClr val="EE6563"/>
      </a:accent4>
      <a:accent5>
        <a:srgbClr val="F0B444"/>
      </a:accent5>
      <a:accent6>
        <a:srgbClr val="69AA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8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1D3F"/>
      </a:accent1>
      <a:accent2>
        <a:srgbClr val="3357F0"/>
      </a:accent2>
      <a:accent3>
        <a:srgbClr val="1F348C"/>
      </a:accent3>
      <a:accent4>
        <a:srgbClr val="6FB3CF"/>
      </a:accent4>
      <a:accent5>
        <a:srgbClr val="EE6563"/>
      </a:accent5>
      <a:accent6>
        <a:srgbClr val="F0B444"/>
      </a:accent6>
      <a:hlink>
        <a:srgbClr val="0000FF"/>
      </a:hlink>
      <a:folHlink>
        <a:srgbClr val="800080"/>
      </a:folHlink>
    </a:clrScheme>
    <a:fontScheme name="Custom 2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31D3F"/>
        </a:accent1>
        <a:accent2>
          <a:srgbClr val="3357F0"/>
        </a:accent2>
        <a:accent3>
          <a:srgbClr val="1F348C"/>
        </a:accent3>
        <a:accent4>
          <a:srgbClr val="6FB3CF"/>
        </a:accent4>
        <a:accent5>
          <a:srgbClr val="EE6563"/>
        </a:accent5>
        <a:accent6>
          <a:srgbClr val="F0B444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69AA99"/>
    </a:custClr>
  </a:custClrLst>
  <a:extLst>
    <a:ext uri="{05A4C25C-085E-4340-85A3-A5531E510DB2}">
      <thm15:themeFamily xmlns:thm15="http://schemas.microsoft.com/office/thememl/2012/main" name="9822AG_OFF.potx" id="{CFAC9F0B-8044-49A3-A6A8-8859B207389C}" vid="{CE935A14-79A5-4414-91F9-CFEF67E5B11E}"/>
    </a:ext>
  </a:extLst>
</a:theme>
</file>

<file path=ppt/theme/theme12.xml><?xml version="1.0" encoding="utf-8"?>
<a:theme xmlns:a="http://schemas.openxmlformats.org/drawingml/2006/main" name="5_Custom Design">
  <a:themeElements>
    <a:clrScheme name="YORKSHIRE WATER">
      <a:dk1>
        <a:srgbClr val="000000"/>
      </a:dk1>
      <a:lt1>
        <a:srgbClr val="FFFFFF"/>
      </a:lt1>
      <a:dk2>
        <a:srgbClr val="D3ECFA"/>
      </a:dk2>
      <a:lt2>
        <a:srgbClr val="3357F0"/>
      </a:lt2>
      <a:accent1>
        <a:srgbClr val="131D3F"/>
      </a:accent1>
      <a:accent2>
        <a:srgbClr val="6FB3CF"/>
      </a:accent2>
      <a:accent3>
        <a:srgbClr val="1F348C"/>
      </a:accent3>
      <a:accent4>
        <a:srgbClr val="EE6563"/>
      </a:accent4>
      <a:accent5>
        <a:srgbClr val="F0B444"/>
      </a:accent5>
      <a:accent6>
        <a:srgbClr val="69AA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Custom Design">
  <a:themeElements>
    <a:clrScheme name="YORKSHIRE WATER">
      <a:dk1>
        <a:srgbClr val="000000"/>
      </a:dk1>
      <a:lt1>
        <a:srgbClr val="FFFFFF"/>
      </a:lt1>
      <a:dk2>
        <a:srgbClr val="D3ECFA"/>
      </a:dk2>
      <a:lt2>
        <a:srgbClr val="3357F0"/>
      </a:lt2>
      <a:accent1>
        <a:srgbClr val="131D3F"/>
      </a:accent1>
      <a:accent2>
        <a:srgbClr val="6FB3CF"/>
      </a:accent2>
      <a:accent3>
        <a:srgbClr val="1F348C"/>
      </a:accent3>
      <a:accent4>
        <a:srgbClr val="EE6563"/>
      </a:accent4>
      <a:accent5>
        <a:srgbClr val="F0B444"/>
      </a:accent5>
      <a:accent6>
        <a:srgbClr val="69AA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Custom Design">
  <a:themeElements>
    <a:clrScheme name="YORKSHIRE WATER">
      <a:dk1>
        <a:srgbClr val="000000"/>
      </a:dk1>
      <a:lt1>
        <a:srgbClr val="FFFFFF"/>
      </a:lt1>
      <a:dk2>
        <a:srgbClr val="D3ECFA"/>
      </a:dk2>
      <a:lt2>
        <a:srgbClr val="3357F0"/>
      </a:lt2>
      <a:accent1>
        <a:srgbClr val="131D3F"/>
      </a:accent1>
      <a:accent2>
        <a:srgbClr val="6FB3CF"/>
      </a:accent2>
      <a:accent3>
        <a:srgbClr val="1F348C"/>
      </a:accent3>
      <a:accent4>
        <a:srgbClr val="EE6563"/>
      </a:accent4>
      <a:accent5>
        <a:srgbClr val="F0B444"/>
      </a:accent5>
      <a:accent6>
        <a:srgbClr val="69AA9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Custom Design">
  <a:themeElements>
    <a:clrScheme name="YORKSHIRE WATER">
      <a:dk1>
        <a:srgbClr val="000000"/>
      </a:dk1>
      <a:lt1>
        <a:srgbClr val="FFFFFF"/>
      </a:lt1>
      <a:dk2>
        <a:srgbClr val="D3ECFA"/>
      </a:dk2>
      <a:lt2>
        <a:srgbClr val="3357F0"/>
      </a:lt2>
      <a:accent1>
        <a:srgbClr val="131D3F"/>
      </a:accent1>
      <a:accent2>
        <a:srgbClr val="6FB3CF"/>
      </a:accent2>
      <a:accent3>
        <a:srgbClr val="1F348C"/>
      </a:accent3>
      <a:accent4>
        <a:srgbClr val="EE6563"/>
      </a:accent4>
      <a:accent5>
        <a:srgbClr val="F0B444"/>
      </a:accent5>
      <a:accent6>
        <a:srgbClr val="69AA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4B6B"/>
      </a:accent1>
      <a:accent2>
        <a:srgbClr val="00B5EE"/>
      </a:accent2>
      <a:accent3>
        <a:srgbClr val="0094A0"/>
      </a:accent3>
      <a:accent4>
        <a:srgbClr val="B9EDFF"/>
      </a:accent4>
      <a:accent5>
        <a:srgbClr val="6B56A4"/>
      </a:accent5>
      <a:accent6>
        <a:srgbClr val="FDB515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4B6B"/>
        </a:accent1>
        <a:accent2>
          <a:srgbClr val="00B5EE"/>
        </a:accent2>
        <a:accent3>
          <a:srgbClr val="0094A0"/>
        </a:accent3>
        <a:accent4>
          <a:srgbClr val="B9EDFF"/>
        </a:accent4>
        <a:accent5>
          <a:srgbClr val="6B56A4"/>
        </a:accent5>
        <a:accent6>
          <a:srgbClr val="FDB51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EF5574"/>
    </a:custClr>
    <a:custClr name="Custom Color7">
      <a:srgbClr val="BBD631"/>
    </a:custClr>
  </a:custClrLst>
  <a:extLst>
    <a:ext uri="{05A4C25C-085E-4340-85A3-A5531E510DB2}">
      <thm15:themeFamily xmlns:thm15="http://schemas.microsoft.com/office/thememl/2012/main" name="LO3723_OFF.potx" id="{17FE6450-6B0B-49E6-84A5-EE6E492E360E}" vid="{71E44F35-4B12-4D6A-A32C-054CAC9B995C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YORKSHIRE WATER">
      <a:dk1>
        <a:srgbClr val="000000"/>
      </a:dk1>
      <a:lt1>
        <a:srgbClr val="FFFFFF"/>
      </a:lt1>
      <a:dk2>
        <a:srgbClr val="D3ECFA"/>
      </a:dk2>
      <a:lt2>
        <a:srgbClr val="3357F0"/>
      </a:lt2>
      <a:accent1>
        <a:srgbClr val="131D3F"/>
      </a:accent1>
      <a:accent2>
        <a:srgbClr val="6FB3CF"/>
      </a:accent2>
      <a:accent3>
        <a:srgbClr val="1F348C"/>
      </a:accent3>
      <a:accent4>
        <a:srgbClr val="EE6563"/>
      </a:accent4>
      <a:accent5>
        <a:srgbClr val="F0B444"/>
      </a:accent5>
      <a:accent6>
        <a:srgbClr val="69AA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YORKSHIRE WATER">
      <a:dk1>
        <a:srgbClr val="000000"/>
      </a:dk1>
      <a:lt1>
        <a:srgbClr val="FFFFFF"/>
      </a:lt1>
      <a:dk2>
        <a:srgbClr val="D3ECFA"/>
      </a:dk2>
      <a:lt2>
        <a:srgbClr val="3357F0"/>
      </a:lt2>
      <a:accent1>
        <a:srgbClr val="131D3F"/>
      </a:accent1>
      <a:accent2>
        <a:srgbClr val="6FB3CF"/>
      </a:accent2>
      <a:accent3>
        <a:srgbClr val="1F348C"/>
      </a:accent3>
      <a:accent4>
        <a:srgbClr val="EE6563"/>
      </a:accent4>
      <a:accent5>
        <a:srgbClr val="F0B444"/>
      </a:accent5>
      <a:accent6>
        <a:srgbClr val="69AA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6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1D3F"/>
      </a:accent1>
      <a:accent2>
        <a:srgbClr val="3357F0"/>
      </a:accent2>
      <a:accent3>
        <a:srgbClr val="1F348C"/>
      </a:accent3>
      <a:accent4>
        <a:srgbClr val="6FB3CF"/>
      </a:accent4>
      <a:accent5>
        <a:srgbClr val="EE6563"/>
      </a:accent5>
      <a:accent6>
        <a:srgbClr val="F0B444"/>
      </a:accent6>
      <a:hlink>
        <a:srgbClr val="0000FF"/>
      </a:hlink>
      <a:folHlink>
        <a:srgbClr val="800080"/>
      </a:folHlink>
    </a:clrScheme>
    <a:fontScheme name="Custom 2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31D3F"/>
        </a:accent1>
        <a:accent2>
          <a:srgbClr val="3357F0"/>
        </a:accent2>
        <a:accent3>
          <a:srgbClr val="1F348C"/>
        </a:accent3>
        <a:accent4>
          <a:srgbClr val="6FB3CF"/>
        </a:accent4>
        <a:accent5>
          <a:srgbClr val="EE6563"/>
        </a:accent5>
        <a:accent6>
          <a:srgbClr val="F0B444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69AA99"/>
    </a:custClr>
  </a:custClrLst>
  <a:extLst>
    <a:ext uri="{05A4C25C-085E-4340-85A3-A5531E510DB2}">
      <thm15:themeFamily xmlns:thm15="http://schemas.microsoft.com/office/thememl/2012/main" name="9822AG_OFF.potx" id="{CFAC9F0B-8044-49A3-A6A8-8859B207389C}" vid="{CE935A14-79A5-4414-91F9-CFEF67E5B11E}"/>
    </a:ext>
  </a:extLst>
</a:theme>
</file>

<file path=ppt/theme/theme5.xml><?xml version="1.0" encoding="utf-8"?>
<a:theme xmlns:a="http://schemas.openxmlformats.org/drawingml/2006/main" name="17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1D3F"/>
      </a:accent1>
      <a:accent2>
        <a:srgbClr val="3357F0"/>
      </a:accent2>
      <a:accent3>
        <a:srgbClr val="1F348C"/>
      </a:accent3>
      <a:accent4>
        <a:srgbClr val="6FB3CF"/>
      </a:accent4>
      <a:accent5>
        <a:srgbClr val="EE6563"/>
      </a:accent5>
      <a:accent6>
        <a:srgbClr val="F0B444"/>
      </a:accent6>
      <a:hlink>
        <a:srgbClr val="0000FF"/>
      </a:hlink>
      <a:folHlink>
        <a:srgbClr val="800080"/>
      </a:folHlink>
    </a:clrScheme>
    <a:fontScheme name="Custom 2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31D3F"/>
        </a:accent1>
        <a:accent2>
          <a:srgbClr val="3357F0"/>
        </a:accent2>
        <a:accent3>
          <a:srgbClr val="1F348C"/>
        </a:accent3>
        <a:accent4>
          <a:srgbClr val="6FB3CF"/>
        </a:accent4>
        <a:accent5>
          <a:srgbClr val="EE6563"/>
        </a:accent5>
        <a:accent6>
          <a:srgbClr val="F0B444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69AA99"/>
    </a:custClr>
  </a:custClrLst>
  <a:extLst>
    <a:ext uri="{05A4C25C-085E-4340-85A3-A5531E510DB2}">
      <thm15:themeFamily xmlns:thm15="http://schemas.microsoft.com/office/thememl/2012/main" name="9822AG_OFF.potx" id="{CFAC9F0B-8044-49A3-A6A8-8859B207389C}" vid="{CE935A14-79A5-4414-91F9-CFEF67E5B11E}"/>
    </a:ext>
  </a:extLst>
</a:theme>
</file>

<file path=ppt/theme/theme6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1D3F"/>
      </a:accent1>
      <a:accent2>
        <a:srgbClr val="3357F0"/>
      </a:accent2>
      <a:accent3>
        <a:srgbClr val="1F348C"/>
      </a:accent3>
      <a:accent4>
        <a:srgbClr val="6FB3CF"/>
      </a:accent4>
      <a:accent5>
        <a:srgbClr val="EE6563"/>
      </a:accent5>
      <a:accent6>
        <a:srgbClr val="F0B444"/>
      </a:accent6>
      <a:hlink>
        <a:srgbClr val="0000FF"/>
      </a:hlink>
      <a:folHlink>
        <a:srgbClr val="800080"/>
      </a:folHlink>
    </a:clrScheme>
    <a:fontScheme name="Custom 2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31D3F"/>
        </a:accent1>
        <a:accent2>
          <a:srgbClr val="3357F0"/>
        </a:accent2>
        <a:accent3>
          <a:srgbClr val="1F348C"/>
        </a:accent3>
        <a:accent4>
          <a:srgbClr val="6FB3CF"/>
        </a:accent4>
        <a:accent5>
          <a:srgbClr val="EE6563"/>
        </a:accent5>
        <a:accent6>
          <a:srgbClr val="F0B444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69AA99"/>
    </a:custClr>
  </a:custClrLst>
  <a:extLst>
    <a:ext uri="{05A4C25C-085E-4340-85A3-A5531E510DB2}">
      <thm15:themeFamily xmlns:thm15="http://schemas.microsoft.com/office/thememl/2012/main" name="9822AG_OFF.potx" id="{CFAC9F0B-8044-49A3-A6A8-8859B207389C}" vid="{CE935A14-79A5-4414-91F9-CFEF67E5B11E}"/>
    </a:ext>
  </a:extLst>
</a:theme>
</file>

<file path=ppt/theme/theme7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131D3F"/>
      </a:lt1>
      <a:dk2>
        <a:srgbClr val="000000"/>
      </a:dk2>
      <a:lt2>
        <a:srgbClr val="000000"/>
      </a:lt2>
      <a:accent1>
        <a:srgbClr val="FFFFFF"/>
      </a:accent1>
      <a:accent2>
        <a:srgbClr val="3357F0"/>
      </a:accent2>
      <a:accent3>
        <a:srgbClr val="1F348C"/>
      </a:accent3>
      <a:accent4>
        <a:srgbClr val="6FB3CF"/>
      </a:accent4>
      <a:accent5>
        <a:srgbClr val="EE6563"/>
      </a:accent5>
      <a:accent6>
        <a:srgbClr val="F0B444"/>
      </a:accent6>
      <a:hlink>
        <a:srgbClr val="0000FF"/>
      </a:hlink>
      <a:folHlink>
        <a:srgbClr val="800080"/>
      </a:folHlink>
    </a:clrScheme>
    <a:fontScheme name="Custom 2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131D3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3357F0"/>
        </a:accent2>
        <a:accent3>
          <a:srgbClr val="1F348C"/>
        </a:accent3>
        <a:accent4>
          <a:srgbClr val="6FB3CF"/>
        </a:accent4>
        <a:accent5>
          <a:srgbClr val="EE6563"/>
        </a:accent5>
        <a:accent6>
          <a:srgbClr val="F0B444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69AA99"/>
    </a:custClr>
  </a:custClrLst>
  <a:extLst>
    <a:ext uri="{05A4C25C-085E-4340-85A3-A5531E510DB2}">
      <thm15:themeFamily xmlns:thm15="http://schemas.microsoft.com/office/thememl/2012/main" name="9822AG_OFF.potx" id="{CFAC9F0B-8044-49A3-A6A8-8859B207389C}" vid="{90DE83FC-D45C-45B4-96AA-096475261330}"/>
    </a:ext>
  </a:extLst>
</a:theme>
</file>

<file path=ppt/theme/theme8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1D3F"/>
      </a:accent1>
      <a:accent2>
        <a:srgbClr val="3357F0"/>
      </a:accent2>
      <a:accent3>
        <a:srgbClr val="1F348C"/>
      </a:accent3>
      <a:accent4>
        <a:srgbClr val="6FB3CF"/>
      </a:accent4>
      <a:accent5>
        <a:srgbClr val="EE6563"/>
      </a:accent5>
      <a:accent6>
        <a:srgbClr val="F0B444"/>
      </a:accent6>
      <a:hlink>
        <a:srgbClr val="0000FF"/>
      </a:hlink>
      <a:folHlink>
        <a:srgbClr val="800080"/>
      </a:folHlink>
    </a:clrScheme>
    <a:fontScheme name="Custom 2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31D3F"/>
        </a:accent1>
        <a:accent2>
          <a:srgbClr val="3357F0"/>
        </a:accent2>
        <a:accent3>
          <a:srgbClr val="1F348C"/>
        </a:accent3>
        <a:accent4>
          <a:srgbClr val="6FB3CF"/>
        </a:accent4>
        <a:accent5>
          <a:srgbClr val="EE6563"/>
        </a:accent5>
        <a:accent6>
          <a:srgbClr val="F0B444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69AA99"/>
    </a:custClr>
  </a:custClrLst>
  <a:extLst>
    <a:ext uri="{05A4C25C-085E-4340-85A3-A5531E510DB2}">
      <thm15:themeFamily xmlns:thm15="http://schemas.microsoft.com/office/thememl/2012/main" name="9822AG_OFF.potx" id="{CFAC9F0B-8044-49A3-A6A8-8859B207389C}" vid="{CE935A14-79A5-4414-91F9-CFEF67E5B11E}"/>
    </a:ext>
  </a:extLst>
</a:theme>
</file>

<file path=ppt/theme/theme9.xml><?xml version="1.0" encoding="utf-8"?>
<a:theme xmlns:a="http://schemas.openxmlformats.org/drawingml/2006/main" name="3_Custom Design">
  <a:themeElements>
    <a:clrScheme name="YORKSHIRE WATER">
      <a:dk1>
        <a:srgbClr val="000000"/>
      </a:dk1>
      <a:lt1>
        <a:srgbClr val="FFFFFF"/>
      </a:lt1>
      <a:dk2>
        <a:srgbClr val="D3ECFA"/>
      </a:dk2>
      <a:lt2>
        <a:srgbClr val="3357F0"/>
      </a:lt2>
      <a:accent1>
        <a:srgbClr val="131D3F"/>
      </a:accent1>
      <a:accent2>
        <a:srgbClr val="6FB3CF"/>
      </a:accent2>
      <a:accent3>
        <a:srgbClr val="1F348C"/>
      </a:accent3>
      <a:accent4>
        <a:srgbClr val="EE6563"/>
      </a:accent4>
      <a:accent5>
        <a:srgbClr val="F0B444"/>
      </a:accent5>
      <a:accent6>
        <a:srgbClr val="69AA9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2"/>
          </a:solidFill>
        </a:ln>
      </a:spPr>
      <a:bodyPr rtlCol="0" anchor="ctr"/>
      <a:lstStyle>
        <a:defPPr algn="ctr">
          <a:defRPr sz="1600" b="1" dirty="0" err="1" smtClean="0">
            <a:solidFill>
              <a:schemeClr val="accent1"/>
            </a:solidFill>
            <a:latin typeface="Poppins" panose="00000500000000000000" pitchFamily="2" charset="0"/>
            <a:cs typeface="Poppins" panose="000005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b="1" dirty="0" smtClean="0">
            <a:solidFill>
              <a:schemeClr val="accent1"/>
            </a:solidFill>
            <a:latin typeface="Poppins" panose="00000500000000000000" pitchFamily="2" charset="0"/>
            <a:cs typeface="Poppins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E7334913E574FB2BD7B5E1760FF07" ma:contentTypeVersion="14" ma:contentTypeDescription="Create a new document." ma:contentTypeScope="" ma:versionID="25fbe7a5f510624cb40448f5b8b4011b">
  <xsd:schema xmlns:xsd="http://www.w3.org/2001/XMLSchema" xmlns:xs="http://www.w3.org/2001/XMLSchema" xmlns:p="http://schemas.microsoft.com/office/2006/metadata/properties" xmlns:ns2="aec2934e-84d2-480f-b12a-f02a1795ba8e" xmlns:ns3="a5eebde4-f3ec-4afe-9fd4-0e6a161c30a1" targetNamespace="http://schemas.microsoft.com/office/2006/metadata/properties" ma:root="true" ma:fieldsID="5c9af4bb2ee27957cf747eece48b0377" ns2:_="" ns3:_="">
    <xsd:import namespace="aec2934e-84d2-480f-b12a-f02a1795ba8e"/>
    <xsd:import namespace="a5eebde4-f3ec-4afe-9fd4-0e6a161c30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2934e-84d2-480f-b12a-f02a1795ba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c60a85b-6d2a-4a39-8c39-bf0764a9fc85}" ma:internalName="TaxCatchAll" ma:showField="CatchAllData" ma:web="aec2934e-84d2-480f-b12a-f02a1795ba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ebde4-f3ec-4afe-9fd4-0e6a161c30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f278e36-c164-4658-892f-8adefa22e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c2934e-84d2-480f-b12a-f02a1795ba8e">
      <UserInfo>
        <DisplayName>Caroline Metcalfe</DisplayName>
        <AccountId>112</AccountId>
        <AccountType/>
      </UserInfo>
      <UserInfo>
        <DisplayName>NT AUTHORITY\authenticated users</DisplayName>
        <AccountId>80</AccountId>
        <AccountType/>
      </UserInfo>
      <UserInfo>
        <DisplayName>Paul Heierman-Rix</DisplayName>
        <AccountId>113</AccountId>
        <AccountType/>
      </UserInfo>
      <UserInfo>
        <DisplayName>Communications</DisplayName>
        <AccountId>114</AccountId>
        <AccountType/>
      </UserInfo>
      <UserInfo>
        <DisplayName>Pamela DOHERTY</DisplayName>
        <AccountId>115</AccountId>
        <AccountType/>
      </UserInfo>
    </SharedWithUsers>
    <lcf76f155ced4ddcb4097134ff3c332f xmlns="a5eebde4-f3ec-4afe-9fd4-0e6a161c30a1">
      <Terms xmlns="http://schemas.microsoft.com/office/infopath/2007/PartnerControls"/>
    </lcf76f155ced4ddcb4097134ff3c332f>
    <TaxCatchAll xmlns="aec2934e-84d2-480f-b12a-f02a1795ba8e" xsi:nil="true"/>
    <MediaLengthInSeconds xmlns="a5eebde4-f3ec-4afe-9fd4-0e6a161c30a1" xsi:nil="true"/>
  </documentManagement>
</p:properties>
</file>

<file path=customXml/itemProps1.xml><?xml version="1.0" encoding="utf-8"?>
<ds:datastoreItem xmlns:ds="http://schemas.openxmlformats.org/officeDocument/2006/customXml" ds:itemID="{C466EA2D-5C92-448F-A8D6-2E09E48629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D799C4-BF2F-4FEF-A06E-F8D33EB1F739}"/>
</file>

<file path=customXml/itemProps3.xml><?xml version="1.0" encoding="utf-8"?>
<ds:datastoreItem xmlns:ds="http://schemas.openxmlformats.org/officeDocument/2006/customXml" ds:itemID="{E8CE820F-39E5-48AD-AC8E-639EF8A69AA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bae3348-c2f3-4356-84b8-73c41043f1d2"/>
    <ds:schemaRef ds:uri="http://purl.org/dc/terms/"/>
    <ds:schemaRef ds:uri="http://schemas.openxmlformats.org/package/2006/metadata/core-properties"/>
    <ds:schemaRef ds:uri="07912176-0c58-45a8-a2d5-53dcbab80a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7713</TotalTime>
  <Words>124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4" baseType="lpstr">
      <vt:lpstr>Arial</vt:lpstr>
      <vt:lpstr>Calibri</vt:lpstr>
      <vt:lpstr>Georgia</vt:lpstr>
      <vt:lpstr>Poppins</vt:lpstr>
      <vt:lpstr>Segoe UI</vt:lpstr>
      <vt:lpstr>Wingdings</vt:lpstr>
      <vt:lpstr>Custom Design</vt:lpstr>
      <vt:lpstr>1_Custom Design</vt:lpstr>
      <vt:lpstr>2_Custom Design</vt:lpstr>
      <vt:lpstr>16_White</vt:lpstr>
      <vt:lpstr>17_White</vt:lpstr>
      <vt:lpstr>White</vt:lpstr>
      <vt:lpstr>Contrast</vt:lpstr>
      <vt:lpstr>1_White</vt:lpstr>
      <vt:lpstr>3_Custom Design</vt:lpstr>
      <vt:lpstr>4_Custom Design</vt:lpstr>
      <vt:lpstr>18_White</vt:lpstr>
      <vt:lpstr>5_Custom Design</vt:lpstr>
      <vt:lpstr>6_Custom Design</vt:lpstr>
      <vt:lpstr>7_Custom Design</vt:lpstr>
      <vt:lpstr>8_Custom Design</vt:lpstr>
      <vt:lpstr>2_White</vt:lpstr>
      <vt:lpstr>think-cell Slide</vt:lpstr>
      <vt:lpstr>The channels Yorkshire Water operate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CX IT Road Map</dc:title>
  <dc:creator>Jessica COLLINGE</dc:creator>
  <cp:lastModifiedBy>Ali Sims</cp:lastModifiedBy>
  <cp:revision>9</cp:revision>
  <dcterms:created xsi:type="dcterms:W3CDTF">2020-12-15T12:01:46Z</dcterms:created>
  <dcterms:modified xsi:type="dcterms:W3CDTF">2022-07-14T09:40:38Z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0b24a1-e242-4aac-9a05-59733cdb30d3_Enabled">
    <vt:lpwstr>True</vt:lpwstr>
  </property>
  <property fmtid="{D5CDD505-2E9C-101B-9397-08002B2CF9AE}" pid="3" name="MSIP_Label_e50b24a1-e242-4aac-9a05-59733cdb30d3_SiteId">
    <vt:lpwstr>92ebd22d-0a9c-4516-a68f-ba966853a8f3</vt:lpwstr>
  </property>
  <property fmtid="{D5CDD505-2E9C-101B-9397-08002B2CF9AE}" pid="4" name="MSIP_Label_e50b24a1-e242-4aac-9a05-59733cdb30d3_Owner">
    <vt:lpwstr>wildj1@yw.co.uk</vt:lpwstr>
  </property>
  <property fmtid="{D5CDD505-2E9C-101B-9397-08002B2CF9AE}" pid="5" name="MSIP_Label_e50b24a1-e242-4aac-9a05-59733cdb30d3_SetDate">
    <vt:lpwstr>2020-12-15T12:08:02.7019211Z</vt:lpwstr>
  </property>
  <property fmtid="{D5CDD505-2E9C-101B-9397-08002B2CF9AE}" pid="6" name="MSIP_Label_e50b24a1-e242-4aac-9a05-59733cdb30d3_Name">
    <vt:lpwstr>Restricted</vt:lpwstr>
  </property>
  <property fmtid="{D5CDD505-2E9C-101B-9397-08002B2CF9AE}" pid="7" name="MSIP_Label_e50b24a1-e242-4aac-9a05-59733cdb30d3_Application">
    <vt:lpwstr>Microsoft Azure Information Protection</vt:lpwstr>
  </property>
  <property fmtid="{D5CDD505-2E9C-101B-9397-08002B2CF9AE}" pid="8" name="MSIP_Label_e50b24a1-e242-4aac-9a05-59733cdb30d3_ActionId">
    <vt:lpwstr>0eaaf7b4-3b2e-4f02-bf87-dcb5b3e96e08</vt:lpwstr>
  </property>
  <property fmtid="{D5CDD505-2E9C-101B-9397-08002B2CF9AE}" pid="9" name="MSIP_Label_e50b24a1-e242-4aac-9a05-59733cdb30d3_Extended_MSFT_Method">
    <vt:lpwstr>Manual</vt:lpwstr>
  </property>
  <property fmtid="{D5CDD505-2E9C-101B-9397-08002B2CF9AE}" pid="10" name="ContentTypeId">
    <vt:lpwstr>0x010100669E7334913E574FB2BD7B5E1760FF07</vt:lpwstr>
  </property>
  <property fmtid="{D5CDD505-2E9C-101B-9397-08002B2CF9AE}" pid="11" name="MediaServiceImageTags">
    <vt:lpwstr/>
  </property>
  <property fmtid="{D5CDD505-2E9C-101B-9397-08002B2CF9AE}" pid="12" name="MSIP_Label_5589aaed-22f4-47e9-a6ba-4e5ac1de55da_Enabled">
    <vt:lpwstr>true</vt:lpwstr>
  </property>
  <property fmtid="{D5CDD505-2E9C-101B-9397-08002B2CF9AE}" pid="13" name="MSIP_Label_5589aaed-22f4-47e9-a6ba-4e5ac1de55da_SetDate">
    <vt:lpwstr>2022-04-19T13:39:02Z</vt:lpwstr>
  </property>
  <property fmtid="{D5CDD505-2E9C-101B-9397-08002B2CF9AE}" pid="14" name="MSIP_Label_5589aaed-22f4-47e9-a6ba-4e5ac1de55da_Method">
    <vt:lpwstr>Privileged</vt:lpwstr>
  </property>
  <property fmtid="{D5CDD505-2E9C-101B-9397-08002B2CF9AE}" pid="15" name="MSIP_Label_5589aaed-22f4-47e9-a6ba-4e5ac1de55da_Name">
    <vt:lpwstr>PII</vt:lpwstr>
  </property>
  <property fmtid="{D5CDD505-2E9C-101B-9397-08002B2CF9AE}" pid="16" name="MSIP_Label_5589aaed-22f4-47e9-a6ba-4e5ac1de55da_SiteId">
    <vt:lpwstr>92ebd22d-0a9c-4516-a68f-ba966853a8f3</vt:lpwstr>
  </property>
  <property fmtid="{D5CDD505-2E9C-101B-9397-08002B2CF9AE}" pid="17" name="MSIP_Label_5589aaed-22f4-47e9-a6ba-4e5ac1de55da_ActionId">
    <vt:lpwstr>0eaaf7b4-3b2e-4f02-bf87-dcb5b3e96e08</vt:lpwstr>
  </property>
  <property fmtid="{D5CDD505-2E9C-101B-9397-08002B2CF9AE}" pid="18" name="MSIP_Label_5589aaed-22f4-47e9-a6ba-4e5ac1de55da_ContentBits">
    <vt:lpwstr>0</vt:lpwstr>
  </property>
  <property fmtid="{D5CDD505-2E9C-101B-9397-08002B2CF9AE}" pid="19" name="Order">
    <vt:r8>3452400</vt:r8>
  </property>
  <property fmtid="{D5CDD505-2E9C-101B-9397-08002B2CF9AE}" pid="20" name="xd_Signature">
    <vt:bool>false</vt:bool>
  </property>
  <property fmtid="{D5CDD505-2E9C-101B-9397-08002B2CF9AE}" pid="21" name="xd_ProgID">
    <vt:lpwstr/>
  </property>
  <property fmtid="{D5CDD505-2E9C-101B-9397-08002B2CF9AE}" pid="22" name="_SourceUrl">
    <vt:lpwstr/>
  </property>
  <property fmtid="{D5CDD505-2E9C-101B-9397-08002B2CF9AE}" pid="23" name="_SharedFileIndex">
    <vt:lpwstr/>
  </property>
  <property fmtid="{D5CDD505-2E9C-101B-9397-08002B2CF9AE}" pid="24" name="ComplianceAssetId">
    <vt:lpwstr/>
  </property>
  <property fmtid="{D5CDD505-2E9C-101B-9397-08002B2CF9AE}" pid="25" name="TemplateUrl">
    <vt:lpwstr/>
  </property>
  <property fmtid="{D5CDD505-2E9C-101B-9397-08002B2CF9AE}" pid="26" name="_ExtendedDescription">
    <vt:lpwstr/>
  </property>
  <property fmtid="{D5CDD505-2E9C-101B-9397-08002B2CF9AE}" pid="27" name="TriggerFlowInfo">
    <vt:lpwstr/>
  </property>
</Properties>
</file>