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9" r:id="rId5"/>
    <p:sldMasterId id="2147483701" r:id="rId6"/>
    <p:sldMasterId id="2147483707" r:id="rId7"/>
    <p:sldMasterId id="2147483713" r:id="rId8"/>
    <p:sldMasterId id="2147483719" r:id="rId9"/>
  </p:sldMasterIdLst>
  <p:notesMasterIdLst>
    <p:notesMasterId r:id="rId40"/>
  </p:notesMasterIdLst>
  <p:sldIdLst>
    <p:sldId id="257" r:id="rId10"/>
    <p:sldId id="351" r:id="rId11"/>
    <p:sldId id="352" r:id="rId12"/>
    <p:sldId id="353" r:id="rId13"/>
    <p:sldId id="258" r:id="rId14"/>
    <p:sldId id="356" r:id="rId15"/>
    <p:sldId id="256" r:id="rId16"/>
    <p:sldId id="451" r:id="rId17"/>
    <p:sldId id="274" r:id="rId18"/>
    <p:sldId id="454" r:id="rId19"/>
    <p:sldId id="259" r:id="rId20"/>
    <p:sldId id="433" r:id="rId21"/>
    <p:sldId id="456" r:id="rId22"/>
    <p:sldId id="432" r:id="rId23"/>
    <p:sldId id="434" r:id="rId24"/>
    <p:sldId id="431" r:id="rId25"/>
    <p:sldId id="269" r:id="rId26"/>
    <p:sldId id="436" r:id="rId27"/>
    <p:sldId id="271" r:id="rId28"/>
    <p:sldId id="437" r:id="rId29"/>
    <p:sldId id="435" r:id="rId30"/>
    <p:sldId id="440" r:id="rId31"/>
    <p:sldId id="359" r:id="rId32"/>
    <p:sldId id="442" r:id="rId33"/>
    <p:sldId id="438" r:id="rId34"/>
    <p:sldId id="447" r:id="rId35"/>
    <p:sldId id="455" r:id="rId36"/>
    <p:sldId id="443" r:id="rId37"/>
    <p:sldId id="354" r:id="rId38"/>
    <p:sldId id="348" r:id="rId39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AAD8608-94BB-2165-A67E-43E39752F047}" name="Ali Sims" initials="AS" userId="S::asims@djsresearch.com::33106db7-74f9-42fd-8ce7-2b5fbf908cfa" providerId="AD"/>
  <p188:author id="{95F9C13E-6F10-2304-32CE-88B9D8702C67}" name="Donna Hildreth" initials="DH" userId="S::hildretd@yw.co.uk::b808cbb9-75da-4ac8-b983-fc8cf7f174bf" providerId="AD"/>
  <p188:author id="{29895BED-DC34-11FF-92F7-D476F9FF181B}" name="Claire Williams" initials="CW" userId="S::cwilliams@djsresearch.com::d98be401-8614-461a-aac9-76f8fe19b5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 Sims" initials="AS" lastIdx="9" clrIdx="0">
    <p:extLst>
      <p:ext uri="{19B8F6BF-5375-455C-9EA6-DF929625EA0E}">
        <p15:presenceInfo xmlns:p15="http://schemas.microsoft.com/office/powerpoint/2012/main" userId="S::asims@djsresearch.com::33106db7-74f9-42fd-8ce7-2b5fbf908cfa" providerId="AD"/>
      </p:ext>
    </p:extLst>
  </p:cmAuthor>
  <p:cmAuthor id="2" name="Emma Lay" initials="EL" lastIdx="2" clrIdx="1">
    <p:extLst>
      <p:ext uri="{19B8F6BF-5375-455C-9EA6-DF929625EA0E}">
        <p15:presenceInfo xmlns:p15="http://schemas.microsoft.com/office/powerpoint/2012/main" userId="S::LAYE@yw.co.uk::6a7f437f-b6f9-472b-ba58-c0d49edf72ec" providerId="AD"/>
      </p:ext>
    </p:extLst>
  </p:cmAuthor>
  <p:cmAuthor id="3" name="Aimee LINFOOT" initials="AL" lastIdx="14" clrIdx="2">
    <p:extLst>
      <p:ext uri="{19B8F6BF-5375-455C-9EA6-DF929625EA0E}">
        <p15:presenceInfo xmlns:p15="http://schemas.microsoft.com/office/powerpoint/2012/main" userId="S::laycocka@yw.co.uk::882676e1-4a4b-437f-95e1-f2a00d6a4157" providerId="AD"/>
      </p:ext>
    </p:extLst>
  </p:cmAuthor>
  <p:cmAuthor id="4" name="Donna Hildreth" initials="DH" lastIdx="14" clrIdx="3">
    <p:extLst>
      <p:ext uri="{19B8F6BF-5375-455C-9EA6-DF929625EA0E}">
        <p15:presenceInfo xmlns:p15="http://schemas.microsoft.com/office/powerpoint/2012/main" userId="S::hildretd@yw.co.uk::b808cbb9-75da-4ac8-b983-fc8cf7f174b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1C42"/>
    <a:srgbClr val="68AA9B"/>
    <a:srgbClr val="3C57E8"/>
    <a:srgbClr val="63BAD3"/>
    <a:srgbClr val="F1BA36"/>
    <a:srgbClr val="58AECA"/>
    <a:srgbClr val="DF6E68"/>
    <a:srgbClr val="57A9C5"/>
    <a:srgbClr val="58AF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B337D2-BA89-C755-2EBC-B4A537856D85}" v="11" dt="2024-11-29T14:02:17.7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85"/>
    <p:restoredTop sz="94687"/>
  </p:normalViewPr>
  <p:slideViewPr>
    <p:cSldViewPr snapToGrid="0">
      <p:cViewPr varScale="1">
        <p:scale>
          <a:sx n="85" d="100"/>
          <a:sy n="85" d="100"/>
        </p:scale>
        <p:origin x="52" y="3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microsoft.com/office/2015/10/relationships/revisionInfo" Target="revisionInfo.xml"/><Relationship Id="rId20" Type="http://schemas.openxmlformats.org/officeDocument/2006/relationships/slide" Target="slides/slide11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6F11B-731C-4FDB-B8FA-33CBE6945AD3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3BA9C-9554-4D1C-ADA7-C44A1A7BD1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844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8BE6D-41A1-45C7-8194-07AFF1BC37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208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3BA9C-9554-4D1C-ADA7-C44A1A7BD18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809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3BA9C-9554-4D1C-ADA7-C44A1A7BD18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388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3BA9C-9554-4D1C-ADA7-C44A1A7BD18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204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3BA9C-9554-4D1C-ADA7-C44A1A7BD18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815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3BA9C-9554-4D1C-ADA7-C44A1A7BD18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332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8BE6D-41A1-45C7-8194-07AFF1BC37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813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8BE6D-41A1-45C7-8194-07AFF1BC37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528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3BA9C-9554-4D1C-ADA7-C44A1A7BD18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6285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8BE6D-41A1-45C7-8194-07AFF1BC37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037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8BE6D-41A1-45C7-8194-07AFF1BC37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347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8BE6D-41A1-45C7-8194-07AFF1BC37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7117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8BE6D-41A1-45C7-8194-07AFF1BC37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25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8BE6D-41A1-45C7-8194-07AFF1BC37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330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8BE6D-41A1-45C7-8194-07AFF1BC37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708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D8BE6D-41A1-45C7-8194-07AFF1BC37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473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3BA9C-9554-4D1C-ADA7-C44A1A7BD18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238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3BA9C-9554-4D1C-ADA7-C44A1A7BD18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980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3BA9C-9554-4D1C-ADA7-C44A1A7BD18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980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3BA9C-9554-4D1C-ADA7-C44A1A7BD18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028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8445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88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146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5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071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672793" y="2263531"/>
            <a:ext cx="2950572" cy="7698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3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9525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-142484" y="-128997"/>
            <a:ext cx="12476967" cy="716220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2184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8797" y="369292"/>
            <a:ext cx="11154404" cy="769891"/>
          </a:xfrm>
        </p:spPr>
        <p:txBody>
          <a:bodyPr lIns="0" tIns="0" rIns="0" bIns="0"/>
          <a:lstStyle>
            <a:lvl1pPr>
              <a:defRPr sz="5003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543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8797" y="369292"/>
            <a:ext cx="11154404" cy="769891"/>
          </a:xfrm>
        </p:spPr>
        <p:txBody>
          <a:bodyPr lIns="0" tIns="0" rIns="0" bIns="0"/>
          <a:lstStyle>
            <a:lvl1pPr>
              <a:defRPr sz="5003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9797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8797" y="369292"/>
            <a:ext cx="11154404" cy="769891"/>
          </a:xfrm>
        </p:spPr>
        <p:txBody>
          <a:bodyPr lIns="0" tIns="0" rIns="0" bIns="0"/>
          <a:lstStyle>
            <a:lvl1pPr>
              <a:defRPr sz="5003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99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9709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E7B75A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650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E7B75A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462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E7B75A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106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E7B75A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3636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759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8307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292718" y="2344526"/>
            <a:ext cx="3710742" cy="7698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3" b="1" i="0">
                <a:solidFill>
                  <a:srgbClr val="58B6D2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7698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3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5352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3797" y="369292"/>
            <a:ext cx="3795078" cy="769891"/>
          </a:xfrm>
        </p:spPr>
        <p:txBody>
          <a:bodyPr lIns="0" tIns="0" rIns="0" bIns="0"/>
          <a:lstStyle>
            <a:lvl1pPr>
              <a:defRPr sz="5003" b="1" i="0">
                <a:solidFill>
                  <a:srgbClr val="58B6D2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3798" y="2422909"/>
            <a:ext cx="5023904" cy="769891"/>
          </a:xfrm>
          <a:prstGeom prst="rect">
            <a:avLst/>
          </a:prstGeom>
        </p:spPr>
        <p:txBody>
          <a:bodyPr lIns="0" tIns="0" rIns="0" bIns="0"/>
          <a:lstStyle>
            <a:lvl1pPr>
              <a:defRPr sz="5003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2687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3797" y="369292"/>
            <a:ext cx="3795078" cy="769891"/>
          </a:xfrm>
        </p:spPr>
        <p:txBody>
          <a:bodyPr lIns="0" tIns="0" rIns="0" bIns="0"/>
          <a:lstStyle>
            <a:lvl1pPr>
              <a:defRPr sz="5003" b="1" i="0">
                <a:solidFill>
                  <a:srgbClr val="58B6D2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12695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12695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9912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3797" y="369292"/>
            <a:ext cx="3795078" cy="769891"/>
          </a:xfrm>
        </p:spPr>
        <p:txBody>
          <a:bodyPr lIns="0" tIns="0" rIns="0" bIns="0"/>
          <a:lstStyle>
            <a:lvl1pPr>
              <a:defRPr sz="5003" b="1" i="0">
                <a:solidFill>
                  <a:srgbClr val="58B6D2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6689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-327327" y="-128997"/>
            <a:ext cx="6423328" cy="7069786"/>
          </a:xfrm>
          <a:custGeom>
            <a:avLst/>
            <a:gdLst/>
            <a:ahLst/>
            <a:cxnLst/>
            <a:rect l="l" t="t" r="r" b="b"/>
            <a:pathLst>
              <a:path w="10039985" h="11308715">
                <a:moveTo>
                  <a:pt x="10039851" y="0"/>
                </a:moveTo>
                <a:lnTo>
                  <a:pt x="0" y="0"/>
                </a:lnTo>
                <a:lnTo>
                  <a:pt x="0" y="11308556"/>
                </a:lnTo>
                <a:lnTo>
                  <a:pt x="10039851" y="11308556"/>
                </a:lnTo>
                <a:lnTo>
                  <a:pt x="10039851" y="0"/>
                </a:lnTo>
                <a:close/>
              </a:path>
            </a:pathLst>
          </a:custGeom>
          <a:solidFill>
            <a:srgbClr val="12184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bg object 17"/>
          <p:cNvSpPr/>
          <p:nvPr/>
        </p:nvSpPr>
        <p:spPr>
          <a:xfrm>
            <a:off x="6049789" y="-128997"/>
            <a:ext cx="6423328" cy="7069786"/>
          </a:xfrm>
          <a:custGeom>
            <a:avLst/>
            <a:gdLst/>
            <a:ahLst/>
            <a:cxnLst/>
            <a:rect l="l" t="t" r="r" b="b"/>
            <a:pathLst>
              <a:path w="10039985" h="11308715">
                <a:moveTo>
                  <a:pt x="10039851" y="0"/>
                </a:moveTo>
                <a:lnTo>
                  <a:pt x="0" y="0"/>
                </a:lnTo>
                <a:lnTo>
                  <a:pt x="0" y="11308556"/>
                </a:lnTo>
                <a:lnTo>
                  <a:pt x="10039851" y="11308556"/>
                </a:lnTo>
                <a:lnTo>
                  <a:pt x="10039851" y="0"/>
                </a:lnTo>
                <a:close/>
              </a:path>
            </a:pathLst>
          </a:custGeom>
          <a:solidFill>
            <a:srgbClr val="58B6D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4431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85596-1EFA-E7AA-6D99-6A212B429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66A886-2FC9-9004-6AE4-891DECF10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492D5-641D-122B-8740-40C95F9F6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F50A-511B-40FE-89A3-711E3CADC3BE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7FD67-889C-446F-4D9E-B69387280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81896-9F74-950A-2A88-85548EF31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115D7-1670-4271-9224-775B016B7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555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0D3F46-E4DB-651A-ABE8-075679205F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20808-2FE0-C441-AB04-2B19D7991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343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8445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88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146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5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6120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-114670" y="-64306"/>
            <a:ext cx="12421340" cy="700509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21C4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54573" y="2601075"/>
            <a:ext cx="9282855" cy="844527"/>
          </a:xfrm>
        </p:spPr>
        <p:txBody>
          <a:bodyPr lIns="0" tIns="0" rIns="0" bIns="0"/>
          <a:lstStyle>
            <a:lvl1pPr>
              <a:defRPr sz="5488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1500" y="3172091"/>
            <a:ext cx="6017056" cy="214674"/>
          </a:xfrm>
        </p:spPr>
        <p:txBody>
          <a:bodyPr lIns="0" tIns="0" rIns="0" bIns="0"/>
          <a:lstStyle>
            <a:lvl1pPr>
              <a:defRPr sz="1395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0647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-96273" y="-82789"/>
            <a:ext cx="12384545" cy="7069785"/>
          </a:xfrm>
          <a:custGeom>
            <a:avLst/>
            <a:gdLst/>
            <a:ahLst/>
            <a:cxnLst/>
            <a:rect l="l" t="t" r="r" b="b"/>
            <a:pathLst>
              <a:path w="20099020" h="11303635">
                <a:moveTo>
                  <a:pt x="20098853" y="0"/>
                </a:moveTo>
                <a:lnTo>
                  <a:pt x="0" y="0"/>
                </a:lnTo>
                <a:lnTo>
                  <a:pt x="0" y="11303320"/>
                </a:lnTo>
                <a:lnTo>
                  <a:pt x="20098853" y="11303320"/>
                </a:lnTo>
                <a:lnTo>
                  <a:pt x="20098853" y="0"/>
                </a:lnTo>
                <a:close/>
              </a:path>
            </a:pathLst>
          </a:custGeom>
          <a:solidFill>
            <a:srgbClr val="121C4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54573" y="2601075"/>
            <a:ext cx="9282855" cy="844527"/>
          </a:xfrm>
        </p:spPr>
        <p:txBody>
          <a:bodyPr lIns="0" tIns="0" rIns="0" bIns="0"/>
          <a:lstStyle>
            <a:lvl1pPr>
              <a:defRPr sz="5488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8965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54573" y="2601075"/>
            <a:ext cx="9282855" cy="844527"/>
          </a:xfrm>
        </p:spPr>
        <p:txBody>
          <a:bodyPr lIns="0" tIns="0" rIns="0" bIns="0"/>
          <a:lstStyle>
            <a:lvl1pPr>
              <a:defRPr sz="5488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9291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555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54573" y="2601075"/>
            <a:ext cx="9282855" cy="13926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50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1500" y="3172091"/>
            <a:ext cx="6017056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7097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78" r:id="rId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56" y="800846"/>
            <a:ext cx="11098715" cy="889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56" y="1825625"/>
            <a:ext cx="11098715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49571" y="6356351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67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B784A67-93D6-8C42-BDD1-2DD887E1D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6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33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33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33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33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33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54573" y="2601075"/>
            <a:ext cx="9282855" cy="13926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50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1500" y="3172091"/>
            <a:ext cx="6017056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887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8797" y="369292"/>
            <a:ext cx="11154404" cy="12695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50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523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193" y="0"/>
                </a:moveTo>
                <a:lnTo>
                  <a:pt x="0" y="0"/>
                </a:lnTo>
                <a:lnTo>
                  <a:pt x="0" y="6858000"/>
                </a:lnTo>
                <a:lnTo>
                  <a:pt x="12193193" y="6858000"/>
                </a:lnTo>
                <a:lnTo>
                  <a:pt x="12193193" y="0"/>
                </a:lnTo>
                <a:close/>
              </a:path>
            </a:pathLst>
          </a:custGeom>
          <a:solidFill>
            <a:srgbClr val="131D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9299" y="146809"/>
            <a:ext cx="11359751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E7B75A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43104" y="2345982"/>
            <a:ext cx="5656580" cy="3417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573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3797" y="369292"/>
            <a:ext cx="3795078" cy="12695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50" b="1" i="0">
                <a:solidFill>
                  <a:srgbClr val="58B6D2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3798" y="2422909"/>
            <a:ext cx="5023904" cy="12695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50" b="1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760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EmYvqgBnKcA" TargetMode="Externa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person standing in a field&#10;&#10;Description automatically generated">
            <a:extLst>
              <a:ext uri="{FF2B5EF4-FFF2-40B4-BE49-F238E27FC236}">
                <a16:creationId xmlns:a16="http://schemas.microsoft.com/office/drawing/2014/main" id="{E9A58B84-59AB-0729-6085-6E669192C1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63237F-4FE4-A97B-77F9-452D83CD79CA}"/>
              </a:ext>
            </a:extLst>
          </p:cNvPr>
          <p:cNvSpPr/>
          <p:nvPr/>
        </p:nvSpPr>
        <p:spPr>
          <a:xfrm>
            <a:off x="0" y="0"/>
            <a:ext cx="12192000" cy="420624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ject 15">
            <a:extLst>
              <a:ext uri="{FF2B5EF4-FFF2-40B4-BE49-F238E27FC236}">
                <a16:creationId xmlns:a16="http://schemas.microsoft.com/office/drawing/2014/main" id="{6D340F1E-B7DF-E51E-9C05-BCB31A01BCC7}"/>
              </a:ext>
            </a:extLst>
          </p:cNvPr>
          <p:cNvSpPr txBox="1"/>
          <p:nvPr/>
        </p:nvSpPr>
        <p:spPr>
          <a:xfrm>
            <a:off x="509712" y="557874"/>
            <a:ext cx="6858000" cy="1768262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defTabSz="554492">
              <a:lnSpc>
                <a:spcPts val="4500"/>
              </a:lnSpc>
              <a:spcBef>
                <a:spcPts val="3090"/>
              </a:spcBef>
            </a:pPr>
            <a:r>
              <a:rPr lang="en-GB" sz="4500" b="1" kern="0">
                <a:solidFill>
                  <a:srgbClr val="101C42"/>
                </a:solidFill>
                <a:latin typeface="Poppins"/>
                <a:cs typeface="Poppins"/>
              </a:rPr>
              <a:t>Welcome to the </a:t>
            </a:r>
            <a:br>
              <a:rPr lang="en-GB" sz="4500" b="1" kern="0">
                <a:solidFill>
                  <a:schemeClr val="bg1"/>
                </a:solidFill>
                <a:latin typeface="Poppins"/>
                <a:cs typeface="Poppins"/>
              </a:rPr>
            </a:br>
            <a:r>
              <a:rPr lang="en-GB" sz="4500" b="1" kern="0">
                <a:solidFill>
                  <a:srgbClr val="3C57E8"/>
                </a:solidFill>
                <a:latin typeface="Poppins"/>
                <a:cs typeface="Poppins"/>
              </a:rPr>
              <a:t>‘Your Yorkshire Water, Your Say’ </a:t>
            </a:r>
            <a:r>
              <a:rPr lang="en-GB" sz="4500" b="1" kern="0">
                <a:solidFill>
                  <a:srgbClr val="101C42"/>
                </a:solidFill>
                <a:latin typeface="Poppins"/>
                <a:cs typeface="Poppins"/>
              </a:rPr>
              <a:t>event</a:t>
            </a:r>
            <a:endParaRPr sz="4500" kern="0">
              <a:solidFill>
                <a:srgbClr val="101C42"/>
              </a:solidFill>
              <a:latin typeface="Poppins"/>
              <a:cs typeface="Poppins"/>
            </a:endParaRPr>
          </a:p>
        </p:txBody>
      </p:sp>
      <p:sp>
        <p:nvSpPr>
          <p:cNvPr id="6" name="object 15">
            <a:extLst>
              <a:ext uri="{FF2B5EF4-FFF2-40B4-BE49-F238E27FC236}">
                <a16:creationId xmlns:a16="http://schemas.microsoft.com/office/drawing/2014/main" id="{12C32238-B6E6-01F6-B0FD-37718EAE6389}"/>
              </a:ext>
            </a:extLst>
          </p:cNvPr>
          <p:cNvSpPr txBox="1"/>
          <p:nvPr/>
        </p:nvSpPr>
        <p:spPr>
          <a:xfrm>
            <a:off x="564576" y="2499858"/>
            <a:ext cx="6586032" cy="768105"/>
          </a:xfrm>
          <a:prstGeom prst="rect">
            <a:avLst/>
          </a:prstGeom>
        </p:spPr>
        <p:txBody>
          <a:bodyPr vert="horz" wrap="square" lIns="0" tIns="43127" rIns="0" bIns="0" rtlCol="0">
            <a:spAutoFit/>
          </a:bodyPr>
          <a:lstStyle/>
          <a:p>
            <a:pPr marR="3081" lvl="0" defTabSz="554492" rtl="0" eaLnBrk="1" fontAlgn="auto" latinLnBrk="0" hangingPunct="1">
              <a:lnSpc>
                <a:spcPts val="28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-58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A thriving </a:t>
            </a:r>
            <a:r>
              <a:rPr kumimoji="0" lang="en-GB" sz="2500" b="1" i="0" u="none" strike="noStrike" kern="0" cap="none" spc="-58" normalizeH="0" baseline="0" noProof="0">
                <a:ln>
                  <a:noFill/>
                </a:ln>
                <a:solidFill>
                  <a:srgbClr val="3C57E8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Yorkshire</a:t>
            </a:r>
            <a:r>
              <a:rPr kumimoji="0" lang="en-GB" sz="2500" b="1" i="0" u="none" strike="noStrike" kern="0" cap="none" spc="-58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. Right for customers. </a:t>
            </a:r>
            <a:br>
              <a:rPr kumimoji="0" lang="en-GB" sz="2500" b="1" i="0" u="none" strike="noStrike" kern="0" cap="none" spc="-58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500" b="1" i="0" u="none" strike="noStrike" kern="0" cap="none" spc="-58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Right for the environment.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101C42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6D3DCF-9625-6B52-4C1D-962AD3F328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8393" y="589030"/>
            <a:ext cx="2245680" cy="86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21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5">
            <a:extLst>
              <a:ext uri="{FF2B5EF4-FFF2-40B4-BE49-F238E27FC236}">
                <a16:creationId xmlns:a16="http://schemas.microsoft.com/office/drawing/2014/main" id="{04AF4AF5-8DAC-22B8-24DE-0E185344C4DD}"/>
              </a:ext>
            </a:extLst>
          </p:cNvPr>
          <p:cNvSpPr txBox="1"/>
          <p:nvPr/>
        </p:nvSpPr>
        <p:spPr>
          <a:xfrm>
            <a:off x="509711" y="6328856"/>
            <a:ext cx="8027299" cy="316700"/>
          </a:xfrm>
          <a:prstGeom prst="rect">
            <a:avLst/>
          </a:prstGeom>
        </p:spPr>
        <p:txBody>
          <a:bodyPr vert="horz" wrap="square" lIns="0" tIns="43127" rIns="0" bIns="0" rtlCol="0">
            <a:spAutoFit/>
          </a:bodyPr>
          <a:lstStyle/>
          <a:p>
            <a:pPr marR="3081" lvl="0" defTabSz="554492" rtl="0" eaLnBrk="1" fontAlgn="auto" latinLnBrk="0" hangingPunct="1">
              <a:lnSpc>
                <a:spcPts val="22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spc="-58">
                <a:solidFill>
                  <a:schemeClr val="bg1"/>
                </a:solidFill>
                <a:latin typeface="Poppins"/>
                <a:cs typeface="Poppins"/>
              </a:rPr>
              <a:t>Our performance improved our rating from our regulator Ofwat to average.</a:t>
            </a:r>
          </a:p>
        </p:txBody>
      </p:sp>
      <p:sp>
        <p:nvSpPr>
          <p:cNvPr id="3" name="object 15">
            <a:extLst>
              <a:ext uri="{FF2B5EF4-FFF2-40B4-BE49-F238E27FC236}">
                <a16:creationId xmlns:a16="http://schemas.microsoft.com/office/drawing/2014/main" id="{F1DEA994-4518-320F-DF2D-181EDF9B9013}"/>
              </a:ext>
            </a:extLst>
          </p:cNvPr>
          <p:cNvSpPr txBox="1"/>
          <p:nvPr/>
        </p:nvSpPr>
        <p:spPr>
          <a:xfrm>
            <a:off x="509711" y="477669"/>
            <a:ext cx="11281236" cy="614100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defTabSz="554492">
              <a:lnSpc>
                <a:spcPts val="4500"/>
              </a:lnSpc>
              <a:spcBef>
                <a:spcPts val="3090"/>
              </a:spcBef>
            </a:pPr>
            <a:r>
              <a:rPr lang="en-GB" sz="4500" b="1" kern="0">
                <a:solidFill>
                  <a:schemeClr val="bg2"/>
                </a:solidFill>
                <a:latin typeface="Poppins"/>
                <a:cs typeface="Poppins"/>
              </a:rPr>
              <a:t>How has Yorkshire Water performed?</a:t>
            </a:r>
            <a:endParaRPr sz="4500" kern="0">
              <a:solidFill>
                <a:schemeClr val="bg2"/>
              </a:solidFill>
              <a:latin typeface="Poppins"/>
              <a:cs typeface="Poppi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ED4BEF-D3E7-143F-D899-181F4521CD4E}"/>
              </a:ext>
            </a:extLst>
          </p:cNvPr>
          <p:cNvSpPr txBox="1"/>
          <p:nvPr/>
        </p:nvSpPr>
        <p:spPr>
          <a:xfrm>
            <a:off x="462673" y="1054235"/>
            <a:ext cx="7366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We have 12 key performance commitments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222ADC-D3B6-2E1B-5878-E9AF5D3456CD}"/>
              </a:ext>
            </a:extLst>
          </p:cNvPr>
          <p:cNvGrpSpPr/>
          <p:nvPr/>
        </p:nvGrpSpPr>
        <p:grpSpPr>
          <a:xfrm>
            <a:off x="8063258" y="1573655"/>
            <a:ext cx="1817012" cy="2065439"/>
            <a:chOff x="8047760" y="1744133"/>
            <a:chExt cx="1817012" cy="20654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12F86D-AD61-8FC1-1C5B-2210D5F90B2B}"/>
                </a:ext>
              </a:extLst>
            </p:cNvPr>
            <p:cNvSpPr/>
            <p:nvPr/>
          </p:nvSpPr>
          <p:spPr>
            <a:xfrm>
              <a:off x="8047760" y="1744133"/>
              <a:ext cx="1814797" cy="2065439"/>
            </a:xfrm>
            <a:prstGeom prst="rect">
              <a:avLst/>
            </a:prstGeom>
            <a:solidFill>
              <a:srgbClr val="3C57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BBA9F90-C363-19E4-A779-DB2ABAD746D0}"/>
                </a:ext>
              </a:extLst>
            </p:cNvPr>
            <p:cNvSpPr txBox="1"/>
            <p:nvPr/>
          </p:nvSpPr>
          <p:spPr>
            <a:xfrm>
              <a:off x="8049975" y="1906601"/>
              <a:ext cx="18147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Supply interruption</a:t>
              </a:r>
              <a:endParaRPr lang="en-US" sz="1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BB92A41-EF6F-6D18-5969-39380A582CAF}"/>
              </a:ext>
            </a:extLst>
          </p:cNvPr>
          <p:cNvGrpSpPr/>
          <p:nvPr/>
        </p:nvGrpSpPr>
        <p:grpSpPr>
          <a:xfrm>
            <a:off x="9952433" y="1573655"/>
            <a:ext cx="1886960" cy="2065439"/>
            <a:chOff x="9936935" y="1744133"/>
            <a:chExt cx="1886960" cy="206543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968BBCF-93A3-C3C7-3243-F7450B20F865}"/>
                </a:ext>
              </a:extLst>
            </p:cNvPr>
            <p:cNvSpPr/>
            <p:nvPr/>
          </p:nvSpPr>
          <p:spPr>
            <a:xfrm>
              <a:off x="9936935" y="1744133"/>
              <a:ext cx="1814797" cy="2065439"/>
            </a:xfrm>
            <a:prstGeom prst="rect">
              <a:avLst/>
            </a:prstGeom>
            <a:solidFill>
              <a:srgbClr val="3C57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5CA86F-7DFF-B58C-2E79-AEC6FA4B820E}"/>
                </a:ext>
              </a:extLst>
            </p:cNvPr>
            <p:cNvSpPr txBox="1"/>
            <p:nvPr/>
          </p:nvSpPr>
          <p:spPr>
            <a:xfrm>
              <a:off x="10009098" y="1906601"/>
              <a:ext cx="18147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Water </a:t>
              </a:r>
              <a:br>
                <a:rPr lang="en-GB" sz="18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</a:br>
              <a:r>
                <a:rPr lang="en-GB" sz="18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quality</a:t>
              </a:r>
              <a:endParaRPr lang="en-US" sz="1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3F61D5-BE8C-86D1-8574-9273C8862DD8}"/>
              </a:ext>
            </a:extLst>
          </p:cNvPr>
          <p:cNvGrpSpPr/>
          <p:nvPr/>
        </p:nvGrpSpPr>
        <p:grpSpPr>
          <a:xfrm>
            <a:off x="8070819" y="3722834"/>
            <a:ext cx="1886958" cy="2065439"/>
            <a:chOff x="4269412" y="3893312"/>
            <a:chExt cx="1886958" cy="206543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13C6283-320C-40D1-1A25-97DD7242BF6B}"/>
                </a:ext>
              </a:extLst>
            </p:cNvPr>
            <p:cNvSpPr/>
            <p:nvPr/>
          </p:nvSpPr>
          <p:spPr>
            <a:xfrm>
              <a:off x="4269412" y="3893312"/>
              <a:ext cx="1814797" cy="2065439"/>
            </a:xfrm>
            <a:prstGeom prst="rect">
              <a:avLst/>
            </a:prstGeom>
            <a:solidFill>
              <a:srgbClr val="3C57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740D4C-DCF5-069F-CBF1-FCB244F7DCA1}"/>
                </a:ext>
              </a:extLst>
            </p:cNvPr>
            <p:cNvSpPr txBox="1"/>
            <p:nvPr/>
          </p:nvSpPr>
          <p:spPr>
            <a:xfrm>
              <a:off x="4341573" y="4038419"/>
              <a:ext cx="181479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Internal sewer flooding</a:t>
              </a:r>
              <a:endParaRPr lang="en-US" sz="1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E54B01-C4D0-FA89-2ED4-D111E8AC79DE}"/>
              </a:ext>
            </a:extLst>
          </p:cNvPr>
          <p:cNvGrpSpPr/>
          <p:nvPr/>
        </p:nvGrpSpPr>
        <p:grpSpPr>
          <a:xfrm>
            <a:off x="9959994" y="3722834"/>
            <a:ext cx="1826584" cy="2065439"/>
            <a:chOff x="6158587" y="3893312"/>
            <a:chExt cx="1826584" cy="20654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F3CA6B-6F2B-9747-86EB-04ECD7263B62}"/>
                </a:ext>
              </a:extLst>
            </p:cNvPr>
            <p:cNvSpPr/>
            <p:nvPr/>
          </p:nvSpPr>
          <p:spPr>
            <a:xfrm>
              <a:off x="6158587" y="3893312"/>
              <a:ext cx="1814797" cy="2065439"/>
            </a:xfrm>
            <a:prstGeom prst="rect">
              <a:avLst/>
            </a:prstGeom>
            <a:solidFill>
              <a:srgbClr val="3C57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9A8CFD-09BD-504F-AEF9-C20CC8118D22}"/>
                </a:ext>
              </a:extLst>
            </p:cNvPr>
            <p:cNvSpPr txBox="1"/>
            <p:nvPr/>
          </p:nvSpPr>
          <p:spPr>
            <a:xfrm>
              <a:off x="6170374" y="4038419"/>
              <a:ext cx="18147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Pollution incidents </a:t>
              </a:r>
              <a:endParaRPr lang="en-US" sz="1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0FFD36-42F4-7FB5-1AEF-F6A027D28AE6}"/>
              </a:ext>
            </a:extLst>
          </p:cNvPr>
          <p:cNvGrpSpPr/>
          <p:nvPr/>
        </p:nvGrpSpPr>
        <p:grpSpPr>
          <a:xfrm>
            <a:off x="4292469" y="3722834"/>
            <a:ext cx="1817012" cy="2065439"/>
            <a:chOff x="8047760" y="3893312"/>
            <a:chExt cx="1817012" cy="206543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B0F5C57-F071-6FF5-914E-B6CAB1F9B72A}"/>
                </a:ext>
              </a:extLst>
            </p:cNvPr>
            <p:cNvSpPr/>
            <p:nvPr/>
          </p:nvSpPr>
          <p:spPr>
            <a:xfrm>
              <a:off x="8047760" y="3893312"/>
              <a:ext cx="1814797" cy="2065439"/>
            </a:xfrm>
            <a:prstGeom prst="rect">
              <a:avLst/>
            </a:prstGeom>
            <a:solidFill>
              <a:srgbClr val="68AA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F8205A1-0131-F98D-0B17-517E86C12C2F}"/>
                </a:ext>
              </a:extLst>
            </p:cNvPr>
            <p:cNvSpPr txBox="1"/>
            <p:nvPr/>
          </p:nvSpPr>
          <p:spPr>
            <a:xfrm>
              <a:off x="8049975" y="4038419"/>
              <a:ext cx="18147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Sewer collapses</a:t>
              </a:r>
              <a:endParaRPr lang="en-US" sz="1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614BCC4-5918-CA3E-6AD2-47D28FDF8210}"/>
              </a:ext>
            </a:extLst>
          </p:cNvPr>
          <p:cNvGrpSpPr/>
          <p:nvPr/>
        </p:nvGrpSpPr>
        <p:grpSpPr>
          <a:xfrm>
            <a:off x="506563" y="1573655"/>
            <a:ext cx="1889173" cy="2065439"/>
            <a:chOff x="491065" y="1744133"/>
            <a:chExt cx="1889173" cy="206543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8BDEBC0-3FFE-4DED-1DCA-2B6A85672F7F}"/>
                </a:ext>
              </a:extLst>
            </p:cNvPr>
            <p:cNvSpPr/>
            <p:nvPr/>
          </p:nvSpPr>
          <p:spPr>
            <a:xfrm>
              <a:off x="491065" y="1744133"/>
              <a:ext cx="1814797" cy="2065439"/>
            </a:xfrm>
            <a:prstGeom prst="rect">
              <a:avLst/>
            </a:prstGeom>
            <a:solidFill>
              <a:srgbClr val="68AA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66DBF9C-A9CC-7EA2-F226-9B87F44114B6}"/>
                </a:ext>
              </a:extLst>
            </p:cNvPr>
            <p:cNvSpPr txBox="1"/>
            <p:nvPr/>
          </p:nvSpPr>
          <p:spPr>
            <a:xfrm>
              <a:off x="565441" y="1906601"/>
              <a:ext cx="18147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Customer satisfaction</a:t>
              </a:r>
              <a:endParaRPr lang="en-US" sz="1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3723A97-ADA4-0CDD-0A19-04709532D7D5}"/>
                </a:ext>
              </a:extLst>
            </p:cNvPr>
            <p:cNvGrpSpPr/>
            <p:nvPr/>
          </p:nvGrpSpPr>
          <p:grpSpPr>
            <a:xfrm>
              <a:off x="868476" y="2625737"/>
              <a:ext cx="944395" cy="944395"/>
              <a:chOff x="875351" y="2666927"/>
              <a:chExt cx="944395" cy="944395"/>
            </a:xfrm>
          </p:grpSpPr>
          <p:pic>
            <p:nvPicPr>
              <p:cNvPr id="29" name="Picture 28" descr="A white arrow pointing down&#10;&#10;Description automatically generated">
                <a:extLst>
                  <a:ext uri="{FF2B5EF4-FFF2-40B4-BE49-F238E27FC236}">
                    <a16:creationId xmlns:a16="http://schemas.microsoft.com/office/drawing/2014/main" id="{EB3114B5-28DE-8A58-3E26-89C4C5DE09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800000">
                <a:off x="1045908" y="2806127"/>
                <a:ext cx="603950" cy="739747"/>
              </a:xfrm>
              <a:prstGeom prst="rect">
                <a:avLst/>
              </a:prstGeom>
            </p:spPr>
          </p:pic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6CF4B54-1B75-23E7-C08E-18560F84C1FC}"/>
                  </a:ext>
                </a:extLst>
              </p:cNvPr>
              <p:cNvSpPr/>
              <p:nvPr/>
            </p:nvSpPr>
            <p:spPr>
              <a:xfrm>
                <a:off x="875351" y="2666927"/>
                <a:ext cx="944395" cy="94439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95A7DDD-BB82-B261-2EB4-306821075D7B}"/>
              </a:ext>
            </a:extLst>
          </p:cNvPr>
          <p:cNvGrpSpPr/>
          <p:nvPr/>
        </p:nvGrpSpPr>
        <p:grpSpPr>
          <a:xfrm>
            <a:off x="2395737" y="1573655"/>
            <a:ext cx="1913464" cy="2065439"/>
            <a:chOff x="2380239" y="1744133"/>
            <a:chExt cx="1913464" cy="206543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682F290-5209-F2C0-7694-E7BD010793AB}"/>
                </a:ext>
              </a:extLst>
            </p:cNvPr>
            <p:cNvSpPr/>
            <p:nvPr/>
          </p:nvSpPr>
          <p:spPr>
            <a:xfrm>
              <a:off x="2380239" y="1744133"/>
              <a:ext cx="1814797" cy="2065439"/>
            </a:xfrm>
            <a:prstGeom prst="rect">
              <a:avLst/>
            </a:prstGeom>
            <a:solidFill>
              <a:srgbClr val="68AA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6BAAA8D-7DCE-DED0-A92C-9B4D2607ABF4}"/>
                </a:ext>
              </a:extLst>
            </p:cNvPr>
            <p:cNvSpPr txBox="1"/>
            <p:nvPr/>
          </p:nvSpPr>
          <p:spPr>
            <a:xfrm>
              <a:off x="2478906" y="1906601"/>
              <a:ext cx="18147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Priority services</a:t>
              </a:r>
              <a:endParaRPr lang="en-US" sz="1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3B8D77E-9096-AE0A-0CD0-BAF111C28609}"/>
                </a:ext>
              </a:extLst>
            </p:cNvPr>
            <p:cNvGrpSpPr/>
            <p:nvPr/>
          </p:nvGrpSpPr>
          <p:grpSpPr>
            <a:xfrm>
              <a:off x="2771417" y="2625737"/>
              <a:ext cx="944395" cy="944395"/>
              <a:chOff x="875351" y="2666927"/>
              <a:chExt cx="944395" cy="944395"/>
            </a:xfrm>
          </p:grpSpPr>
          <p:pic>
            <p:nvPicPr>
              <p:cNvPr id="35" name="Picture 34" descr="A white arrow pointing down&#10;&#10;Description automatically generated">
                <a:extLst>
                  <a:ext uri="{FF2B5EF4-FFF2-40B4-BE49-F238E27FC236}">
                    <a16:creationId xmlns:a16="http://schemas.microsoft.com/office/drawing/2014/main" id="{78B8C063-F0D2-2FB8-E938-FADA42D2DE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800000">
                <a:off x="1045908" y="2806127"/>
                <a:ext cx="603950" cy="739747"/>
              </a:xfrm>
              <a:prstGeom prst="rect">
                <a:avLst/>
              </a:prstGeom>
            </p:spPr>
          </p:pic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80906B8-4CA0-1052-F829-86862814074B}"/>
                  </a:ext>
                </a:extLst>
              </p:cNvPr>
              <p:cNvSpPr/>
              <p:nvPr/>
            </p:nvSpPr>
            <p:spPr>
              <a:xfrm>
                <a:off x="875351" y="2666927"/>
                <a:ext cx="944395" cy="94439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045DCB9-72F6-319B-ED23-80BAE4B601A5}"/>
              </a:ext>
            </a:extLst>
          </p:cNvPr>
          <p:cNvGrpSpPr/>
          <p:nvPr/>
        </p:nvGrpSpPr>
        <p:grpSpPr>
          <a:xfrm>
            <a:off x="4284910" y="1573655"/>
            <a:ext cx="1886958" cy="2065439"/>
            <a:chOff x="4269412" y="1744133"/>
            <a:chExt cx="1886958" cy="206543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B68373A-69C8-36EE-9C02-0F847DCAE5A1}"/>
                </a:ext>
              </a:extLst>
            </p:cNvPr>
            <p:cNvSpPr/>
            <p:nvPr/>
          </p:nvSpPr>
          <p:spPr>
            <a:xfrm>
              <a:off x="4269412" y="1744133"/>
              <a:ext cx="1814797" cy="2065439"/>
            </a:xfrm>
            <a:prstGeom prst="rect">
              <a:avLst/>
            </a:prstGeom>
            <a:solidFill>
              <a:srgbClr val="68AA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C55C530-4359-2383-B0AD-057655424BE3}"/>
                </a:ext>
              </a:extLst>
            </p:cNvPr>
            <p:cNvSpPr txBox="1"/>
            <p:nvPr/>
          </p:nvSpPr>
          <p:spPr>
            <a:xfrm>
              <a:off x="4341573" y="1906601"/>
              <a:ext cx="18147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Leakage</a:t>
              </a:r>
              <a:endParaRPr lang="en-US" sz="1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A74AC7C-32ED-352B-A084-9B95602AD480}"/>
                </a:ext>
              </a:extLst>
            </p:cNvPr>
            <p:cNvGrpSpPr/>
            <p:nvPr/>
          </p:nvGrpSpPr>
          <p:grpSpPr>
            <a:xfrm>
              <a:off x="4687221" y="2625737"/>
              <a:ext cx="944395" cy="944395"/>
              <a:chOff x="875351" y="2666927"/>
              <a:chExt cx="944395" cy="944395"/>
            </a:xfrm>
          </p:grpSpPr>
          <p:pic>
            <p:nvPicPr>
              <p:cNvPr id="41" name="Picture 40" descr="A white arrow pointing down&#10;&#10;Description automatically generated">
                <a:extLst>
                  <a:ext uri="{FF2B5EF4-FFF2-40B4-BE49-F238E27FC236}">
                    <a16:creationId xmlns:a16="http://schemas.microsoft.com/office/drawing/2014/main" id="{7B6D02A6-8F5E-AD52-AD8B-D9C09F1F1D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800000">
                <a:off x="1045908" y="2806127"/>
                <a:ext cx="603950" cy="739747"/>
              </a:xfrm>
              <a:prstGeom prst="rect">
                <a:avLst/>
              </a:prstGeom>
            </p:spPr>
          </p:pic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DD6831-EDA2-D048-9578-F025640B294F}"/>
                  </a:ext>
                </a:extLst>
              </p:cNvPr>
              <p:cNvSpPr/>
              <p:nvPr/>
            </p:nvSpPr>
            <p:spPr>
              <a:xfrm>
                <a:off x="875351" y="2666927"/>
                <a:ext cx="944395" cy="94439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992330A-21D2-7FF3-B907-09C4D67D555D}"/>
              </a:ext>
            </a:extLst>
          </p:cNvPr>
          <p:cNvGrpSpPr/>
          <p:nvPr/>
        </p:nvGrpSpPr>
        <p:grpSpPr>
          <a:xfrm>
            <a:off x="506563" y="3722834"/>
            <a:ext cx="1889173" cy="2065439"/>
            <a:chOff x="491065" y="3893312"/>
            <a:chExt cx="1889173" cy="206543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39D7361-DE23-2904-DE27-BE78305EA249}"/>
                </a:ext>
              </a:extLst>
            </p:cNvPr>
            <p:cNvSpPr/>
            <p:nvPr/>
          </p:nvSpPr>
          <p:spPr>
            <a:xfrm>
              <a:off x="491065" y="3893312"/>
              <a:ext cx="1814797" cy="2065439"/>
            </a:xfrm>
            <a:prstGeom prst="rect">
              <a:avLst/>
            </a:prstGeom>
            <a:solidFill>
              <a:srgbClr val="68AA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6FCDE12-F19D-14BF-893D-76C2DD72777C}"/>
                </a:ext>
              </a:extLst>
            </p:cNvPr>
            <p:cNvSpPr txBox="1"/>
            <p:nvPr/>
          </p:nvSpPr>
          <p:spPr>
            <a:xfrm>
              <a:off x="565441" y="4038419"/>
              <a:ext cx="18147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Mains </a:t>
              </a:r>
              <a:br>
                <a:rPr lang="en-GB" sz="18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</a:br>
              <a:r>
                <a:rPr lang="en-GB" sz="18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repairs</a:t>
              </a:r>
              <a:endParaRPr lang="en-US" sz="1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92C5A6D-E455-C604-A323-2987F38DA973}"/>
                </a:ext>
              </a:extLst>
            </p:cNvPr>
            <p:cNvGrpSpPr/>
            <p:nvPr/>
          </p:nvGrpSpPr>
          <p:grpSpPr>
            <a:xfrm>
              <a:off x="868476" y="4807897"/>
              <a:ext cx="944395" cy="944395"/>
              <a:chOff x="875351" y="2666927"/>
              <a:chExt cx="944395" cy="944395"/>
            </a:xfrm>
          </p:grpSpPr>
          <p:pic>
            <p:nvPicPr>
              <p:cNvPr id="47" name="Picture 46" descr="A white arrow pointing down&#10;&#10;Description automatically generated">
                <a:extLst>
                  <a:ext uri="{FF2B5EF4-FFF2-40B4-BE49-F238E27FC236}">
                    <a16:creationId xmlns:a16="http://schemas.microsoft.com/office/drawing/2014/main" id="{1403DAA2-BAA8-9356-88CE-AF3B41A6C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800000">
                <a:off x="1045908" y="2806127"/>
                <a:ext cx="603950" cy="739747"/>
              </a:xfrm>
              <a:prstGeom prst="rect">
                <a:avLst/>
              </a:prstGeom>
            </p:spPr>
          </p:pic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FA55DC1-2D3D-B288-3AE6-076A7AC1AAA3}"/>
                  </a:ext>
                </a:extLst>
              </p:cNvPr>
              <p:cNvSpPr/>
              <p:nvPr/>
            </p:nvSpPr>
            <p:spPr>
              <a:xfrm>
                <a:off x="875351" y="2666927"/>
                <a:ext cx="944395" cy="94439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2059E28-B557-D94D-09E4-C8E7419DD8D8}"/>
              </a:ext>
            </a:extLst>
          </p:cNvPr>
          <p:cNvGrpSpPr/>
          <p:nvPr/>
        </p:nvGrpSpPr>
        <p:grpSpPr>
          <a:xfrm>
            <a:off x="2395737" y="3722834"/>
            <a:ext cx="1913464" cy="2065439"/>
            <a:chOff x="2380239" y="3893312"/>
            <a:chExt cx="1913464" cy="2065439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6A38D87-5570-166A-6CF9-741CBD33CAD7}"/>
                </a:ext>
              </a:extLst>
            </p:cNvPr>
            <p:cNvSpPr/>
            <p:nvPr/>
          </p:nvSpPr>
          <p:spPr>
            <a:xfrm>
              <a:off x="2380239" y="3893312"/>
              <a:ext cx="1814797" cy="2065439"/>
            </a:xfrm>
            <a:prstGeom prst="rect">
              <a:avLst/>
            </a:prstGeom>
            <a:solidFill>
              <a:srgbClr val="68AA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F3CA96C-1652-36F6-756D-F1586C8CE320}"/>
                </a:ext>
              </a:extLst>
            </p:cNvPr>
            <p:cNvSpPr txBox="1"/>
            <p:nvPr/>
          </p:nvSpPr>
          <p:spPr>
            <a:xfrm>
              <a:off x="2478906" y="4038419"/>
              <a:ext cx="18147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Un</a:t>
              </a:r>
              <a:r>
                <a:rPr lang="en-GB" sz="18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planned outage</a:t>
              </a:r>
              <a:endParaRPr lang="en-US" sz="1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566FB4B-3491-7AC4-73DF-45AD3D9BC9CB}"/>
                </a:ext>
              </a:extLst>
            </p:cNvPr>
            <p:cNvGrpSpPr/>
            <p:nvPr/>
          </p:nvGrpSpPr>
          <p:grpSpPr>
            <a:xfrm>
              <a:off x="2771417" y="4807897"/>
              <a:ext cx="944395" cy="944395"/>
              <a:chOff x="875351" y="2666927"/>
              <a:chExt cx="944395" cy="944395"/>
            </a:xfrm>
          </p:grpSpPr>
          <p:pic>
            <p:nvPicPr>
              <p:cNvPr id="53" name="Picture 52" descr="A white arrow pointing down&#10;&#10;Description automatically generated">
                <a:extLst>
                  <a:ext uri="{FF2B5EF4-FFF2-40B4-BE49-F238E27FC236}">
                    <a16:creationId xmlns:a16="http://schemas.microsoft.com/office/drawing/2014/main" id="{7A7FAE62-E61D-2AAF-27AD-CEA291AB40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800000">
                <a:off x="1045908" y="2806127"/>
                <a:ext cx="603950" cy="739747"/>
              </a:xfrm>
              <a:prstGeom prst="rect">
                <a:avLst/>
              </a:prstGeom>
            </p:spPr>
          </p:pic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F3EAC5D-8C94-3B27-6AFE-D56416C7E74E}"/>
                  </a:ext>
                </a:extLst>
              </p:cNvPr>
              <p:cNvSpPr/>
              <p:nvPr/>
            </p:nvSpPr>
            <p:spPr>
              <a:xfrm>
                <a:off x="875351" y="2666927"/>
                <a:ext cx="944395" cy="94439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D30D6F4-3A68-DB86-7344-0DE77B2F730C}"/>
              </a:ext>
            </a:extLst>
          </p:cNvPr>
          <p:cNvGrpSpPr/>
          <p:nvPr/>
        </p:nvGrpSpPr>
        <p:grpSpPr>
          <a:xfrm>
            <a:off x="6181644" y="3722834"/>
            <a:ext cx="1814797" cy="2065439"/>
            <a:chOff x="9936935" y="3893312"/>
            <a:chExt cx="1814797" cy="206543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80BF9E2-0F80-619C-3B54-DE846E51E1F4}"/>
                </a:ext>
              </a:extLst>
            </p:cNvPr>
            <p:cNvSpPr/>
            <p:nvPr/>
          </p:nvSpPr>
          <p:spPr>
            <a:xfrm>
              <a:off x="9936935" y="3893312"/>
              <a:ext cx="1814797" cy="2065439"/>
            </a:xfrm>
            <a:prstGeom prst="rect">
              <a:avLst/>
            </a:prstGeom>
            <a:solidFill>
              <a:srgbClr val="68AA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A7F357D-B4C8-DFDF-E49E-2317073A6E8E}"/>
                </a:ext>
              </a:extLst>
            </p:cNvPr>
            <p:cNvSpPr txBox="1"/>
            <p:nvPr/>
          </p:nvSpPr>
          <p:spPr>
            <a:xfrm>
              <a:off x="10009098" y="4038419"/>
              <a:ext cx="161746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Treatment works compliance</a:t>
              </a:r>
              <a:endParaRPr lang="en-US" sz="1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CD12C68-13B6-8326-F2DA-431A3DA982AF}"/>
                </a:ext>
              </a:extLst>
            </p:cNvPr>
            <p:cNvGrpSpPr/>
            <p:nvPr/>
          </p:nvGrpSpPr>
          <p:grpSpPr>
            <a:xfrm>
              <a:off x="10453816" y="5026818"/>
              <a:ext cx="700760" cy="700760"/>
              <a:chOff x="10445578" y="5011210"/>
              <a:chExt cx="700760" cy="700760"/>
            </a:xfrm>
          </p:grpSpPr>
          <p:pic>
            <p:nvPicPr>
              <p:cNvPr id="59" name="Picture 58" descr="A white exclamation mark on a black background&#10;&#10;Description automatically generated">
                <a:extLst>
                  <a:ext uri="{FF2B5EF4-FFF2-40B4-BE49-F238E27FC236}">
                    <a16:creationId xmlns:a16="http://schemas.microsoft.com/office/drawing/2014/main" id="{4071D37A-7E2D-CF4B-602A-13AFC68652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10669794" y="5106886"/>
                <a:ext cx="280242" cy="511738"/>
              </a:xfrm>
              <a:prstGeom prst="rect">
                <a:avLst/>
              </a:prstGeom>
            </p:spPr>
          </p:pic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74E90431-41C6-33A5-3A71-F6AFC4F6721D}"/>
                  </a:ext>
                </a:extLst>
              </p:cNvPr>
              <p:cNvSpPr/>
              <p:nvPr/>
            </p:nvSpPr>
            <p:spPr>
              <a:xfrm>
                <a:off x="10445578" y="5011210"/>
                <a:ext cx="700760" cy="700760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CF32B501-03DF-FE17-526A-23EB00F5B33A}"/>
              </a:ext>
            </a:extLst>
          </p:cNvPr>
          <p:cNvSpPr/>
          <p:nvPr/>
        </p:nvSpPr>
        <p:spPr>
          <a:xfrm>
            <a:off x="485231" y="5928330"/>
            <a:ext cx="270805" cy="270805"/>
          </a:xfrm>
          <a:prstGeom prst="ellipse">
            <a:avLst/>
          </a:prstGeom>
          <a:solidFill>
            <a:srgbClr val="68AA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bject 15">
            <a:extLst>
              <a:ext uri="{FF2B5EF4-FFF2-40B4-BE49-F238E27FC236}">
                <a16:creationId xmlns:a16="http://schemas.microsoft.com/office/drawing/2014/main" id="{AA9938A4-3886-06CA-25D1-8F75FB311455}"/>
              </a:ext>
            </a:extLst>
          </p:cNvPr>
          <p:cNvSpPr txBox="1"/>
          <p:nvPr/>
        </p:nvSpPr>
        <p:spPr>
          <a:xfrm>
            <a:off x="861053" y="5876102"/>
            <a:ext cx="3550055" cy="316700"/>
          </a:xfrm>
          <a:prstGeom prst="rect">
            <a:avLst/>
          </a:prstGeom>
        </p:spPr>
        <p:txBody>
          <a:bodyPr vert="horz" wrap="square" lIns="0" tIns="43127" rIns="0" bIns="0" rtlCol="0">
            <a:spAutoFit/>
          </a:bodyPr>
          <a:lstStyle/>
          <a:p>
            <a:pPr marR="3081" lvl="0" defTabSz="554492" rtl="0" eaLnBrk="1" fontAlgn="auto" latinLnBrk="0" hangingPunct="1">
              <a:lnSpc>
                <a:spcPts val="22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0" cap="none" spc="-58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Achieved Regulatory Target </a:t>
            </a:r>
            <a:endParaRPr kumimoji="0" sz="16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61B5BA3-371C-3128-3182-8AC3F209D13D}"/>
              </a:ext>
            </a:extLst>
          </p:cNvPr>
          <p:cNvSpPr/>
          <p:nvPr/>
        </p:nvSpPr>
        <p:spPr>
          <a:xfrm>
            <a:off x="3806478" y="5928330"/>
            <a:ext cx="270805" cy="270805"/>
          </a:xfrm>
          <a:prstGeom prst="ellipse">
            <a:avLst/>
          </a:prstGeom>
          <a:solidFill>
            <a:srgbClr val="3C5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bject 15">
            <a:extLst>
              <a:ext uri="{FF2B5EF4-FFF2-40B4-BE49-F238E27FC236}">
                <a16:creationId xmlns:a16="http://schemas.microsoft.com/office/drawing/2014/main" id="{8388FA1D-A543-0123-57C1-40F985A68F42}"/>
              </a:ext>
            </a:extLst>
          </p:cNvPr>
          <p:cNvSpPr txBox="1"/>
          <p:nvPr/>
        </p:nvSpPr>
        <p:spPr>
          <a:xfrm>
            <a:off x="4195747" y="5876102"/>
            <a:ext cx="2429643" cy="316700"/>
          </a:xfrm>
          <a:prstGeom prst="rect">
            <a:avLst/>
          </a:prstGeom>
        </p:spPr>
        <p:txBody>
          <a:bodyPr vert="horz" wrap="square" lIns="0" tIns="43127" rIns="0" bIns="0" rtlCol="0">
            <a:spAutoFit/>
          </a:bodyPr>
          <a:lstStyle/>
          <a:p>
            <a:pPr marR="3081" lvl="0" defTabSz="554492" rtl="0" eaLnBrk="1" fontAlgn="auto" latinLnBrk="0" hangingPunct="1">
              <a:lnSpc>
                <a:spcPts val="22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0" cap="none" spc="-58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Failed Regulatory Target </a:t>
            </a:r>
            <a:endParaRPr kumimoji="0" sz="16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3B0C9DA-6A77-3063-DDC4-FF91BE5CAD4E}"/>
              </a:ext>
            </a:extLst>
          </p:cNvPr>
          <p:cNvGrpSpPr/>
          <p:nvPr/>
        </p:nvGrpSpPr>
        <p:grpSpPr>
          <a:xfrm>
            <a:off x="7474860" y="5870419"/>
            <a:ext cx="441742" cy="441742"/>
            <a:chOff x="7333918" y="4961749"/>
            <a:chExt cx="603644" cy="60364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7735002-0689-D027-6CBA-33BC5DA7E8AF}"/>
                </a:ext>
              </a:extLst>
            </p:cNvPr>
            <p:cNvSpPr/>
            <p:nvPr/>
          </p:nvSpPr>
          <p:spPr>
            <a:xfrm>
              <a:off x="7333918" y="4961749"/>
              <a:ext cx="603644" cy="603644"/>
            </a:xfrm>
            <a:prstGeom prst="ellipse">
              <a:avLst/>
            </a:prstGeom>
            <a:solidFill>
              <a:srgbClr val="68AA9A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7" name="Picture 66" descr="A white arrow pointing down&#10;&#10;Description automatically generated">
              <a:extLst>
                <a:ext uri="{FF2B5EF4-FFF2-40B4-BE49-F238E27FC236}">
                  <a16:creationId xmlns:a16="http://schemas.microsoft.com/office/drawing/2014/main" id="{98725D43-B6E9-2D7A-7CFB-D67D6E25C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7442936" y="5050724"/>
              <a:ext cx="386036" cy="472836"/>
            </a:xfrm>
            <a:prstGeom prst="rect">
              <a:avLst/>
            </a:prstGeom>
          </p:spPr>
        </p:pic>
      </p:grpSp>
      <p:sp>
        <p:nvSpPr>
          <p:cNvPr id="68" name="object 15">
            <a:extLst>
              <a:ext uri="{FF2B5EF4-FFF2-40B4-BE49-F238E27FC236}">
                <a16:creationId xmlns:a16="http://schemas.microsoft.com/office/drawing/2014/main" id="{6680CF9F-6E46-BDF6-4C42-A298A08C564B}"/>
              </a:ext>
            </a:extLst>
          </p:cNvPr>
          <p:cNvSpPr txBox="1"/>
          <p:nvPr/>
        </p:nvSpPr>
        <p:spPr>
          <a:xfrm>
            <a:off x="8029808" y="5876102"/>
            <a:ext cx="1386906" cy="316700"/>
          </a:xfrm>
          <a:prstGeom prst="rect">
            <a:avLst/>
          </a:prstGeom>
        </p:spPr>
        <p:txBody>
          <a:bodyPr vert="horz" wrap="square" lIns="0" tIns="43127" rIns="0" bIns="0" rtlCol="0">
            <a:spAutoFit/>
          </a:bodyPr>
          <a:lstStyle/>
          <a:p>
            <a:pPr marR="3081" lvl="0" defTabSz="554492" rtl="0" eaLnBrk="1" fontAlgn="auto" latinLnBrk="0" hangingPunct="1">
              <a:lnSpc>
                <a:spcPts val="22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0" cap="none" spc="-58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Improvement</a:t>
            </a:r>
            <a:endParaRPr kumimoji="0" sz="16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01D5D8E-1999-5402-C1E5-97EE3FB6D0F1}"/>
              </a:ext>
            </a:extLst>
          </p:cNvPr>
          <p:cNvGrpSpPr/>
          <p:nvPr/>
        </p:nvGrpSpPr>
        <p:grpSpPr>
          <a:xfrm>
            <a:off x="9692859" y="5870419"/>
            <a:ext cx="441742" cy="441742"/>
            <a:chOff x="10453816" y="5026818"/>
            <a:chExt cx="700760" cy="70076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B78C060-865D-77A3-8B05-4420530EF1EF}"/>
                </a:ext>
              </a:extLst>
            </p:cNvPr>
            <p:cNvSpPr/>
            <p:nvPr/>
          </p:nvSpPr>
          <p:spPr>
            <a:xfrm>
              <a:off x="10453816" y="5026818"/>
              <a:ext cx="700760" cy="700760"/>
            </a:xfrm>
            <a:prstGeom prst="ellipse">
              <a:avLst/>
            </a:prstGeom>
            <a:solidFill>
              <a:srgbClr val="68AA9A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1" name="Picture 70" descr="A white exclamation mark on a black background&#10;&#10;Description automatically generated">
              <a:extLst>
                <a:ext uri="{FF2B5EF4-FFF2-40B4-BE49-F238E27FC236}">
                  <a16:creationId xmlns:a16="http://schemas.microsoft.com/office/drawing/2014/main" id="{BDF38F85-95EE-E891-4B12-49324AADE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0678032" y="5122494"/>
              <a:ext cx="280242" cy="511738"/>
            </a:xfrm>
            <a:prstGeom prst="rect">
              <a:avLst/>
            </a:prstGeom>
          </p:spPr>
        </p:pic>
      </p:grpSp>
      <p:sp>
        <p:nvSpPr>
          <p:cNvPr id="72" name="object 15">
            <a:extLst>
              <a:ext uri="{FF2B5EF4-FFF2-40B4-BE49-F238E27FC236}">
                <a16:creationId xmlns:a16="http://schemas.microsoft.com/office/drawing/2014/main" id="{30BD63FE-F0CF-1997-0E03-8EF4DD8D027C}"/>
              </a:ext>
            </a:extLst>
          </p:cNvPr>
          <p:cNvSpPr txBox="1"/>
          <p:nvPr/>
        </p:nvSpPr>
        <p:spPr>
          <a:xfrm>
            <a:off x="10237213" y="5876102"/>
            <a:ext cx="1462700" cy="316700"/>
          </a:xfrm>
          <a:prstGeom prst="rect">
            <a:avLst/>
          </a:prstGeom>
        </p:spPr>
        <p:txBody>
          <a:bodyPr vert="horz" wrap="square" lIns="0" tIns="43127" rIns="0" bIns="0" rtlCol="0">
            <a:spAutoFit/>
          </a:bodyPr>
          <a:lstStyle/>
          <a:p>
            <a:pPr marR="3081" lvl="0" defTabSz="554492" rtl="0" eaLnBrk="1" fontAlgn="auto" latinLnBrk="0" hangingPunct="1">
              <a:lnSpc>
                <a:spcPts val="22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0" cap="none" spc="-58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No movement</a:t>
            </a:r>
            <a:endParaRPr kumimoji="0" sz="16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E6E0A81-27B4-1488-D74E-EEC152F0E768}"/>
              </a:ext>
            </a:extLst>
          </p:cNvPr>
          <p:cNvGrpSpPr/>
          <p:nvPr/>
        </p:nvGrpSpPr>
        <p:grpSpPr>
          <a:xfrm>
            <a:off x="6174085" y="1573655"/>
            <a:ext cx="1826584" cy="2065439"/>
            <a:chOff x="6158587" y="1744133"/>
            <a:chExt cx="1826584" cy="2065439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3DF5F56-D8A5-0E87-3EDE-593D45FC25E4}"/>
                </a:ext>
              </a:extLst>
            </p:cNvPr>
            <p:cNvSpPr/>
            <p:nvPr/>
          </p:nvSpPr>
          <p:spPr>
            <a:xfrm>
              <a:off x="6158587" y="1744133"/>
              <a:ext cx="1814797" cy="2065439"/>
            </a:xfrm>
            <a:prstGeom prst="rect">
              <a:avLst/>
            </a:prstGeom>
            <a:solidFill>
              <a:srgbClr val="3C57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AAC2D41-AA9E-C550-4813-DF56680452B7}"/>
                </a:ext>
              </a:extLst>
            </p:cNvPr>
            <p:cNvSpPr txBox="1"/>
            <p:nvPr/>
          </p:nvSpPr>
          <p:spPr>
            <a:xfrm>
              <a:off x="6170374" y="1906601"/>
              <a:ext cx="18147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Per capita consumption</a:t>
              </a:r>
              <a:endParaRPr lang="en-US" sz="1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8806338-2678-9BA9-F621-2E1AAF0F4690}"/>
                </a:ext>
              </a:extLst>
            </p:cNvPr>
            <p:cNvGrpSpPr/>
            <p:nvPr/>
          </p:nvGrpSpPr>
          <p:grpSpPr>
            <a:xfrm>
              <a:off x="6530309" y="2625737"/>
              <a:ext cx="944395" cy="944395"/>
              <a:chOff x="6530309" y="2625737"/>
              <a:chExt cx="944395" cy="944395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594C0A2F-1B89-6D4D-E05E-E6271993864D}"/>
                  </a:ext>
                </a:extLst>
              </p:cNvPr>
              <p:cNvSpPr/>
              <p:nvPr/>
            </p:nvSpPr>
            <p:spPr>
              <a:xfrm>
                <a:off x="6530309" y="2625737"/>
                <a:ext cx="944395" cy="944395"/>
              </a:xfrm>
              <a:prstGeom prst="ellipse">
                <a:avLst/>
              </a:prstGeom>
              <a:solidFill>
                <a:srgbClr val="68AA9A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8" name="Picture 77" descr="A white arrow pointing down&#10;&#10;Description automatically generated">
                <a:extLst>
                  <a:ext uri="{FF2B5EF4-FFF2-40B4-BE49-F238E27FC236}">
                    <a16:creationId xmlns:a16="http://schemas.microsoft.com/office/drawing/2014/main" id="{877AC5D4-84F5-48D3-1FFB-AC1E8EB596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800000">
                <a:off x="6700866" y="2764937"/>
                <a:ext cx="603950" cy="73974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34324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carrying a child on his back&#10;&#10;Description automatically generated">
            <a:extLst>
              <a:ext uri="{FF2B5EF4-FFF2-40B4-BE49-F238E27FC236}">
                <a16:creationId xmlns:a16="http://schemas.microsoft.com/office/drawing/2014/main" id="{D7E53A1A-2C90-873F-DFA0-63AA6F5C10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591" y="-41394"/>
            <a:ext cx="12339182" cy="6940788"/>
          </a:xfrm>
          <a:prstGeom prst="rect">
            <a:avLst/>
          </a:prstGeom>
        </p:spPr>
      </p:pic>
      <p:sp>
        <p:nvSpPr>
          <p:cNvPr id="6" name="object 6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330566" y="2761720"/>
            <a:ext cx="9530733" cy="1238746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8004" spc="-409">
                <a:solidFill>
                  <a:srgbClr val="FFFFFF"/>
                </a:solidFill>
              </a:rPr>
              <a:t>R</a:t>
            </a:r>
            <a:r>
              <a:rPr sz="8004" spc="-385">
                <a:solidFill>
                  <a:srgbClr val="FFFFFF"/>
                </a:solidFill>
              </a:rPr>
              <a:t>i</a:t>
            </a:r>
            <a:r>
              <a:rPr sz="8004" spc="-391">
                <a:solidFill>
                  <a:srgbClr val="FFFFFF"/>
                </a:solidFill>
              </a:rPr>
              <a:t>g</a:t>
            </a:r>
            <a:r>
              <a:rPr sz="8004" spc="-464">
                <a:solidFill>
                  <a:srgbClr val="FFFFFF"/>
                </a:solidFill>
              </a:rPr>
              <a:t>h</a:t>
            </a:r>
            <a:r>
              <a:rPr sz="8004" spc="-39">
                <a:solidFill>
                  <a:srgbClr val="FFFFFF"/>
                </a:solidFill>
              </a:rPr>
              <a:t>t</a:t>
            </a:r>
            <a:r>
              <a:rPr sz="8004" spc="-340">
                <a:solidFill>
                  <a:srgbClr val="FFFFFF"/>
                </a:solidFill>
              </a:rPr>
              <a:t> </a:t>
            </a:r>
            <a:r>
              <a:rPr sz="8004" spc="-421">
                <a:solidFill>
                  <a:srgbClr val="FFFFFF"/>
                </a:solidFill>
              </a:rPr>
              <a:t>f</a:t>
            </a:r>
            <a:r>
              <a:rPr sz="8004" spc="-388">
                <a:solidFill>
                  <a:srgbClr val="FFFFFF"/>
                </a:solidFill>
              </a:rPr>
              <a:t>o</a:t>
            </a:r>
            <a:r>
              <a:rPr sz="8004" spc="-36">
                <a:solidFill>
                  <a:srgbClr val="FFFFFF"/>
                </a:solidFill>
              </a:rPr>
              <a:t>r</a:t>
            </a:r>
            <a:r>
              <a:rPr sz="8004" spc="-340">
                <a:solidFill>
                  <a:srgbClr val="FFFFFF"/>
                </a:solidFill>
              </a:rPr>
              <a:t> </a:t>
            </a:r>
            <a:r>
              <a:rPr sz="8004" spc="-424">
                <a:solidFill>
                  <a:srgbClr val="FFFFFF"/>
                </a:solidFill>
              </a:rPr>
              <a:t>c</a:t>
            </a:r>
            <a:r>
              <a:rPr sz="8004" spc="-403">
                <a:solidFill>
                  <a:srgbClr val="FFFFFF"/>
                </a:solidFill>
              </a:rPr>
              <a:t>u</a:t>
            </a:r>
            <a:r>
              <a:rPr sz="8004" spc="-440">
                <a:solidFill>
                  <a:srgbClr val="FFFFFF"/>
                </a:solidFill>
              </a:rPr>
              <a:t>s</a:t>
            </a:r>
            <a:r>
              <a:rPr sz="8004" spc="-418">
                <a:solidFill>
                  <a:srgbClr val="FFFFFF"/>
                </a:solidFill>
              </a:rPr>
              <a:t>t</a:t>
            </a:r>
            <a:r>
              <a:rPr sz="8004" spc="-397">
                <a:solidFill>
                  <a:srgbClr val="FFFFFF"/>
                </a:solidFill>
              </a:rPr>
              <a:t>o</a:t>
            </a:r>
            <a:r>
              <a:rPr sz="8004" spc="-388">
                <a:solidFill>
                  <a:srgbClr val="FFFFFF"/>
                </a:solidFill>
              </a:rPr>
              <a:t>m</a:t>
            </a:r>
            <a:r>
              <a:rPr sz="8004" spc="-373">
                <a:solidFill>
                  <a:srgbClr val="FFFFFF"/>
                </a:solidFill>
              </a:rPr>
              <a:t>e</a:t>
            </a:r>
            <a:r>
              <a:rPr sz="8004" spc="-434">
                <a:solidFill>
                  <a:srgbClr val="FFFFFF"/>
                </a:solidFill>
              </a:rPr>
              <a:t>r</a:t>
            </a:r>
            <a:r>
              <a:rPr sz="8004" spc="-45">
                <a:solidFill>
                  <a:srgbClr val="FFFFFF"/>
                </a:solidFill>
              </a:rPr>
              <a:t>s</a:t>
            </a:r>
            <a:endParaRPr sz="8004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60"/>
    </mc:Choice>
    <mc:Fallback>
      <p:transition advTm="16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5">
            <a:extLst>
              <a:ext uri="{FF2B5EF4-FFF2-40B4-BE49-F238E27FC236}">
                <a16:creationId xmlns:a16="http://schemas.microsoft.com/office/drawing/2014/main" id="{505477FB-702C-FD8A-CEBF-B894FCEF54B0}"/>
              </a:ext>
            </a:extLst>
          </p:cNvPr>
          <p:cNvSpPr txBox="1"/>
          <p:nvPr/>
        </p:nvSpPr>
        <p:spPr>
          <a:xfrm>
            <a:off x="509712" y="555160"/>
            <a:ext cx="10122846" cy="614100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defTabSz="554492">
              <a:lnSpc>
                <a:spcPts val="4500"/>
              </a:lnSpc>
              <a:spcBef>
                <a:spcPts val="3090"/>
              </a:spcBef>
            </a:pPr>
            <a:r>
              <a:rPr lang="en-GB" sz="4500" b="1" kern="0">
                <a:solidFill>
                  <a:schemeClr val="bg1"/>
                </a:solidFill>
                <a:latin typeface="Poppins"/>
                <a:cs typeface="Poppins"/>
              </a:rPr>
              <a:t>Right for customers </a:t>
            </a:r>
            <a:r>
              <a:rPr lang="en-GB" sz="4500" b="1" kern="0">
                <a:solidFill>
                  <a:schemeClr val="accent1"/>
                </a:solidFill>
                <a:latin typeface="Poppins"/>
                <a:cs typeface="Poppins"/>
              </a:rPr>
              <a:t>means… </a:t>
            </a:r>
            <a:endParaRPr sz="4500" kern="0">
              <a:solidFill>
                <a:schemeClr val="accent1"/>
              </a:solidFill>
              <a:latin typeface="Poppins"/>
              <a:cs typeface="Poppins"/>
            </a:endParaRPr>
          </a:p>
        </p:txBody>
      </p:sp>
      <p:pic>
        <p:nvPicPr>
          <p:cNvPr id="4" name="Picture 3" descr="A person holding a mug and smiling&#10;&#10;Description automatically generated with medium confidence">
            <a:extLst>
              <a:ext uri="{FF2B5EF4-FFF2-40B4-BE49-F238E27FC236}">
                <a16:creationId xmlns:a16="http://schemas.microsoft.com/office/drawing/2014/main" id="{952123F7-A77D-3B13-F8C7-D680C0AE46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6934"/>
            <a:ext cx="12192000" cy="3031066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C4CA3DB8-CA84-5F17-8021-C0D4CB6A3E1E}"/>
              </a:ext>
            </a:extLst>
          </p:cNvPr>
          <p:cNvSpPr txBox="1">
            <a:spLocks/>
          </p:cNvSpPr>
          <p:nvPr/>
        </p:nvSpPr>
        <p:spPr>
          <a:xfrm>
            <a:off x="9204091" y="2421793"/>
            <a:ext cx="2268764" cy="938792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lvl="0" indent="0" algn="l" defTabSz="554492" rtl="0" eaLnBrk="1" fontAlgn="auto" latinLnBrk="0" hangingPunct="1">
              <a:lnSpc>
                <a:spcPct val="101499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3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Support</a:t>
            </a:r>
            <a:r>
              <a:rPr kumimoji="0" sz="2000" b="1" i="0" u="none" strike="noStrike" kern="0" cap="none" spc="-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000" b="1" i="0" u="none" strike="noStrike" kern="0" cap="none" spc="-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for </a:t>
            </a:r>
            <a:r>
              <a:rPr kumimoji="0" sz="2000" b="1" i="0" u="none" strike="noStrike" kern="0" cap="none" spc="-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those</a:t>
            </a:r>
            <a:r>
              <a:rPr kumimoji="0" sz="2000" b="1" i="0" u="none" strike="noStrike" kern="0" cap="none" spc="-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br>
              <a:rPr kumimoji="0" lang="en-GB" sz="2000" b="1" i="0" u="none" strike="noStrike" kern="0" cap="none" spc="-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sz="2000" b="1" i="0" u="none" strike="noStrike" kern="0" cap="none" spc="-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who </a:t>
            </a:r>
            <a:r>
              <a:rPr kumimoji="0" sz="2000" b="1" i="0" u="none" strike="noStrike" kern="0" cap="none" spc="-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may</a:t>
            </a:r>
            <a:r>
              <a:rPr kumimoji="0" sz="2000" b="1" i="0" u="none" strike="noStrike" kern="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000" b="1" i="0" u="none" strike="noStrike" kern="0" cap="none" spc="-1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be</a:t>
            </a:r>
            <a:r>
              <a:rPr kumimoji="0" sz="2000" b="1" i="0" u="none" strike="noStrike" kern="0" cap="none" spc="-8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br>
              <a:rPr kumimoji="0" lang="en-GB" sz="2000" b="1" i="0" u="none" strike="noStrike" kern="0" cap="none" spc="-8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sz="2000" b="1" i="0" u="none" strike="noStrike" kern="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more </a:t>
            </a:r>
            <a:r>
              <a:rPr kumimoji="0" sz="2000" b="1" i="0" u="none" strike="noStrike" kern="0" cap="none" spc="-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vulnerable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F13ED05E-3E74-C075-5EA5-6D1C8C41CF2C}"/>
              </a:ext>
            </a:extLst>
          </p:cNvPr>
          <p:cNvSpPr>
            <a:spLocks/>
          </p:cNvSpPr>
          <p:nvPr/>
        </p:nvSpPr>
        <p:spPr>
          <a:xfrm>
            <a:off x="9204091" y="1557528"/>
            <a:ext cx="650759" cy="596080"/>
          </a:xfrm>
          <a:custGeom>
            <a:avLst/>
            <a:gdLst/>
            <a:ahLst/>
            <a:cxnLst/>
            <a:rect l="l" t="t" r="r" b="b"/>
            <a:pathLst>
              <a:path w="1073150" h="982979">
                <a:moveTo>
                  <a:pt x="520010" y="970347"/>
                </a:moveTo>
                <a:lnTo>
                  <a:pt x="534266" y="979812"/>
                </a:lnTo>
                <a:lnTo>
                  <a:pt x="550486" y="982967"/>
                </a:lnTo>
                <a:lnTo>
                  <a:pt x="566705" y="979812"/>
                </a:lnTo>
                <a:lnTo>
                  <a:pt x="580961" y="970347"/>
                </a:lnTo>
                <a:lnTo>
                  <a:pt x="771762" y="779546"/>
                </a:lnTo>
                <a:lnTo>
                  <a:pt x="960102" y="591217"/>
                </a:lnTo>
                <a:lnTo>
                  <a:pt x="960677" y="590526"/>
                </a:lnTo>
                <a:lnTo>
                  <a:pt x="962049" y="589238"/>
                </a:lnTo>
                <a:lnTo>
                  <a:pt x="963065" y="588233"/>
                </a:lnTo>
                <a:lnTo>
                  <a:pt x="995146" y="557113"/>
                </a:lnTo>
                <a:lnTo>
                  <a:pt x="1023121" y="516619"/>
                </a:lnTo>
                <a:lnTo>
                  <a:pt x="1045943" y="469370"/>
                </a:lnTo>
                <a:lnTo>
                  <a:pt x="1062564" y="417987"/>
                </a:lnTo>
                <a:lnTo>
                  <a:pt x="1071935" y="365090"/>
                </a:lnTo>
                <a:lnTo>
                  <a:pt x="1073009" y="313299"/>
                </a:lnTo>
                <a:lnTo>
                  <a:pt x="1070257" y="274386"/>
                </a:lnTo>
                <a:lnTo>
                  <a:pt x="1058953" y="232199"/>
                </a:lnTo>
                <a:lnTo>
                  <a:pt x="1040254" y="189000"/>
                </a:lnTo>
                <a:lnTo>
                  <a:pt x="1015319" y="147052"/>
                </a:lnTo>
                <a:lnTo>
                  <a:pt x="985308" y="108617"/>
                </a:lnTo>
                <a:lnTo>
                  <a:pt x="951379" y="75955"/>
                </a:lnTo>
                <a:lnTo>
                  <a:pt x="910686" y="47755"/>
                </a:lnTo>
                <a:lnTo>
                  <a:pt x="867069" y="27062"/>
                </a:lnTo>
                <a:lnTo>
                  <a:pt x="821153" y="14112"/>
                </a:lnTo>
                <a:lnTo>
                  <a:pt x="773563" y="9141"/>
                </a:lnTo>
                <a:lnTo>
                  <a:pt x="725005" y="12303"/>
                </a:lnTo>
                <a:lnTo>
                  <a:pt x="679075" y="23298"/>
                </a:lnTo>
                <a:lnTo>
                  <a:pt x="636398" y="41558"/>
                </a:lnTo>
                <a:lnTo>
                  <a:pt x="597598" y="66516"/>
                </a:lnTo>
                <a:lnTo>
                  <a:pt x="563298" y="97605"/>
                </a:lnTo>
                <a:lnTo>
                  <a:pt x="534125" y="134257"/>
                </a:lnTo>
                <a:lnTo>
                  <a:pt x="503544" y="96476"/>
                </a:lnTo>
                <a:lnTo>
                  <a:pt x="468044" y="64070"/>
                </a:lnTo>
                <a:lnTo>
                  <a:pt x="428271" y="37628"/>
                </a:lnTo>
                <a:lnTo>
                  <a:pt x="384872" y="17742"/>
                </a:lnTo>
                <a:lnTo>
                  <a:pt x="338495" y="5002"/>
                </a:lnTo>
                <a:lnTo>
                  <a:pt x="289787" y="0"/>
                </a:lnTo>
                <a:lnTo>
                  <a:pt x="249895" y="588"/>
                </a:lnTo>
                <a:lnTo>
                  <a:pt x="203593" y="12103"/>
                </a:lnTo>
                <a:lnTo>
                  <a:pt x="156526" y="32607"/>
                </a:lnTo>
                <a:lnTo>
                  <a:pt x="114337" y="60165"/>
                </a:lnTo>
                <a:lnTo>
                  <a:pt x="80057" y="89318"/>
                </a:lnTo>
                <a:lnTo>
                  <a:pt x="49788" y="131019"/>
                </a:lnTo>
                <a:lnTo>
                  <a:pt x="25387" y="181434"/>
                </a:lnTo>
                <a:lnTo>
                  <a:pt x="8711" y="236725"/>
                </a:lnTo>
                <a:lnTo>
                  <a:pt x="1618" y="293059"/>
                </a:lnTo>
                <a:lnTo>
                  <a:pt x="0" y="334151"/>
                </a:lnTo>
                <a:lnTo>
                  <a:pt x="8588" y="380976"/>
                </a:lnTo>
                <a:lnTo>
                  <a:pt x="26235" y="430871"/>
                </a:lnTo>
                <a:lnTo>
                  <a:pt x="51790" y="481175"/>
                </a:lnTo>
                <a:lnTo>
                  <a:pt x="84106" y="529225"/>
                </a:lnTo>
                <a:lnTo>
                  <a:pt x="122033" y="572359"/>
                </a:lnTo>
                <a:lnTo>
                  <a:pt x="124137" y="574338"/>
                </a:lnTo>
                <a:lnTo>
                  <a:pt x="125185" y="575364"/>
                </a:lnTo>
                <a:lnTo>
                  <a:pt x="155582" y="605918"/>
                </a:lnTo>
                <a:lnTo>
                  <a:pt x="320686" y="771023"/>
                </a:lnTo>
                <a:lnTo>
                  <a:pt x="520010" y="970347"/>
                </a:lnTo>
                <a:close/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0172D116-833E-0B9A-8DA2-D6034DF436AE}"/>
              </a:ext>
            </a:extLst>
          </p:cNvPr>
          <p:cNvSpPr txBox="1">
            <a:spLocks/>
          </p:cNvSpPr>
          <p:nvPr/>
        </p:nvSpPr>
        <p:spPr>
          <a:xfrm>
            <a:off x="2848644" y="2421793"/>
            <a:ext cx="1514844" cy="938792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lvl="0" indent="0" algn="l" defTabSz="554492" rtl="0" eaLnBrk="1" fontAlgn="auto" latinLnBrk="0" hangingPunct="1">
              <a:lnSpc>
                <a:spcPct val="101499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3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Bills</a:t>
            </a:r>
            <a:r>
              <a:rPr kumimoji="0" sz="2000" b="1" i="0" u="none" strike="noStrike" kern="0" cap="none" spc="-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br>
              <a:rPr kumimoji="0" lang="en-GB" sz="2000" b="1" i="0" u="none" strike="noStrike" kern="0" cap="none" spc="-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sz="2000" b="1" i="0" u="none" strike="noStrike" kern="0" cap="none" spc="-3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everyone </a:t>
            </a:r>
            <a:br>
              <a:rPr kumimoji="0" lang="en-GB" sz="2000" b="1" i="0" u="none" strike="noStrike" kern="0" cap="none" spc="-3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sz="2000" b="1" i="0" u="none" strike="noStrike" kern="0" cap="none" spc="-2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can</a:t>
            </a:r>
            <a:r>
              <a:rPr kumimoji="0" sz="2000" b="1" i="0" u="none" strike="noStrike" kern="0" cap="none" spc="-7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000" b="1" i="0" u="none" strike="noStrike" kern="0" cap="none" spc="-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afford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30B358EB-FD30-371E-62E9-5A7EDF452353}"/>
              </a:ext>
            </a:extLst>
          </p:cNvPr>
          <p:cNvSpPr>
            <a:spLocks/>
          </p:cNvSpPr>
          <p:nvPr/>
        </p:nvSpPr>
        <p:spPr>
          <a:xfrm>
            <a:off x="2848644" y="1508331"/>
            <a:ext cx="571051" cy="668857"/>
          </a:xfrm>
          <a:custGeom>
            <a:avLst/>
            <a:gdLst/>
            <a:ahLst/>
            <a:cxnLst/>
            <a:rect l="l" t="t" r="r" b="b"/>
            <a:pathLst>
              <a:path w="941704" h="1102995">
                <a:moveTo>
                  <a:pt x="430510" y="446824"/>
                </a:moveTo>
                <a:lnTo>
                  <a:pt x="412067" y="397411"/>
                </a:lnTo>
                <a:lnTo>
                  <a:pt x="401610" y="340795"/>
                </a:lnTo>
                <a:lnTo>
                  <a:pt x="409496" y="296046"/>
                </a:lnTo>
                <a:lnTo>
                  <a:pt x="431110" y="261621"/>
                </a:lnTo>
                <a:lnTo>
                  <a:pt x="463384" y="237302"/>
                </a:lnTo>
                <a:lnTo>
                  <a:pt x="503253" y="222870"/>
                </a:lnTo>
                <a:lnTo>
                  <a:pt x="547648" y="218108"/>
                </a:lnTo>
                <a:lnTo>
                  <a:pt x="600823" y="222858"/>
                </a:lnTo>
                <a:lnTo>
                  <a:pt x="641549" y="235750"/>
                </a:lnTo>
                <a:lnTo>
                  <a:pt x="695728" y="277821"/>
                </a:lnTo>
                <a:lnTo>
                  <a:pt x="730338" y="328034"/>
                </a:lnTo>
                <a:lnTo>
                  <a:pt x="746602" y="351105"/>
                </a:lnTo>
                <a:lnTo>
                  <a:pt x="789645" y="382997"/>
                </a:lnTo>
                <a:lnTo>
                  <a:pt x="865196" y="378754"/>
                </a:lnTo>
                <a:lnTo>
                  <a:pt x="902089" y="354426"/>
                </a:lnTo>
                <a:lnTo>
                  <a:pt x="927572" y="318738"/>
                </a:lnTo>
                <a:lnTo>
                  <a:pt x="937081" y="275666"/>
                </a:lnTo>
                <a:lnTo>
                  <a:pt x="935054" y="249878"/>
                </a:lnTo>
                <a:lnTo>
                  <a:pt x="917732" y="191697"/>
                </a:lnTo>
                <a:lnTo>
                  <a:pt x="880253" y="130739"/>
                </a:lnTo>
                <a:lnTo>
                  <a:pt x="853031" y="101481"/>
                </a:lnTo>
                <a:lnTo>
                  <a:pt x="819661" y="74242"/>
                </a:lnTo>
                <a:lnTo>
                  <a:pt x="779773" y="49927"/>
                </a:lnTo>
                <a:lnTo>
                  <a:pt x="732997" y="29440"/>
                </a:lnTo>
                <a:lnTo>
                  <a:pt x="678964" y="13687"/>
                </a:lnTo>
                <a:lnTo>
                  <a:pt x="617304" y="3572"/>
                </a:lnTo>
                <a:lnTo>
                  <a:pt x="547648" y="0"/>
                </a:lnTo>
                <a:lnTo>
                  <a:pt x="493025" y="2128"/>
                </a:lnTo>
                <a:lnTo>
                  <a:pt x="441626" y="8427"/>
                </a:lnTo>
                <a:lnTo>
                  <a:pt x="393649" y="18762"/>
                </a:lnTo>
                <a:lnTo>
                  <a:pt x="349296" y="33003"/>
                </a:lnTo>
                <a:lnTo>
                  <a:pt x="308764" y="51016"/>
                </a:lnTo>
                <a:lnTo>
                  <a:pt x="272254" y="72669"/>
                </a:lnTo>
                <a:lnTo>
                  <a:pt x="239964" y="97830"/>
                </a:lnTo>
                <a:lnTo>
                  <a:pt x="212095" y="126366"/>
                </a:lnTo>
                <a:lnTo>
                  <a:pt x="188846" y="158145"/>
                </a:lnTo>
                <a:lnTo>
                  <a:pt x="170416" y="193036"/>
                </a:lnTo>
                <a:lnTo>
                  <a:pt x="157005" y="230904"/>
                </a:lnTo>
                <a:lnTo>
                  <a:pt x="148812" y="271619"/>
                </a:lnTo>
                <a:lnTo>
                  <a:pt x="146037" y="315047"/>
                </a:lnTo>
                <a:lnTo>
                  <a:pt x="148914" y="347565"/>
                </a:lnTo>
                <a:lnTo>
                  <a:pt x="156500" y="380936"/>
                </a:lnTo>
                <a:lnTo>
                  <a:pt x="167223" y="414307"/>
                </a:lnTo>
                <a:lnTo>
                  <a:pt x="179512" y="446824"/>
                </a:lnTo>
                <a:lnTo>
                  <a:pt x="129304" y="446824"/>
                </a:lnTo>
                <a:lnTo>
                  <a:pt x="72520" y="456693"/>
                </a:lnTo>
                <a:lnTo>
                  <a:pt x="32136" y="482608"/>
                </a:lnTo>
                <a:lnTo>
                  <a:pt x="8010" y="519030"/>
                </a:lnTo>
                <a:lnTo>
                  <a:pt x="0" y="560422"/>
                </a:lnTo>
                <a:lnTo>
                  <a:pt x="8010" y="601814"/>
                </a:lnTo>
                <a:lnTo>
                  <a:pt x="32136" y="638237"/>
                </a:lnTo>
                <a:lnTo>
                  <a:pt x="72520" y="664152"/>
                </a:lnTo>
                <a:lnTo>
                  <a:pt x="129304" y="674021"/>
                </a:lnTo>
                <a:lnTo>
                  <a:pt x="225144" y="674021"/>
                </a:lnTo>
                <a:lnTo>
                  <a:pt x="215257" y="736680"/>
                </a:lnTo>
                <a:lnTo>
                  <a:pt x="200813" y="785289"/>
                </a:lnTo>
                <a:lnTo>
                  <a:pt x="183339" y="822852"/>
                </a:lnTo>
                <a:lnTo>
                  <a:pt x="145411" y="876861"/>
                </a:lnTo>
                <a:lnTo>
                  <a:pt x="128012" y="899314"/>
                </a:lnTo>
                <a:lnTo>
                  <a:pt x="113693" y="922739"/>
                </a:lnTo>
                <a:lnTo>
                  <a:pt x="103981" y="950142"/>
                </a:lnTo>
                <a:lnTo>
                  <a:pt x="100405" y="984524"/>
                </a:lnTo>
                <a:lnTo>
                  <a:pt x="108291" y="1029384"/>
                </a:lnTo>
                <a:lnTo>
                  <a:pt x="129905" y="1062755"/>
                </a:lnTo>
                <a:lnTo>
                  <a:pt x="162179" y="1085511"/>
                </a:lnTo>
                <a:lnTo>
                  <a:pt x="202047" y="1098524"/>
                </a:lnTo>
                <a:lnTo>
                  <a:pt x="246442" y="1102667"/>
                </a:lnTo>
                <a:lnTo>
                  <a:pt x="807776" y="1102667"/>
                </a:lnTo>
                <a:lnTo>
                  <a:pt x="862706" y="1094005"/>
                </a:lnTo>
                <a:lnTo>
                  <a:pt x="904941" y="1069723"/>
                </a:lnTo>
                <a:lnTo>
                  <a:pt x="932058" y="1032378"/>
                </a:lnTo>
                <a:lnTo>
                  <a:pt x="941636" y="984524"/>
                </a:lnTo>
                <a:lnTo>
                  <a:pt x="932058" y="936671"/>
                </a:lnTo>
                <a:lnTo>
                  <a:pt x="904941" y="899326"/>
                </a:lnTo>
                <a:lnTo>
                  <a:pt x="862706" y="875044"/>
                </a:lnTo>
                <a:lnTo>
                  <a:pt x="807776" y="866381"/>
                </a:lnTo>
                <a:lnTo>
                  <a:pt x="404647" y="866381"/>
                </a:lnTo>
                <a:lnTo>
                  <a:pt x="435739" y="819072"/>
                </a:lnTo>
                <a:lnTo>
                  <a:pt x="453708" y="774179"/>
                </a:lnTo>
                <a:lnTo>
                  <a:pt x="461979" y="727297"/>
                </a:lnTo>
                <a:lnTo>
                  <a:pt x="463975" y="674021"/>
                </a:lnTo>
                <a:lnTo>
                  <a:pt x="564380" y="674021"/>
                </a:lnTo>
                <a:lnTo>
                  <a:pt x="621165" y="664152"/>
                </a:lnTo>
                <a:lnTo>
                  <a:pt x="661549" y="638237"/>
                </a:lnTo>
                <a:lnTo>
                  <a:pt x="685675" y="601814"/>
                </a:lnTo>
                <a:lnTo>
                  <a:pt x="693685" y="560422"/>
                </a:lnTo>
                <a:lnTo>
                  <a:pt x="685675" y="519030"/>
                </a:lnTo>
                <a:lnTo>
                  <a:pt x="661549" y="482608"/>
                </a:lnTo>
                <a:lnTo>
                  <a:pt x="621165" y="456693"/>
                </a:lnTo>
                <a:lnTo>
                  <a:pt x="564380" y="446824"/>
                </a:lnTo>
                <a:lnTo>
                  <a:pt x="430510" y="446824"/>
                </a:lnTo>
                <a:close/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BE398F82-EC08-F3DD-A58D-5D2079B96CC5}"/>
              </a:ext>
            </a:extLst>
          </p:cNvPr>
          <p:cNvSpPr txBox="1">
            <a:spLocks/>
          </p:cNvSpPr>
          <p:nvPr/>
        </p:nvSpPr>
        <p:spPr>
          <a:xfrm>
            <a:off x="6982908" y="2421793"/>
            <a:ext cx="1514844" cy="938792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lvl="0" indent="0" algn="l" defTabSz="554492" rtl="0" eaLnBrk="1" fontAlgn="auto" latinLnBrk="0" hangingPunct="1">
              <a:lnSpc>
                <a:spcPct val="101499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1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An</a:t>
            </a:r>
            <a:r>
              <a:rPr kumimoji="0" sz="2000" b="1" i="0" u="none" strike="noStrike" kern="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000" b="1" i="0" u="none" strike="noStrike" kern="0" cap="none" spc="-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easy, </a:t>
            </a:r>
            <a:br>
              <a:rPr kumimoji="0" lang="en-GB" sz="2000" b="1" i="0" u="none" strike="noStrike" kern="0" cap="none" spc="-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sz="2000" b="1" i="0" u="none" strike="noStrike" kern="0" cap="none" spc="-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enjoyable </a:t>
            </a:r>
            <a:r>
              <a:rPr kumimoji="0" sz="2000" b="1" i="0" u="none" strike="noStrike" kern="0" cap="none" spc="-3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experience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DB29482-C766-F4B4-8122-3AB2D87FF21E}"/>
              </a:ext>
            </a:extLst>
          </p:cNvPr>
          <p:cNvGrpSpPr/>
          <p:nvPr/>
        </p:nvGrpSpPr>
        <p:grpSpPr>
          <a:xfrm>
            <a:off x="7003940" y="1522766"/>
            <a:ext cx="671314" cy="593769"/>
            <a:chOff x="9883130" y="1701607"/>
            <a:chExt cx="671314" cy="593769"/>
          </a:xfrm>
        </p:grpSpPr>
        <p:sp>
          <p:nvSpPr>
            <p:cNvPr id="20" name="object 16">
              <a:extLst>
                <a:ext uri="{FF2B5EF4-FFF2-40B4-BE49-F238E27FC236}">
                  <a16:creationId xmlns:a16="http://schemas.microsoft.com/office/drawing/2014/main" id="{3FCB87E9-434C-5BCD-A27C-70C21A606B96}"/>
                </a:ext>
              </a:extLst>
            </p:cNvPr>
            <p:cNvSpPr>
              <a:spLocks/>
            </p:cNvSpPr>
            <p:nvPr/>
          </p:nvSpPr>
          <p:spPr>
            <a:xfrm>
              <a:off x="9883130" y="1836833"/>
              <a:ext cx="259149" cy="269160"/>
            </a:xfrm>
            <a:custGeom>
              <a:avLst/>
              <a:gdLst/>
              <a:ahLst/>
              <a:cxnLst/>
              <a:rect l="l" t="t" r="r" b="b"/>
              <a:pathLst>
                <a:path w="427354" h="443865">
                  <a:moveTo>
                    <a:pt x="213543" y="443567"/>
                  </a:moveTo>
                  <a:lnTo>
                    <a:pt x="262505" y="437710"/>
                  </a:lnTo>
                  <a:lnTo>
                    <a:pt x="307452" y="421025"/>
                  </a:lnTo>
                  <a:lnTo>
                    <a:pt x="347102" y="394844"/>
                  </a:lnTo>
                  <a:lnTo>
                    <a:pt x="380172" y="360498"/>
                  </a:lnTo>
                  <a:lnTo>
                    <a:pt x="405381" y="319318"/>
                  </a:lnTo>
                  <a:lnTo>
                    <a:pt x="421446" y="272637"/>
                  </a:lnTo>
                  <a:lnTo>
                    <a:pt x="427086" y="221783"/>
                  </a:lnTo>
                  <a:lnTo>
                    <a:pt x="421446" y="170930"/>
                  </a:lnTo>
                  <a:lnTo>
                    <a:pt x="405381" y="124248"/>
                  </a:lnTo>
                  <a:lnTo>
                    <a:pt x="380172" y="83069"/>
                  </a:lnTo>
                  <a:lnTo>
                    <a:pt x="347102" y="48723"/>
                  </a:lnTo>
                  <a:lnTo>
                    <a:pt x="307452" y="22542"/>
                  </a:lnTo>
                  <a:lnTo>
                    <a:pt x="262505" y="5857"/>
                  </a:lnTo>
                  <a:lnTo>
                    <a:pt x="213543" y="0"/>
                  </a:lnTo>
                  <a:lnTo>
                    <a:pt x="164580" y="5857"/>
                  </a:lnTo>
                  <a:lnTo>
                    <a:pt x="119633" y="22542"/>
                  </a:lnTo>
                  <a:lnTo>
                    <a:pt x="79984" y="48723"/>
                  </a:lnTo>
                  <a:lnTo>
                    <a:pt x="46914" y="83069"/>
                  </a:lnTo>
                  <a:lnTo>
                    <a:pt x="21705" y="124248"/>
                  </a:lnTo>
                  <a:lnTo>
                    <a:pt x="5639" y="170930"/>
                  </a:lnTo>
                  <a:lnTo>
                    <a:pt x="0" y="221783"/>
                  </a:lnTo>
                  <a:lnTo>
                    <a:pt x="5639" y="272637"/>
                  </a:lnTo>
                  <a:lnTo>
                    <a:pt x="21705" y="319318"/>
                  </a:lnTo>
                  <a:lnTo>
                    <a:pt x="46914" y="360498"/>
                  </a:lnTo>
                  <a:lnTo>
                    <a:pt x="79984" y="394844"/>
                  </a:lnTo>
                  <a:lnTo>
                    <a:pt x="119633" y="421025"/>
                  </a:lnTo>
                  <a:lnTo>
                    <a:pt x="164580" y="437710"/>
                  </a:lnTo>
                  <a:lnTo>
                    <a:pt x="213543" y="443567"/>
                  </a:lnTo>
                  <a:close/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449BA89B-6E9B-262C-435B-FE2CCF9C6DAC}"/>
                </a:ext>
              </a:extLst>
            </p:cNvPr>
            <p:cNvSpPr>
              <a:spLocks/>
            </p:cNvSpPr>
            <p:nvPr/>
          </p:nvSpPr>
          <p:spPr>
            <a:xfrm>
              <a:off x="9976847" y="1701607"/>
              <a:ext cx="577597" cy="593769"/>
            </a:xfrm>
            <a:custGeom>
              <a:avLst/>
              <a:gdLst/>
              <a:ahLst/>
              <a:cxnLst/>
              <a:rect l="l" t="t" r="r" b="b"/>
              <a:pathLst>
                <a:path w="952500" h="979170">
                  <a:moveTo>
                    <a:pt x="921291" y="0"/>
                  </a:moveTo>
                  <a:lnTo>
                    <a:pt x="30941" y="0"/>
                  </a:lnTo>
                  <a:lnTo>
                    <a:pt x="17431" y="2848"/>
                  </a:lnTo>
                  <a:lnTo>
                    <a:pt x="7107" y="10618"/>
                  </a:lnTo>
                  <a:lnTo>
                    <a:pt x="964" y="22144"/>
                  </a:lnTo>
                  <a:lnTo>
                    <a:pt x="0" y="36260"/>
                  </a:lnTo>
                  <a:lnTo>
                    <a:pt x="97127" y="783232"/>
                  </a:lnTo>
                  <a:lnTo>
                    <a:pt x="108051" y="828130"/>
                  </a:lnTo>
                  <a:lnTo>
                    <a:pt x="127894" y="869344"/>
                  </a:lnTo>
                  <a:lnTo>
                    <a:pt x="155351" y="905700"/>
                  </a:lnTo>
                  <a:lnTo>
                    <a:pt x="189111" y="936022"/>
                  </a:lnTo>
                  <a:lnTo>
                    <a:pt x="227866" y="959136"/>
                  </a:lnTo>
                  <a:lnTo>
                    <a:pt x="270309" y="973867"/>
                  </a:lnTo>
                  <a:lnTo>
                    <a:pt x="315131" y="979038"/>
                  </a:lnTo>
                  <a:lnTo>
                    <a:pt x="637101" y="979038"/>
                  </a:lnTo>
                  <a:lnTo>
                    <a:pt x="681922" y="973867"/>
                  </a:lnTo>
                  <a:lnTo>
                    <a:pt x="724365" y="959136"/>
                  </a:lnTo>
                  <a:lnTo>
                    <a:pt x="763121" y="936022"/>
                  </a:lnTo>
                  <a:lnTo>
                    <a:pt x="796881" y="905700"/>
                  </a:lnTo>
                  <a:lnTo>
                    <a:pt x="824337" y="869344"/>
                  </a:lnTo>
                  <a:lnTo>
                    <a:pt x="844181" y="828130"/>
                  </a:lnTo>
                  <a:lnTo>
                    <a:pt x="855104" y="783232"/>
                  </a:lnTo>
                  <a:lnTo>
                    <a:pt x="952232" y="36260"/>
                  </a:lnTo>
                  <a:lnTo>
                    <a:pt x="951267" y="22144"/>
                  </a:lnTo>
                  <a:lnTo>
                    <a:pt x="945125" y="10618"/>
                  </a:lnTo>
                  <a:lnTo>
                    <a:pt x="934801" y="2848"/>
                  </a:lnTo>
                  <a:lnTo>
                    <a:pt x="921291" y="0"/>
                  </a:lnTo>
                  <a:close/>
                </a:path>
              </a:pathLst>
            </a:custGeom>
            <a:solidFill>
              <a:srgbClr val="DF6E68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18">
              <a:extLst>
                <a:ext uri="{FF2B5EF4-FFF2-40B4-BE49-F238E27FC236}">
                  <a16:creationId xmlns:a16="http://schemas.microsoft.com/office/drawing/2014/main" id="{1EBD724E-1F2A-3C9A-3F02-B7CD63DA70B1}"/>
                </a:ext>
              </a:extLst>
            </p:cNvPr>
            <p:cNvSpPr>
              <a:spLocks/>
            </p:cNvSpPr>
            <p:nvPr/>
          </p:nvSpPr>
          <p:spPr>
            <a:xfrm>
              <a:off x="9976847" y="1701607"/>
              <a:ext cx="577597" cy="593769"/>
            </a:xfrm>
            <a:custGeom>
              <a:avLst/>
              <a:gdLst/>
              <a:ahLst/>
              <a:cxnLst/>
              <a:rect l="l" t="t" r="r" b="b"/>
              <a:pathLst>
                <a:path w="952500" h="979170">
                  <a:moveTo>
                    <a:pt x="921291" y="0"/>
                  </a:moveTo>
                  <a:lnTo>
                    <a:pt x="728983" y="0"/>
                  </a:lnTo>
                  <a:lnTo>
                    <a:pt x="30941" y="0"/>
                  </a:lnTo>
                  <a:lnTo>
                    <a:pt x="17431" y="2848"/>
                  </a:lnTo>
                  <a:lnTo>
                    <a:pt x="7107" y="10618"/>
                  </a:lnTo>
                  <a:lnTo>
                    <a:pt x="964" y="22144"/>
                  </a:lnTo>
                  <a:lnTo>
                    <a:pt x="0" y="36260"/>
                  </a:lnTo>
                  <a:lnTo>
                    <a:pt x="97127" y="783232"/>
                  </a:lnTo>
                  <a:lnTo>
                    <a:pt x="108051" y="828130"/>
                  </a:lnTo>
                  <a:lnTo>
                    <a:pt x="127894" y="869344"/>
                  </a:lnTo>
                  <a:lnTo>
                    <a:pt x="155351" y="905700"/>
                  </a:lnTo>
                  <a:lnTo>
                    <a:pt x="189111" y="936022"/>
                  </a:lnTo>
                  <a:lnTo>
                    <a:pt x="227866" y="959136"/>
                  </a:lnTo>
                  <a:lnTo>
                    <a:pt x="270309" y="973867"/>
                  </a:lnTo>
                  <a:lnTo>
                    <a:pt x="315131" y="979038"/>
                  </a:lnTo>
                  <a:lnTo>
                    <a:pt x="637101" y="979038"/>
                  </a:lnTo>
                  <a:lnTo>
                    <a:pt x="681922" y="973867"/>
                  </a:lnTo>
                  <a:lnTo>
                    <a:pt x="724365" y="959136"/>
                  </a:lnTo>
                  <a:lnTo>
                    <a:pt x="763121" y="936022"/>
                  </a:lnTo>
                  <a:lnTo>
                    <a:pt x="796881" y="905700"/>
                  </a:lnTo>
                  <a:lnTo>
                    <a:pt x="824337" y="869344"/>
                  </a:lnTo>
                  <a:lnTo>
                    <a:pt x="844181" y="828130"/>
                  </a:lnTo>
                  <a:lnTo>
                    <a:pt x="855104" y="783232"/>
                  </a:lnTo>
                  <a:lnTo>
                    <a:pt x="952232" y="36260"/>
                  </a:lnTo>
                  <a:lnTo>
                    <a:pt x="951267" y="22144"/>
                  </a:lnTo>
                  <a:lnTo>
                    <a:pt x="945125" y="10618"/>
                  </a:lnTo>
                  <a:lnTo>
                    <a:pt x="934801" y="2848"/>
                  </a:lnTo>
                  <a:lnTo>
                    <a:pt x="921291" y="0"/>
                  </a:lnTo>
                  <a:close/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EAD29CDD-8656-AEFD-3C76-2F5110C79116}"/>
                </a:ext>
              </a:extLst>
            </p:cNvPr>
            <p:cNvSpPr>
              <a:spLocks/>
            </p:cNvSpPr>
            <p:nvPr/>
          </p:nvSpPr>
          <p:spPr>
            <a:xfrm>
              <a:off x="10337120" y="1705229"/>
              <a:ext cx="0" cy="228728"/>
            </a:xfrm>
            <a:custGeom>
              <a:avLst/>
              <a:gdLst/>
              <a:ahLst/>
              <a:cxnLst/>
              <a:rect l="l" t="t" r="r" b="b"/>
              <a:pathLst>
                <a:path h="377190">
                  <a:moveTo>
                    <a:pt x="0" y="377161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1E7BA5E7-E879-C4E4-C0BD-71F4ED3645F3}"/>
                </a:ext>
              </a:extLst>
            </p:cNvPr>
            <p:cNvSpPr>
              <a:spLocks/>
            </p:cNvSpPr>
            <p:nvPr/>
          </p:nvSpPr>
          <p:spPr>
            <a:xfrm>
              <a:off x="10258047" y="1929232"/>
              <a:ext cx="159802" cy="164037"/>
            </a:xfrm>
            <a:custGeom>
              <a:avLst/>
              <a:gdLst/>
              <a:ahLst/>
              <a:cxnLst/>
              <a:rect l="l" t="t" r="r" b="b"/>
              <a:pathLst>
                <a:path w="263525" h="270509">
                  <a:moveTo>
                    <a:pt x="0" y="111462"/>
                  </a:moveTo>
                  <a:lnTo>
                    <a:pt x="0" y="270148"/>
                  </a:lnTo>
                  <a:lnTo>
                    <a:pt x="263091" y="270148"/>
                  </a:lnTo>
                  <a:lnTo>
                    <a:pt x="263091" y="111462"/>
                  </a:lnTo>
                  <a:lnTo>
                    <a:pt x="131545" y="0"/>
                  </a:lnTo>
                  <a:lnTo>
                    <a:pt x="0" y="111462"/>
                  </a:lnTo>
                  <a:close/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object 5">
            <a:extLst>
              <a:ext uri="{FF2B5EF4-FFF2-40B4-BE49-F238E27FC236}">
                <a16:creationId xmlns:a16="http://schemas.microsoft.com/office/drawing/2014/main" id="{7C6E2A3B-AE46-7D41-4544-CC7032DE35E6}"/>
              </a:ext>
            </a:extLst>
          </p:cNvPr>
          <p:cNvSpPr txBox="1">
            <a:spLocks/>
          </p:cNvSpPr>
          <p:nvPr/>
        </p:nvSpPr>
        <p:spPr>
          <a:xfrm>
            <a:off x="586107" y="2421793"/>
            <a:ext cx="1743428" cy="938792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lvl="0" indent="0" algn="l" defTabSz="554492" rtl="0" eaLnBrk="1" fontAlgn="auto" latinLnBrk="0" hangingPunct="1">
              <a:lnSpc>
                <a:spcPct val="101499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4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High-</a:t>
            </a:r>
            <a:r>
              <a:rPr kumimoji="0" sz="2000" b="1" i="0" u="none" strike="noStrike" kern="0" cap="none" spc="-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quality </a:t>
            </a:r>
            <a:r>
              <a:rPr kumimoji="0" sz="2000" b="1" i="0" u="none" strike="noStrike" kern="0" cap="none" spc="-3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drinking</a:t>
            </a:r>
            <a:r>
              <a:rPr kumimoji="0" sz="2000" b="1" i="0" u="none" strike="noStrike" kern="0" cap="none" spc="-5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br>
              <a:rPr kumimoji="0" lang="en-GB" sz="2000" b="1" i="0" u="none" strike="noStrike" kern="0" cap="none" spc="-5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sz="2000" b="1" i="0" u="none" strike="noStrike" kern="0" cap="none" spc="-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water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pic>
        <p:nvPicPr>
          <p:cNvPr id="27" name="Picture 26" descr="A white line drawing of a drop of water&#10;&#10;Description automatically generated">
            <a:extLst>
              <a:ext uri="{FF2B5EF4-FFF2-40B4-BE49-F238E27FC236}">
                <a16:creationId xmlns:a16="http://schemas.microsoft.com/office/drawing/2014/main" id="{8A338888-2834-812D-7642-A8472D05FD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475" y="1391084"/>
            <a:ext cx="644098" cy="843303"/>
          </a:xfrm>
          <a:prstGeom prst="rect">
            <a:avLst/>
          </a:prstGeom>
        </p:spPr>
      </p:pic>
      <p:sp>
        <p:nvSpPr>
          <p:cNvPr id="31" name="object 7">
            <a:extLst>
              <a:ext uri="{FF2B5EF4-FFF2-40B4-BE49-F238E27FC236}">
                <a16:creationId xmlns:a16="http://schemas.microsoft.com/office/drawing/2014/main" id="{49C5EB83-3AD1-B07D-BF99-04839A51D4E3}"/>
              </a:ext>
            </a:extLst>
          </p:cNvPr>
          <p:cNvSpPr txBox="1">
            <a:spLocks/>
          </p:cNvSpPr>
          <p:nvPr/>
        </p:nvSpPr>
        <p:spPr>
          <a:xfrm>
            <a:off x="4922056" y="2421793"/>
            <a:ext cx="1514844" cy="938792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lvl="0" indent="0" algn="l" defTabSz="554492" rtl="0" eaLnBrk="1" fontAlgn="auto" latinLnBrk="0" hangingPunct="1">
              <a:lnSpc>
                <a:spcPct val="101499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A</a:t>
            </a:r>
            <a:r>
              <a:rPr kumimoji="0" sz="2000" b="1" i="0" u="none" strike="noStrike" kern="0" cap="none" spc="-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000" b="1" i="0" u="none" strike="noStrike" kern="0" cap="none" spc="-3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tailored</a:t>
            </a:r>
            <a:r>
              <a:rPr kumimoji="0" sz="2000" b="1" i="0" u="none" strike="noStrike" kern="0" cap="none" spc="-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br>
              <a:rPr kumimoji="0" lang="en-GB" sz="2000" b="1" i="0" u="none" strike="noStrike" kern="0" cap="none" spc="-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-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&amp;</a:t>
            </a:r>
            <a:r>
              <a:rPr kumimoji="0" sz="2000" b="1" i="0" u="none" strike="noStrike" kern="0" cap="none" spc="-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000" b="1" i="0" u="none" strike="noStrike" kern="0" cap="none" spc="-3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reliable</a:t>
            </a:r>
            <a:r>
              <a:rPr kumimoji="0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000" b="1" i="0" u="none" strike="noStrike" kern="0" cap="none" spc="-3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service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pic>
        <p:nvPicPr>
          <p:cNvPr id="30" name="Picture 29" descr="A black and white outline of a person&#10;&#10;Description automatically generated">
            <a:extLst>
              <a:ext uri="{FF2B5EF4-FFF2-40B4-BE49-F238E27FC236}">
                <a16:creationId xmlns:a16="http://schemas.microsoft.com/office/drawing/2014/main" id="{8FBC6717-1A06-A5B6-7ADC-A9D755EB09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717" y="1428293"/>
            <a:ext cx="659008" cy="81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2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40">
        <p:fade/>
      </p:transition>
    </mc:Choice>
    <mc:Fallback xmlns="">
      <p:transition spd="med" advClick="0" advTm="24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69FADC-8B02-F9D7-2D1F-029735C01C17}"/>
              </a:ext>
            </a:extLst>
          </p:cNvPr>
          <p:cNvSpPr/>
          <p:nvPr/>
        </p:nvSpPr>
        <p:spPr>
          <a:xfrm>
            <a:off x="1" y="1440040"/>
            <a:ext cx="12191999" cy="5417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9">
            <a:extLst>
              <a:ext uri="{FF2B5EF4-FFF2-40B4-BE49-F238E27FC236}">
                <a16:creationId xmlns:a16="http://schemas.microsoft.com/office/drawing/2014/main" id="{D0D102FB-A24A-F73C-6813-5C49B9D4AB3C}"/>
              </a:ext>
            </a:extLst>
          </p:cNvPr>
          <p:cNvSpPr txBox="1">
            <a:spLocks/>
          </p:cNvSpPr>
          <p:nvPr/>
        </p:nvSpPr>
        <p:spPr>
          <a:xfrm>
            <a:off x="4649927" y="2513351"/>
            <a:ext cx="6445368" cy="1962406"/>
          </a:xfrm>
          <a:prstGeom prst="rect">
            <a:avLst/>
          </a:prstGeom>
        </p:spPr>
        <p:txBody>
          <a:bodyPr lIns="0" tIns="0" rIns="0" bIns="0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US" sz="4500" kern="0" spc="-39">
                <a:solidFill>
                  <a:schemeClr val="bg1"/>
                </a:solidFill>
                <a:latin typeface="Poppins"/>
                <a:ea typeface="+mn-ea"/>
                <a:cs typeface="Poppins"/>
              </a:rPr>
              <a:t>place in our customer experience (CMEX)</a:t>
            </a:r>
            <a:endParaRPr lang="en-GB" sz="45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F90266-B911-2589-2D9A-10EC01B4F543}"/>
              </a:ext>
            </a:extLst>
          </p:cNvPr>
          <p:cNvGrpSpPr/>
          <p:nvPr/>
        </p:nvGrpSpPr>
        <p:grpSpPr>
          <a:xfrm rot="21336963">
            <a:off x="250285" y="1761815"/>
            <a:ext cx="4228870" cy="4228870"/>
            <a:chOff x="9329750" y="3741437"/>
            <a:chExt cx="2693968" cy="269396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363D3A8-D7C3-16A5-07CA-2C5ED80D72F2}"/>
                </a:ext>
              </a:extLst>
            </p:cNvPr>
            <p:cNvGrpSpPr/>
            <p:nvPr/>
          </p:nvGrpSpPr>
          <p:grpSpPr>
            <a:xfrm>
              <a:off x="9329750" y="3741437"/>
              <a:ext cx="2693968" cy="2693968"/>
              <a:chOff x="8789814" y="3160193"/>
              <a:chExt cx="3878947" cy="3878947"/>
            </a:xfrm>
          </p:grpSpPr>
          <p:pic>
            <p:nvPicPr>
              <p:cNvPr id="13" name="Picture 12" descr="A gold medal with red ribbons&#10;&#10;Description automatically generated">
                <a:extLst>
                  <a:ext uri="{FF2B5EF4-FFF2-40B4-BE49-F238E27FC236}">
                    <a16:creationId xmlns:a16="http://schemas.microsoft.com/office/drawing/2014/main" id="{EF5D54C1-E9FD-958D-94EB-1DFCEC3907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89814" y="3160193"/>
                <a:ext cx="3878947" cy="3878947"/>
              </a:xfrm>
              <a:prstGeom prst="rect">
                <a:avLst/>
              </a:prstGeom>
            </p:spPr>
          </p:pic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C5D07A5B-3056-79CD-8DE4-F7922ADE916B}"/>
                  </a:ext>
                </a:extLst>
              </p:cNvPr>
              <p:cNvSpPr/>
              <p:nvPr/>
            </p:nvSpPr>
            <p:spPr>
              <a:xfrm>
                <a:off x="9796346" y="3730083"/>
                <a:ext cx="1839952" cy="1778619"/>
              </a:xfrm>
              <a:custGeom>
                <a:avLst/>
                <a:gdLst>
                  <a:gd name="connsiteX0" fmla="*/ 1393903 w 1839952"/>
                  <a:gd name="connsiteY0" fmla="*/ 356839 h 1778619"/>
                  <a:gd name="connsiteX1" fmla="*/ 981308 w 1839952"/>
                  <a:gd name="connsiteY1" fmla="*/ 0 h 1778619"/>
                  <a:gd name="connsiteX2" fmla="*/ 624469 w 1839952"/>
                  <a:gd name="connsiteY2" fmla="*/ 122663 h 1778619"/>
                  <a:gd name="connsiteX3" fmla="*/ 239752 w 1839952"/>
                  <a:gd name="connsiteY3" fmla="*/ 457200 h 1778619"/>
                  <a:gd name="connsiteX4" fmla="*/ 0 w 1839952"/>
                  <a:gd name="connsiteY4" fmla="*/ 713678 h 1778619"/>
                  <a:gd name="connsiteX5" fmla="*/ 105937 w 1839952"/>
                  <a:gd name="connsiteY5" fmla="*/ 1131849 h 1778619"/>
                  <a:gd name="connsiteX6" fmla="*/ 351264 w 1839952"/>
                  <a:gd name="connsiteY6" fmla="*/ 1477537 h 1778619"/>
                  <a:gd name="connsiteX7" fmla="*/ 451625 w 1839952"/>
                  <a:gd name="connsiteY7" fmla="*/ 1689410 h 1778619"/>
                  <a:gd name="connsiteX8" fmla="*/ 1009186 w 1839952"/>
                  <a:gd name="connsiteY8" fmla="*/ 1778619 h 1778619"/>
                  <a:gd name="connsiteX9" fmla="*/ 1449659 w 1839952"/>
                  <a:gd name="connsiteY9" fmla="*/ 1655956 h 1778619"/>
                  <a:gd name="connsiteX10" fmla="*/ 1694986 w 1839952"/>
                  <a:gd name="connsiteY10" fmla="*/ 1315844 h 1778619"/>
                  <a:gd name="connsiteX11" fmla="*/ 1839952 w 1839952"/>
                  <a:gd name="connsiteY11" fmla="*/ 1014761 h 1778619"/>
                  <a:gd name="connsiteX12" fmla="*/ 1839952 w 1839952"/>
                  <a:gd name="connsiteY12" fmla="*/ 546410 h 1778619"/>
                  <a:gd name="connsiteX13" fmla="*/ 1572322 w 1839952"/>
                  <a:gd name="connsiteY13" fmla="*/ 407019 h 1778619"/>
                  <a:gd name="connsiteX14" fmla="*/ 1393903 w 1839952"/>
                  <a:gd name="connsiteY14" fmla="*/ 356839 h 1778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39952" h="1778619">
                    <a:moveTo>
                      <a:pt x="1393903" y="356839"/>
                    </a:moveTo>
                    <a:lnTo>
                      <a:pt x="981308" y="0"/>
                    </a:lnTo>
                    <a:lnTo>
                      <a:pt x="624469" y="122663"/>
                    </a:lnTo>
                    <a:lnTo>
                      <a:pt x="239752" y="457200"/>
                    </a:lnTo>
                    <a:lnTo>
                      <a:pt x="0" y="713678"/>
                    </a:lnTo>
                    <a:lnTo>
                      <a:pt x="105937" y="1131849"/>
                    </a:lnTo>
                    <a:lnTo>
                      <a:pt x="351264" y="1477537"/>
                    </a:lnTo>
                    <a:lnTo>
                      <a:pt x="451625" y="1689410"/>
                    </a:lnTo>
                    <a:lnTo>
                      <a:pt x="1009186" y="1778619"/>
                    </a:lnTo>
                    <a:lnTo>
                      <a:pt x="1449659" y="1655956"/>
                    </a:lnTo>
                    <a:lnTo>
                      <a:pt x="1694986" y="1315844"/>
                    </a:lnTo>
                    <a:lnTo>
                      <a:pt x="1839952" y="1014761"/>
                    </a:lnTo>
                    <a:lnTo>
                      <a:pt x="1839952" y="546410"/>
                    </a:lnTo>
                    <a:lnTo>
                      <a:pt x="1572322" y="407019"/>
                    </a:lnTo>
                    <a:lnTo>
                      <a:pt x="1393903" y="356839"/>
                    </a:lnTo>
                    <a:close/>
                  </a:path>
                </a:pathLst>
              </a:custGeom>
              <a:solidFill>
                <a:srgbClr val="F1BA3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2" name="object 20">
              <a:extLst>
                <a:ext uri="{FF2B5EF4-FFF2-40B4-BE49-F238E27FC236}">
                  <a16:creationId xmlns:a16="http://schemas.microsoft.com/office/drawing/2014/main" id="{C3637BC7-F919-A679-B1EE-5C1A3E55B8BE}"/>
                </a:ext>
              </a:extLst>
            </p:cNvPr>
            <p:cNvSpPr txBox="1"/>
            <p:nvPr/>
          </p:nvSpPr>
          <p:spPr>
            <a:xfrm>
              <a:off x="10042164" y="4439290"/>
              <a:ext cx="1375344" cy="597070"/>
            </a:xfrm>
            <a:prstGeom prst="rect">
              <a:avLst/>
            </a:prstGeom>
          </p:spPr>
          <p:txBody>
            <a:bodyPr vert="horz" wrap="square" lIns="0" tIns="6931" rIns="0" bIns="0" rtlCol="0">
              <a:spAutoFit/>
            </a:bodyPr>
            <a:lstStyle/>
            <a:p>
              <a:pPr marL="7701" marR="134002" lvl="0" indent="0" algn="ctr" defTabSz="554492" rtl="0" eaLnBrk="1" fontAlgn="auto" latinLnBrk="0" hangingPunct="1">
                <a:lnSpc>
                  <a:spcPct val="101499"/>
                </a:lnSpc>
                <a:spcBef>
                  <a:spcPts val="7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0" cap="none" spc="-15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Poppins"/>
                  <a:ea typeface="+mn-ea"/>
                  <a:cs typeface="Poppins"/>
                </a:rPr>
                <a:t>9th</a:t>
              </a:r>
              <a:endParaRPr kumimoji="0" lang="en-GB" sz="60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endParaRPr>
            </a:p>
          </p:txBody>
        </p:sp>
      </p:grpSp>
      <p:sp>
        <p:nvSpPr>
          <p:cNvPr id="15" name="object 20">
            <a:extLst>
              <a:ext uri="{FF2B5EF4-FFF2-40B4-BE49-F238E27FC236}">
                <a16:creationId xmlns:a16="http://schemas.microsoft.com/office/drawing/2014/main" id="{A1DE4C0B-9E1B-9965-734C-3B57CD16A6D1}"/>
              </a:ext>
            </a:extLst>
          </p:cNvPr>
          <p:cNvSpPr txBox="1"/>
          <p:nvPr/>
        </p:nvSpPr>
        <p:spPr>
          <a:xfrm>
            <a:off x="4649927" y="4072363"/>
            <a:ext cx="7363788" cy="1248877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134002" lvl="0" indent="0" algn="l" defTabSz="554492" rtl="0" eaLnBrk="1" fontAlgn="auto" latinLnBrk="0" hangingPunct="1">
              <a:lnSpc>
                <a:spcPct val="101499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-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Our position up</a:t>
            </a:r>
            <a:r>
              <a:rPr lang="en-GB" sz="4000" kern="0" spc="-33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kumimoji="0" lang="en-GB" sz="4000" b="0" i="0" u="none" strike="noStrike" kern="0" cap="none" spc="-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from </a:t>
            </a:r>
            <a:br>
              <a:rPr kumimoji="0" lang="en-GB" sz="4000" b="0" i="0" u="none" strike="noStrike" kern="0" cap="none" spc="-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</a:br>
            <a:r>
              <a:rPr kumimoji="0" lang="en-GB" sz="4000" b="1" i="0" u="none" strike="noStrike" kern="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11</a:t>
            </a:r>
            <a:r>
              <a:rPr kumimoji="0" lang="en-GB" sz="4000" b="1" i="0" u="none" strike="noStrike" kern="0" cap="none" spc="-3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th</a:t>
            </a:r>
            <a:r>
              <a:rPr kumimoji="0" lang="en-GB" sz="4000" b="1" i="0" u="none" strike="noStrike" kern="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place</a:t>
            </a:r>
            <a:r>
              <a:rPr lang="en-GB" sz="4000" kern="0" spc="-33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kumimoji="0" lang="en-GB" sz="4000" b="0" i="0" u="none" strike="noStrike" kern="0" cap="none" spc="-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last year!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 Light"/>
              <a:ea typeface="+mn-ea"/>
              <a:cs typeface="Poppins Light"/>
            </a:endParaRPr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3F897610-2F70-310C-1485-DCA211D195F4}"/>
              </a:ext>
            </a:extLst>
          </p:cNvPr>
          <p:cNvSpPr txBox="1"/>
          <p:nvPr/>
        </p:nvSpPr>
        <p:spPr>
          <a:xfrm>
            <a:off x="509712" y="555159"/>
            <a:ext cx="7288863" cy="614100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defTabSz="554492">
              <a:lnSpc>
                <a:spcPts val="4500"/>
              </a:lnSpc>
              <a:spcBef>
                <a:spcPts val="3090"/>
              </a:spcBef>
            </a:pPr>
            <a:r>
              <a:rPr lang="en-GB" sz="4500" b="1" kern="0">
                <a:solidFill>
                  <a:schemeClr val="bg1"/>
                </a:solidFill>
                <a:latin typeface="Poppins"/>
                <a:cs typeface="Poppins"/>
              </a:rPr>
              <a:t>Right for customers</a:t>
            </a:r>
            <a:endParaRPr sz="4500" kern="0">
              <a:solidFill>
                <a:schemeClr val="accent1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81170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40">
        <p:fade/>
      </p:transition>
    </mc:Choice>
    <mc:Fallback xmlns="">
      <p:transition spd="med" advClick="0" advTm="24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5">
            <a:extLst>
              <a:ext uri="{FF2B5EF4-FFF2-40B4-BE49-F238E27FC236}">
                <a16:creationId xmlns:a16="http://schemas.microsoft.com/office/drawing/2014/main" id="{505477FB-702C-FD8A-CEBF-B894FCEF54B0}"/>
              </a:ext>
            </a:extLst>
          </p:cNvPr>
          <p:cNvSpPr txBox="1"/>
          <p:nvPr/>
        </p:nvSpPr>
        <p:spPr>
          <a:xfrm>
            <a:off x="509712" y="487428"/>
            <a:ext cx="4066883" cy="556392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defTabSz="554492">
              <a:lnSpc>
                <a:spcPts val="4500"/>
              </a:lnSpc>
              <a:spcBef>
                <a:spcPts val="3090"/>
              </a:spcBef>
            </a:pPr>
            <a:r>
              <a:rPr lang="en-GB" sz="2500" b="1" kern="0">
                <a:solidFill>
                  <a:schemeClr val="accent1"/>
                </a:solidFill>
                <a:latin typeface="Poppins"/>
                <a:cs typeface="Poppins"/>
              </a:rPr>
              <a:t>Right for customers</a:t>
            </a:r>
            <a:endParaRPr sz="2500" kern="0">
              <a:solidFill>
                <a:schemeClr val="accent1"/>
              </a:solidFill>
              <a:latin typeface="Poppins"/>
              <a:cs typeface="Poppins"/>
            </a:endParaRPr>
          </a:p>
        </p:txBody>
      </p:sp>
      <p:sp>
        <p:nvSpPr>
          <p:cNvPr id="48" name="object 3">
            <a:extLst>
              <a:ext uri="{FF2B5EF4-FFF2-40B4-BE49-F238E27FC236}">
                <a16:creationId xmlns:a16="http://schemas.microsoft.com/office/drawing/2014/main" id="{558901D1-194E-1DBC-86FA-6F3134D910A1}"/>
              </a:ext>
            </a:extLst>
          </p:cNvPr>
          <p:cNvSpPr/>
          <p:nvPr/>
        </p:nvSpPr>
        <p:spPr>
          <a:xfrm>
            <a:off x="5030707" y="566210"/>
            <a:ext cx="6678560" cy="5727835"/>
          </a:xfrm>
          <a:custGeom>
            <a:avLst/>
            <a:gdLst/>
            <a:ahLst/>
            <a:cxnLst/>
            <a:rect l="l" t="t" r="r" b="b"/>
            <a:pathLst>
              <a:path w="11013440" h="9445625">
                <a:moveTo>
                  <a:pt x="10460990" y="0"/>
                </a:moveTo>
                <a:lnTo>
                  <a:pt x="552119" y="0"/>
                </a:lnTo>
                <a:lnTo>
                  <a:pt x="504480" y="2026"/>
                </a:lnTo>
                <a:lnTo>
                  <a:pt x="457967" y="7995"/>
                </a:lnTo>
                <a:lnTo>
                  <a:pt x="412745" y="17741"/>
                </a:lnTo>
                <a:lnTo>
                  <a:pt x="368979" y="31099"/>
                </a:lnTo>
                <a:lnTo>
                  <a:pt x="326836" y="47902"/>
                </a:lnTo>
                <a:lnTo>
                  <a:pt x="286481" y="67984"/>
                </a:lnTo>
                <a:lnTo>
                  <a:pt x="248080" y="91181"/>
                </a:lnTo>
                <a:lnTo>
                  <a:pt x="211799" y="117326"/>
                </a:lnTo>
                <a:lnTo>
                  <a:pt x="177802" y="146254"/>
                </a:lnTo>
                <a:lnTo>
                  <a:pt x="146257" y="177798"/>
                </a:lnTo>
                <a:lnTo>
                  <a:pt x="117329" y="211794"/>
                </a:lnTo>
                <a:lnTo>
                  <a:pt x="91184" y="248075"/>
                </a:lnTo>
                <a:lnTo>
                  <a:pt x="67986" y="286477"/>
                </a:lnTo>
                <a:lnTo>
                  <a:pt x="47903" y="326832"/>
                </a:lnTo>
                <a:lnTo>
                  <a:pt x="31100" y="368975"/>
                </a:lnTo>
                <a:lnTo>
                  <a:pt x="17742" y="412742"/>
                </a:lnTo>
                <a:lnTo>
                  <a:pt x="7996" y="457965"/>
                </a:lnTo>
                <a:lnTo>
                  <a:pt x="2026" y="504479"/>
                </a:lnTo>
                <a:lnTo>
                  <a:pt x="0" y="552119"/>
                </a:lnTo>
                <a:lnTo>
                  <a:pt x="0" y="8893258"/>
                </a:lnTo>
                <a:lnTo>
                  <a:pt x="2026" y="8940896"/>
                </a:lnTo>
                <a:lnTo>
                  <a:pt x="7996" y="8987409"/>
                </a:lnTo>
                <a:lnTo>
                  <a:pt x="17742" y="9032631"/>
                </a:lnTo>
                <a:lnTo>
                  <a:pt x="31100" y="9076396"/>
                </a:lnTo>
                <a:lnTo>
                  <a:pt x="47903" y="9118538"/>
                </a:lnTo>
                <a:lnTo>
                  <a:pt x="67986" y="9158893"/>
                </a:lnTo>
                <a:lnTo>
                  <a:pt x="91184" y="9197293"/>
                </a:lnTo>
                <a:lnTo>
                  <a:pt x="117329" y="9233574"/>
                </a:lnTo>
                <a:lnTo>
                  <a:pt x="146257" y="9267569"/>
                </a:lnTo>
                <a:lnTo>
                  <a:pt x="177802" y="9299113"/>
                </a:lnTo>
                <a:lnTo>
                  <a:pt x="211799" y="9328041"/>
                </a:lnTo>
                <a:lnTo>
                  <a:pt x="248080" y="9354185"/>
                </a:lnTo>
                <a:lnTo>
                  <a:pt x="286481" y="9377382"/>
                </a:lnTo>
                <a:lnTo>
                  <a:pt x="326836" y="9397464"/>
                </a:lnTo>
                <a:lnTo>
                  <a:pt x="368979" y="9414267"/>
                </a:lnTo>
                <a:lnTo>
                  <a:pt x="412745" y="9427624"/>
                </a:lnTo>
                <a:lnTo>
                  <a:pt x="457967" y="9437371"/>
                </a:lnTo>
                <a:lnTo>
                  <a:pt x="504480" y="9443340"/>
                </a:lnTo>
                <a:lnTo>
                  <a:pt x="552119" y="9445366"/>
                </a:lnTo>
                <a:lnTo>
                  <a:pt x="10460990" y="9445366"/>
                </a:lnTo>
                <a:lnTo>
                  <a:pt x="10508630" y="9443340"/>
                </a:lnTo>
                <a:lnTo>
                  <a:pt x="10555144" y="9437371"/>
                </a:lnTo>
                <a:lnTo>
                  <a:pt x="10600367" y="9427624"/>
                </a:lnTo>
                <a:lnTo>
                  <a:pt x="10644133" y="9414267"/>
                </a:lnTo>
                <a:lnTo>
                  <a:pt x="10686277" y="9397464"/>
                </a:lnTo>
                <a:lnTo>
                  <a:pt x="10726632" y="9377382"/>
                </a:lnTo>
                <a:lnTo>
                  <a:pt x="10765033" y="9354185"/>
                </a:lnTo>
                <a:lnTo>
                  <a:pt x="10801315" y="9328041"/>
                </a:lnTo>
                <a:lnTo>
                  <a:pt x="10835310" y="9299113"/>
                </a:lnTo>
                <a:lnTo>
                  <a:pt x="10866855" y="9267569"/>
                </a:lnTo>
                <a:lnTo>
                  <a:pt x="10895783" y="9233574"/>
                </a:lnTo>
                <a:lnTo>
                  <a:pt x="10921928" y="9197293"/>
                </a:lnTo>
                <a:lnTo>
                  <a:pt x="10945124" y="9158893"/>
                </a:lnTo>
                <a:lnTo>
                  <a:pt x="10965207" y="9118538"/>
                </a:lnTo>
                <a:lnTo>
                  <a:pt x="10982010" y="9076396"/>
                </a:lnTo>
                <a:lnTo>
                  <a:pt x="10995367" y="9032631"/>
                </a:lnTo>
                <a:lnTo>
                  <a:pt x="11005113" y="8987409"/>
                </a:lnTo>
                <a:lnTo>
                  <a:pt x="11011083" y="8940896"/>
                </a:lnTo>
                <a:lnTo>
                  <a:pt x="11013109" y="8893258"/>
                </a:lnTo>
                <a:lnTo>
                  <a:pt x="11013109" y="552119"/>
                </a:lnTo>
                <a:lnTo>
                  <a:pt x="11011083" y="504479"/>
                </a:lnTo>
                <a:lnTo>
                  <a:pt x="11005113" y="457965"/>
                </a:lnTo>
                <a:lnTo>
                  <a:pt x="10995367" y="412742"/>
                </a:lnTo>
                <a:lnTo>
                  <a:pt x="10982010" y="368975"/>
                </a:lnTo>
                <a:lnTo>
                  <a:pt x="10965207" y="326832"/>
                </a:lnTo>
                <a:lnTo>
                  <a:pt x="10945124" y="286477"/>
                </a:lnTo>
                <a:lnTo>
                  <a:pt x="10921928" y="248075"/>
                </a:lnTo>
                <a:lnTo>
                  <a:pt x="10895783" y="211794"/>
                </a:lnTo>
                <a:lnTo>
                  <a:pt x="10866855" y="177798"/>
                </a:lnTo>
                <a:lnTo>
                  <a:pt x="10835310" y="146254"/>
                </a:lnTo>
                <a:lnTo>
                  <a:pt x="10801315" y="117326"/>
                </a:lnTo>
                <a:lnTo>
                  <a:pt x="10765033" y="91181"/>
                </a:lnTo>
                <a:lnTo>
                  <a:pt x="10726632" y="67984"/>
                </a:lnTo>
                <a:lnTo>
                  <a:pt x="10686277" y="47902"/>
                </a:lnTo>
                <a:lnTo>
                  <a:pt x="10644133" y="31099"/>
                </a:lnTo>
                <a:lnTo>
                  <a:pt x="10600367" y="17741"/>
                </a:lnTo>
                <a:lnTo>
                  <a:pt x="10555144" y="7995"/>
                </a:lnTo>
                <a:lnTo>
                  <a:pt x="10508630" y="2026"/>
                </a:lnTo>
                <a:lnTo>
                  <a:pt x="1046099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">
            <a:extLst>
              <a:ext uri="{FF2B5EF4-FFF2-40B4-BE49-F238E27FC236}">
                <a16:creationId xmlns:a16="http://schemas.microsoft.com/office/drawing/2014/main" id="{96A345D0-5F54-653A-1100-6B1645376DC0}"/>
              </a:ext>
            </a:extLst>
          </p:cNvPr>
          <p:cNvSpPr txBox="1"/>
          <p:nvPr/>
        </p:nvSpPr>
        <p:spPr>
          <a:xfrm>
            <a:off x="7466131" y="2927508"/>
            <a:ext cx="1668870" cy="476259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16" b="1" i="0" u="none" strike="noStrike" kern="0" cap="none" spc="-36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Contact</a:t>
            </a:r>
            <a:r>
              <a:rPr kumimoji="0" sz="1516" b="1" i="0" u="none" strike="noStrike" kern="0" cap="none" spc="-67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br>
              <a:rPr kumimoji="0" lang="en-GB" sz="1516" b="1" i="0" u="none" strike="noStrike" kern="0" cap="none" spc="-67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sz="1516" b="1" i="0" u="none" strike="noStrike" kern="0" cap="none" spc="-36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handlers</a:t>
            </a:r>
            <a:endParaRPr kumimoji="0" sz="1516" b="0" i="0" u="none" strike="noStrike" kern="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50" name="object 5">
            <a:extLst>
              <a:ext uri="{FF2B5EF4-FFF2-40B4-BE49-F238E27FC236}">
                <a16:creationId xmlns:a16="http://schemas.microsoft.com/office/drawing/2014/main" id="{7DB5C1B6-7265-0EEE-D638-9AA5AEA64E1C}"/>
              </a:ext>
            </a:extLst>
          </p:cNvPr>
          <p:cNvSpPr txBox="1"/>
          <p:nvPr/>
        </p:nvSpPr>
        <p:spPr>
          <a:xfrm>
            <a:off x="5305519" y="5630223"/>
            <a:ext cx="1274949" cy="47411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lvl="0" indent="0" algn="l" defTabSz="554492" rtl="0" eaLnBrk="1" fontAlgn="auto" latinLnBrk="0" hangingPunct="1">
              <a:lnSpc>
                <a:spcPct val="101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16" b="1" i="0" u="none" strike="noStrike" kern="0" cap="none" spc="-42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Planning</a:t>
            </a:r>
            <a:r>
              <a:rPr kumimoji="0" sz="1516" b="1" i="0" u="none" strike="noStrike" kern="0" cap="none" spc="-91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lang="en-GB" sz="1516" b="1" i="0" u="none" strike="noStrike" kern="0" cap="none" spc="-21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&amp;</a:t>
            </a:r>
            <a:r>
              <a:rPr kumimoji="0" sz="1516" b="1" i="0" u="none" strike="noStrike" kern="0" cap="none" spc="-21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1516" b="1" i="0" u="none" strike="noStrike" kern="0" cap="none" spc="-6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Scheduling</a:t>
            </a:r>
            <a:endParaRPr kumimoji="0" sz="1516" b="0" i="0" u="none" strike="noStrike" kern="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51" name="object 6">
            <a:extLst>
              <a:ext uri="{FF2B5EF4-FFF2-40B4-BE49-F238E27FC236}">
                <a16:creationId xmlns:a16="http://schemas.microsoft.com/office/drawing/2014/main" id="{A670E1E8-9F34-7CF7-77DA-58D9BD694928}"/>
              </a:ext>
            </a:extLst>
          </p:cNvPr>
          <p:cNvSpPr txBox="1"/>
          <p:nvPr/>
        </p:nvSpPr>
        <p:spPr>
          <a:xfrm>
            <a:off x="9626735" y="2927508"/>
            <a:ext cx="968437" cy="47411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lvl="0" indent="0" algn="l" defTabSz="554492" rtl="0" eaLnBrk="1" fontAlgn="auto" latinLnBrk="0" hangingPunct="1">
              <a:lnSpc>
                <a:spcPct val="1010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16" b="1" i="0" u="none" strike="noStrike" kern="0" cap="none" spc="-42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Customer </a:t>
            </a:r>
            <a:r>
              <a:rPr kumimoji="0" sz="1516" b="1" i="0" u="none" strike="noStrike" kern="0" cap="none" spc="-6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Recovery</a:t>
            </a:r>
            <a:endParaRPr kumimoji="0" sz="1516" b="0" i="0" u="none" strike="noStrike" kern="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52" name="object 7">
            <a:extLst>
              <a:ext uri="{FF2B5EF4-FFF2-40B4-BE49-F238E27FC236}">
                <a16:creationId xmlns:a16="http://schemas.microsoft.com/office/drawing/2014/main" id="{8B059AE0-8CA7-DD4B-7DEA-6D43928950D7}"/>
              </a:ext>
            </a:extLst>
          </p:cNvPr>
          <p:cNvSpPr txBox="1"/>
          <p:nvPr/>
        </p:nvSpPr>
        <p:spPr>
          <a:xfrm>
            <a:off x="9610986" y="5630224"/>
            <a:ext cx="1545649" cy="476259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16" b="1" i="0" u="none" strike="noStrike" kern="0" cap="none" spc="-49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Technical</a:t>
            </a:r>
            <a:r>
              <a:rPr kumimoji="0" sz="1516" b="1" i="0" u="none" strike="noStrike" kern="0" cap="none" spc="-42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br>
              <a:rPr kumimoji="0" lang="en-GB" sz="1516" b="1" i="0" u="none" strike="noStrike" kern="0" cap="none" spc="-42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sz="1516" b="1" i="0" u="none" strike="noStrike" kern="0" cap="none" spc="-21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triage</a:t>
            </a:r>
            <a:endParaRPr kumimoji="0" sz="1516" b="0" i="0" u="none" strike="noStrike" kern="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53" name="object 8">
            <a:extLst>
              <a:ext uri="{FF2B5EF4-FFF2-40B4-BE49-F238E27FC236}">
                <a16:creationId xmlns:a16="http://schemas.microsoft.com/office/drawing/2014/main" id="{0789C2C2-66F0-019B-DA35-84E13C2E1292}"/>
              </a:ext>
            </a:extLst>
          </p:cNvPr>
          <p:cNvSpPr txBox="1"/>
          <p:nvPr/>
        </p:nvSpPr>
        <p:spPr>
          <a:xfrm>
            <a:off x="7466122" y="5630224"/>
            <a:ext cx="1555661" cy="476259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16" b="1" i="0" u="none" strike="noStrike" kern="0" cap="none" spc="-36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Field</a:t>
            </a:r>
            <a:r>
              <a:rPr kumimoji="0" sz="1516" b="1" i="0" u="none" strike="noStrike" kern="0" cap="none" spc="-67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br>
              <a:rPr kumimoji="0" lang="en-GB" sz="1516" b="1" i="0" u="none" strike="noStrike" kern="0" cap="none" spc="-67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sz="1516" b="1" i="0" u="none" strike="noStrike" kern="0" cap="none" spc="-36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Operations</a:t>
            </a:r>
            <a:endParaRPr kumimoji="0" sz="1516" b="0" i="0" u="none" strike="noStrike" kern="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grpSp>
        <p:nvGrpSpPr>
          <p:cNvPr id="54" name="object 9">
            <a:extLst>
              <a:ext uri="{FF2B5EF4-FFF2-40B4-BE49-F238E27FC236}">
                <a16:creationId xmlns:a16="http://schemas.microsoft.com/office/drawing/2014/main" id="{95596EDD-D829-C191-3395-6BDC4D3A5AC1}"/>
              </a:ext>
            </a:extLst>
          </p:cNvPr>
          <p:cNvGrpSpPr/>
          <p:nvPr/>
        </p:nvGrpSpPr>
        <p:grpSpPr>
          <a:xfrm>
            <a:off x="5313231" y="930343"/>
            <a:ext cx="6099038" cy="4598826"/>
            <a:chOff x="8565739" y="1534204"/>
            <a:chExt cx="10057765" cy="7583805"/>
          </a:xfrm>
        </p:grpSpPr>
        <p:pic>
          <p:nvPicPr>
            <p:cNvPr id="55" name="object 10">
              <a:extLst>
                <a:ext uri="{FF2B5EF4-FFF2-40B4-BE49-F238E27FC236}">
                  <a16:creationId xmlns:a16="http://schemas.microsoft.com/office/drawing/2014/main" id="{70070141-863E-A824-DB6A-F2091F2C0DDD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54823" y="1534204"/>
              <a:ext cx="2957417" cy="3218959"/>
            </a:xfrm>
            <a:prstGeom prst="rect">
              <a:avLst/>
            </a:prstGeom>
          </p:spPr>
        </p:pic>
        <p:pic>
          <p:nvPicPr>
            <p:cNvPr id="56" name="object 11">
              <a:extLst>
                <a:ext uri="{FF2B5EF4-FFF2-40B4-BE49-F238E27FC236}">
                  <a16:creationId xmlns:a16="http://schemas.microsoft.com/office/drawing/2014/main" id="{CB01AFA8-5839-DE1E-1816-D6BF5884F59A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5739" y="5898501"/>
              <a:ext cx="2957417" cy="3218970"/>
            </a:xfrm>
            <a:prstGeom prst="rect">
              <a:avLst/>
            </a:prstGeom>
          </p:spPr>
        </p:pic>
        <p:pic>
          <p:nvPicPr>
            <p:cNvPr id="57" name="object 12">
              <a:extLst>
                <a:ext uri="{FF2B5EF4-FFF2-40B4-BE49-F238E27FC236}">
                  <a16:creationId xmlns:a16="http://schemas.microsoft.com/office/drawing/2014/main" id="{376E042A-2E95-7544-9E21-6FB5B26B8B26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65638" y="5898501"/>
              <a:ext cx="2957417" cy="3218970"/>
            </a:xfrm>
            <a:prstGeom prst="rect">
              <a:avLst/>
            </a:prstGeom>
          </p:spPr>
        </p:pic>
        <p:pic>
          <p:nvPicPr>
            <p:cNvPr id="58" name="object 13">
              <a:extLst>
                <a:ext uri="{FF2B5EF4-FFF2-40B4-BE49-F238E27FC236}">
                  <a16:creationId xmlns:a16="http://schemas.microsoft.com/office/drawing/2014/main" id="{6FCFBBD1-6E2A-AF64-4F9A-3F6E60FBE597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28740" y="5898501"/>
              <a:ext cx="2957407" cy="3218970"/>
            </a:xfrm>
            <a:prstGeom prst="rect">
              <a:avLst/>
            </a:prstGeom>
          </p:spPr>
        </p:pic>
        <p:pic>
          <p:nvPicPr>
            <p:cNvPr id="59" name="object 14">
              <a:extLst>
                <a:ext uri="{FF2B5EF4-FFF2-40B4-BE49-F238E27FC236}">
                  <a16:creationId xmlns:a16="http://schemas.microsoft.com/office/drawing/2014/main" id="{7102204D-105C-E97A-9612-86071381EB1A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65638" y="1552528"/>
              <a:ext cx="2957417" cy="3218970"/>
            </a:xfrm>
            <a:prstGeom prst="rect">
              <a:avLst/>
            </a:prstGeom>
          </p:spPr>
        </p:pic>
      </p:grpSp>
      <p:sp>
        <p:nvSpPr>
          <p:cNvPr id="60" name="object 15">
            <a:extLst>
              <a:ext uri="{FF2B5EF4-FFF2-40B4-BE49-F238E27FC236}">
                <a16:creationId xmlns:a16="http://schemas.microsoft.com/office/drawing/2014/main" id="{15AF4DC3-D233-1EB6-FEFB-D5C79FC4E8E4}"/>
              </a:ext>
            </a:extLst>
          </p:cNvPr>
          <p:cNvSpPr txBox="1"/>
          <p:nvPr/>
        </p:nvSpPr>
        <p:spPr>
          <a:xfrm>
            <a:off x="5330164" y="942406"/>
            <a:ext cx="1448998" cy="1275537"/>
          </a:xfrm>
          <a:prstGeom prst="rect">
            <a:avLst/>
          </a:prstGeom>
        </p:spPr>
        <p:txBody>
          <a:bodyPr vert="horz" wrap="square" lIns="0" tIns="107818" rIns="0" bIns="0" rtlCol="0">
            <a:spAutoFit/>
          </a:bodyPr>
          <a:lstStyle/>
          <a:p>
            <a:pPr marL="7701" marR="3081" lvl="0" indent="0" algn="l" defTabSz="554492" rtl="0" eaLnBrk="1" fontAlgn="auto" latinLnBrk="0" hangingPunct="1">
              <a:lnSpc>
                <a:spcPts val="4481"/>
              </a:lnSpc>
              <a:spcBef>
                <a:spcPts val="8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66" b="1" i="0" u="none" strike="noStrike" kern="0" cap="none" spc="-188" normalizeH="0" baseline="0" noProof="0">
                <a:ln>
                  <a:noFill/>
                </a:ln>
                <a:solidFill>
                  <a:srgbClr val="1218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One </a:t>
            </a:r>
            <a:r>
              <a:rPr kumimoji="0" lang="en-GB" sz="4366" b="1" i="0" u="none" strike="noStrike" kern="0" cap="none" spc="-212" normalizeH="0" baseline="0" noProof="0">
                <a:ln>
                  <a:noFill/>
                </a:ln>
                <a:solidFill>
                  <a:srgbClr val="1218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team</a:t>
            </a:r>
            <a:endParaRPr kumimoji="0" lang="en-GB" sz="436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61" name="object 15">
            <a:extLst>
              <a:ext uri="{FF2B5EF4-FFF2-40B4-BE49-F238E27FC236}">
                <a16:creationId xmlns:a16="http://schemas.microsoft.com/office/drawing/2014/main" id="{257B9356-55A4-6FCF-023B-B7AE3B7D0BD4}"/>
              </a:ext>
            </a:extLst>
          </p:cNvPr>
          <p:cNvSpPr txBox="1"/>
          <p:nvPr/>
        </p:nvSpPr>
        <p:spPr>
          <a:xfrm>
            <a:off x="509712" y="1314837"/>
            <a:ext cx="4066883" cy="4038114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defTabSz="554492">
              <a:lnSpc>
                <a:spcPts val="4500"/>
              </a:lnSpc>
              <a:spcBef>
                <a:spcPts val="3090"/>
              </a:spcBef>
            </a:pPr>
            <a:r>
              <a:rPr lang="en-GB" sz="3500" b="1" kern="0">
                <a:solidFill>
                  <a:schemeClr val="bg1"/>
                </a:solidFill>
                <a:latin typeface="Poppins"/>
                <a:cs typeface="Poppins"/>
              </a:rPr>
              <a:t>Our modernisation plan provides </a:t>
            </a:r>
            <a:br>
              <a:rPr lang="en-GB" sz="3500" b="1" kern="0">
                <a:solidFill>
                  <a:schemeClr val="bg1"/>
                </a:solidFill>
                <a:latin typeface="Poppins"/>
                <a:cs typeface="Poppins"/>
              </a:rPr>
            </a:br>
            <a:r>
              <a:rPr lang="en-GB" sz="3500" b="1" kern="0">
                <a:solidFill>
                  <a:schemeClr val="bg1"/>
                </a:solidFill>
                <a:latin typeface="Poppins"/>
                <a:cs typeface="Poppins"/>
              </a:rPr>
              <a:t>a new way of working that brings together the right people…</a:t>
            </a:r>
            <a:endParaRPr sz="3500" kern="0">
              <a:solidFill>
                <a:schemeClr val="accent1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3013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40">
        <p:fade/>
      </p:transition>
    </mc:Choice>
    <mc:Fallback xmlns="">
      <p:transition spd="med" advClick="0" advTm="24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5">
            <a:extLst>
              <a:ext uri="{FF2B5EF4-FFF2-40B4-BE49-F238E27FC236}">
                <a16:creationId xmlns:a16="http://schemas.microsoft.com/office/drawing/2014/main" id="{505477FB-702C-FD8A-CEBF-B894FCEF54B0}"/>
              </a:ext>
            </a:extLst>
          </p:cNvPr>
          <p:cNvSpPr txBox="1"/>
          <p:nvPr/>
        </p:nvSpPr>
        <p:spPr>
          <a:xfrm>
            <a:off x="509712" y="555160"/>
            <a:ext cx="7719888" cy="1191181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defTabSz="554492">
              <a:lnSpc>
                <a:spcPts val="4500"/>
              </a:lnSpc>
              <a:spcBef>
                <a:spcPts val="3090"/>
              </a:spcBef>
            </a:pPr>
            <a:r>
              <a:rPr lang="en-GB" sz="4500" b="1" kern="0">
                <a:solidFill>
                  <a:schemeClr val="accent1"/>
                </a:solidFill>
                <a:latin typeface="Poppins"/>
                <a:cs typeface="Poppins"/>
              </a:rPr>
              <a:t>Our work continues… </a:t>
            </a:r>
            <a:br>
              <a:rPr lang="en-GB" sz="4500" b="1" kern="0">
                <a:solidFill>
                  <a:schemeClr val="bg1"/>
                </a:solidFill>
                <a:latin typeface="Poppins"/>
                <a:cs typeface="Poppins"/>
              </a:rPr>
            </a:br>
            <a:r>
              <a:rPr lang="en-GB" sz="4500" b="1" kern="0">
                <a:solidFill>
                  <a:schemeClr val="bg1"/>
                </a:solidFill>
                <a:latin typeface="Poppins"/>
                <a:cs typeface="Poppins"/>
              </a:rPr>
              <a:t>‘Right for customers’</a:t>
            </a:r>
            <a:endParaRPr sz="4500" kern="0">
              <a:solidFill>
                <a:schemeClr val="accent1"/>
              </a:solidFill>
              <a:latin typeface="Poppins"/>
              <a:cs typeface="Poppins"/>
            </a:endParaRPr>
          </a:p>
        </p:txBody>
      </p:sp>
      <p:pic>
        <p:nvPicPr>
          <p:cNvPr id="36" name="Picture 35" descr="A person and a child holding a toothbrush&#10;&#10;Description automatically generated">
            <a:extLst>
              <a:ext uri="{FF2B5EF4-FFF2-40B4-BE49-F238E27FC236}">
                <a16:creationId xmlns:a16="http://schemas.microsoft.com/office/drawing/2014/main" id="{D76706FA-CA31-C949-5C3F-8C306E5858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1339" y="-8970"/>
            <a:ext cx="3460660" cy="3434050"/>
          </a:xfrm>
          <a:prstGeom prst="rect">
            <a:avLst/>
          </a:prstGeom>
        </p:spPr>
      </p:pic>
      <p:pic>
        <p:nvPicPr>
          <p:cNvPr id="38" name="Picture 37" descr="Two people cooking in a kitchen&#10;&#10;Description automatically generated">
            <a:extLst>
              <a:ext uri="{FF2B5EF4-FFF2-40B4-BE49-F238E27FC236}">
                <a16:creationId xmlns:a16="http://schemas.microsoft.com/office/drawing/2014/main" id="{C54BCC24-3C64-3EE1-DA1C-736D011CEB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1340" y="3425081"/>
            <a:ext cx="3484472" cy="3432918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08C19242-0F28-4D2E-D87C-8E9A28F121F7}"/>
              </a:ext>
            </a:extLst>
          </p:cNvPr>
          <p:cNvSpPr/>
          <p:nvPr/>
        </p:nvSpPr>
        <p:spPr>
          <a:xfrm>
            <a:off x="4956555" y="2018492"/>
            <a:ext cx="3395926" cy="33959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701" marR="3081" algn="ctr" defTabSz="554492">
              <a:lnSpc>
                <a:spcPts val="2800"/>
              </a:lnSpc>
              <a:spcBef>
                <a:spcPts val="3090"/>
              </a:spcBef>
            </a:pPr>
            <a:r>
              <a:rPr lang="en-GB" sz="2500" b="1" kern="0">
                <a:solidFill>
                  <a:schemeClr val="accent1"/>
                </a:solidFill>
                <a:latin typeface="Poppins"/>
                <a:cs typeface="Poppins"/>
              </a:rPr>
              <a:t>We've reduced long standing complaints by… </a:t>
            </a:r>
          </a:p>
          <a:p>
            <a:pPr marL="7701" marR="3081" algn="ctr" defTabSz="554492">
              <a:lnSpc>
                <a:spcPts val="2800"/>
              </a:lnSpc>
              <a:spcBef>
                <a:spcPts val="3090"/>
              </a:spcBef>
            </a:pPr>
            <a:r>
              <a:rPr lang="en-GB" sz="4000" b="1" kern="0">
                <a:solidFill>
                  <a:schemeClr val="accent4"/>
                </a:solidFill>
                <a:latin typeface="Poppins"/>
                <a:cs typeface="Poppins"/>
              </a:rPr>
              <a:t>40%</a:t>
            </a:r>
            <a:endParaRPr lang="en-GB" sz="4000" kern="0">
              <a:solidFill>
                <a:schemeClr val="accent4"/>
              </a:solidFill>
              <a:latin typeface="Poppins"/>
              <a:cs typeface="Poppin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60C9E93-B27C-524E-688B-9B47B3B88560}"/>
              </a:ext>
            </a:extLst>
          </p:cNvPr>
          <p:cNvGrpSpPr/>
          <p:nvPr/>
        </p:nvGrpSpPr>
        <p:grpSpPr>
          <a:xfrm>
            <a:off x="-2341295" y="3029822"/>
            <a:ext cx="10795428" cy="2827306"/>
            <a:chOff x="-484094" y="5944606"/>
            <a:chExt cx="17802460" cy="4662437"/>
          </a:xfrm>
        </p:grpSpPr>
        <p:sp>
          <p:nvSpPr>
            <p:cNvPr id="46" name="object 5">
              <a:extLst>
                <a:ext uri="{FF2B5EF4-FFF2-40B4-BE49-F238E27FC236}">
                  <a16:creationId xmlns:a16="http://schemas.microsoft.com/office/drawing/2014/main" id="{BC1187B6-8635-BC2B-D36B-D1BA4686B587}"/>
                </a:ext>
              </a:extLst>
            </p:cNvPr>
            <p:cNvSpPr/>
            <p:nvPr/>
          </p:nvSpPr>
          <p:spPr>
            <a:xfrm>
              <a:off x="-484094" y="5944606"/>
              <a:ext cx="17552547" cy="4662437"/>
            </a:xfrm>
            <a:custGeom>
              <a:avLst/>
              <a:gdLst>
                <a:gd name="connsiteX0" fmla="*/ 17068453 w 17068453"/>
                <a:gd name="connsiteY0" fmla="*/ 2331012 h 4662437"/>
                <a:gd name="connsiteX1" fmla="*/ 17030046 w 17068453"/>
                <a:gd name="connsiteY1" fmla="*/ 2380681 h 4662437"/>
                <a:gd name="connsiteX2" fmla="*/ 16991161 w 17068453"/>
                <a:gd name="connsiteY2" fmla="*/ 2429796 h 4662437"/>
                <a:gd name="connsiteX3" fmla="*/ 16951803 w 17068453"/>
                <a:gd name="connsiteY3" fmla="*/ 2478357 h 4662437"/>
                <a:gd name="connsiteX4" fmla="*/ 16911977 w 17068453"/>
                <a:gd name="connsiteY4" fmla="*/ 2526365 h 4662437"/>
                <a:gd name="connsiteX5" fmla="*/ 16871687 w 17068453"/>
                <a:gd name="connsiteY5" fmla="*/ 2573821 h 4662437"/>
                <a:gd name="connsiteX6" fmla="*/ 16830939 w 17068453"/>
                <a:gd name="connsiteY6" fmla="*/ 2620726 h 4662437"/>
                <a:gd name="connsiteX7" fmla="*/ 16789735 w 17068453"/>
                <a:gd name="connsiteY7" fmla="*/ 2667079 h 4662437"/>
                <a:gd name="connsiteX8" fmla="*/ 16748082 w 17068453"/>
                <a:gd name="connsiteY8" fmla="*/ 2712882 h 4662437"/>
                <a:gd name="connsiteX9" fmla="*/ 16705985 w 17068453"/>
                <a:gd name="connsiteY9" fmla="*/ 2758135 h 4662437"/>
                <a:gd name="connsiteX10" fmla="*/ 16663447 w 17068453"/>
                <a:gd name="connsiteY10" fmla="*/ 2802839 h 4662437"/>
                <a:gd name="connsiteX11" fmla="*/ 16620473 w 17068453"/>
                <a:gd name="connsiteY11" fmla="*/ 2846995 h 4662437"/>
                <a:gd name="connsiteX12" fmla="*/ 16577069 w 17068453"/>
                <a:gd name="connsiteY12" fmla="*/ 2890603 h 4662437"/>
                <a:gd name="connsiteX13" fmla="*/ 16533238 w 17068453"/>
                <a:gd name="connsiteY13" fmla="*/ 2933663 h 4662437"/>
                <a:gd name="connsiteX14" fmla="*/ 16488986 w 17068453"/>
                <a:gd name="connsiteY14" fmla="*/ 2976177 h 4662437"/>
                <a:gd name="connsiteX15" fmla="*/ 16444317 w 17068453"/>
                <a:gd name="connsiteY15" fmla="*/ 3018145 h 4662437"/>
                <a:gd name="connsiteX16" fmla="*/ 16399236 w 17068453"/>
                <a:gd name="connsiteY16" fmla="*/ 3059568 h 4662437"/>
                <a:gd name="connsiteX17" fmla="*/ 16353747 w 17068453"/>
                <a:gd name="connsiteY17" fmla="*/ 3100446 h 4662437"/>
                <a:gd name="connsiteX18" fmla="*/ 16307856 w 17068453"/>
                <a:gd name="connsiteY18" fmla="*/ 3140780 h 4662437"/>
                <a:gd name="connsiteX19" fmla="*/ 16261567 w 17068453"/>
                <a:gd name="connsiteY19" fmla="*/ 3180570 h 4662437"/>
                <a:gd name="connsiteX20" fmla="*/ 16214884 w 17068453"/>
                <a:gd name="connsiteY20" fmla="*/ 3219818 h 4662437"/>
                <a:gd name="connsiteX21" fmla="*/ 16167813 w 17068453"/>
                <a:gd name="connsiteY21" fmla="*/ 3258523 h 4662437"/>
                <a:gd name="connsiteX22" fmla="*/ 16120358 w 17068453"/>
                <a:gd name="connsiteY22" fmla="*/ 3296687 h 4662437"/>
                <a:gd name="connsiteX23" fmla="*/ 16072524 w 17068453"/>
                <a:gd name="connsiteY23" fmla="*/ 3334310 h 4662437"/>
                <a:gd name="connsiteX24" fmla="*/ 16024315 w 17068453"/>
                <a:gd name="connsiteY24" fmla="*/ 3371393 h 4662437"/>
                <a:gd name="connsiteX25" fmla="*/ 15975736 w 17068453"/>
                <a:gd name="connsiteY25" fmla="*/ 3407936 h 4662437"/>
                <a:gd name="connsiteX26" fmla="*/ 15926792 w 17068453"/>
                <a:gd name="connsiteY26" fmla="*/ 3443940 h 4662437"/>
                <a:gd name="connsiteX27" fmla="*/ 15877488 w 17068453"/>
                <a:gd name="connsiteY27" fmla="*/ 3479405 h 4662437"/>
                <a:gd name="connsiteX28" fmla="*/ 15827828 w 17068453"/>
                <a:gd name="connsiteY28" fmla="*/ 3514333 h 4662437"/>
                <a:gd name="connsiteX29" fmla="*/ 15777817 w 17068453"/>
                <a:gd name="connsiteY29" fmla="*/ 3548724 h 4662437"/>
                <a:gd name="connsiteX30" fmla="*/ 15727459 w 17068453"/>
                <a:gd name="connsiteY30" fmla="*/ 3582578 h 4662437"/>
                <a:gd name="connsiteX31" fmla="*/ 15676759 w 17068453"/>
                <a:gd name="connsiteY31" fmla="*/ 3615896 h 4662437"/>
                <a:gd name="connsiteX32" fmla="*/ 15625723 w 17068453"/>
                <a:gd name="connsiteY32" fmla="*/ 3648679 h 4662437"/>
                <a:gd name="connsiteX33" fmla="*/ 15574354 w 17068453"/>
                <a:gd name="connsiteY33" fmla="*/ 3680927 h 4662437"/>
                <a:gd name="connsiteX34" fmla="*/ 15522658 w 17068453"/>
                <a:gd name="connsiteY34" fmla="*/ 3712642 h 4662437"/>
                <a:gd name="connsiteX35" fmla="*/ 15470639 w 17068453"/>
                <a:gd name="connsiteY35" fmla="*/ 3743822 h 4662437"/>
                <a:gd name="connsiteX36" fmla="*/ 15418301 w 17068453"/>
                <a:gd name="connsiteY36" fmla="*/ 3774471 h 4662437"/>
                <a:gd name="connsiteX37" fmla="*/ 15365650 w 17068453"/>
                <a:gd name="connsiteY37" fmla="*/ 3804587 h 4662437"/>
                <a:gd name="connsiteX38" fmla="*/ 15312690 w 17068453"/>
                <a:gd name="connsiteY38" fmla="*/ 3834171 h 4662437"/>
                <a:gd name="connsiteX39" fmla="*/ 15259426 w 17068453"/>
                <a:gd name="connsiteY39" fmla="*/ 3863225 h 4662437"/>
                <a:gd name="connsiteX40" fmla="*/ 15205862 w 17068453"/>
                <a:gd name="connsiteY40" fmla="*/ 3891749 h 4662437"/>
                <a:gd name="connsiteX41" fmla="*/ 15152004 w 17068453"/>
                <a:gd name="connsiteY41" fmla="*/ 3919743 h 4662437"/>
                <a:gd name="connsiteX42" fmla="*/ 15097856 w 17068453"/>
                <a:gd name="connsiteY42" fmla="*/ 3947208 h 4662437"/>
                <a:gd name="connsiteX43" fmla="*/ 15043422 w 17068453"/>
                <a:gd name="connsiteY43" fmla="*/ 3974144 h 4662437"/>
                <a:gd name="connsiteX44" fmla="*/ 14988707 w 17068453"/>
                <a:gd name="connsiteY44" fmla="*/ 4000553 h 4662437"/>
                <a:gd name="connsiteX45" fmla="*/ 14933717 w 17068453"/>
                <a:gd name="connsiteY45" fmla="*/ 4026435 h 4662437"/>
                <a:gd name="connsiteX46" fmla="*/ 14878455 w 17068453"/>
                <a:gd name="connsiteY46" fmla="*/ 4051791 h 4662437"/>
                <a:gd name="connsiteX47" fmla="*/ 14822926 w 17068453"/>
                <a:gd name="connsiteY47" fmla="*/ 4076620 h 4662437"/>
                <a:gd name="connsiteX48" fmla="*/ 14767136 w 17068453"/>
                <a:gd name="connsiteY48" fmla="*/ 4100925 h 4662437"/>
                <a:gd name="connsiteX49" fmla="*/ 14711088 w 17068453"/>
                <a:gd name="connsiteY49" fmla="*/ 4124705 h 4662437"/>
                <a:gd name="connsiteX50" fmla="*/ 14654788 w 17068453"/>
                <a:gd name="connsiteY50" fmla="*/ 4147961 h 4662437"/>
                <a:gd name="connsiteX51" fmla="*/ 14598240 w 17068453"/>
                <a:gd name="connsiteY51" fmla="*/ 4170694 h 4662437"/>
                <a:gd name="connsiteX52" fmla="*/ 14541448 w 17068453"/>
                <a:gd name="connsiteY52" fmla="*/ 4192904 h 4662437"/>
                <a:gd name="connsiteX53" fmla="*/ 14484419 w 17068453"/>
                <a:gd name="connsiteY53" fmla="*/ 4214592 h 4662437"/>
                <a:gd name="connsiteX54" fmla="*/ 14427155 w 17068453"/>
                <a:gd name="connsiteY54" fmla="*/ 4235758 h 4662437"/>
                <a:gd name="connsiteX55" fmla="*/ 14369663 w 17068453"/>
                <a:gd name="connsiteY55" fmla="*/ 4256404 h 4662437"/>
                <a:gd name="connsiteX56" fmla="*/ 14311946 w 17068453"/>
                <a:gd name="connsiteY56" fmla="*/ 4276530 h 4662437"/>
                <a:gd name="connsiteX57" fmla="*/ 14254009 w 17068453"/>
                <a:gd name="connsiteY57" fmla="*/ 4296136 h 4662437"/>
                <a:gd name="connsiteX58" fmla="*/ 14195857 w 17068453"/>
                <a:gd name="connsiteY58" fmla="*/ 4315223 h 4662437"/>
                <a:gd name="connsiteX59" fmla="*/ 14137495 w 17068453"/>
                <a:gd name="connsiteY59" fmla="*/ 4333792 h 4662437"/>
                <a:gd name="connsiteX60" fmla="*/ 14078928 w 17068453"/>
                <a:gd name="connsiteY60" fmla="*/ 4351844 h 4662437"/>
                <a:gd name="connsiteX61" fmla="*/ 14020159 w 17068453"/>
                <a:gd name="connsiteY61" fmla="*/ 4369378 h 4662437"/>
                <a:gd name="connsiteX62" fmla="*/ 13961194 w 17068453"/>
                <a:gd name="connsiteY62" fmla="*/ 4386396 h 4662437"/>
                <a:gd name="connsiteX63" fmla="*/ 13902038 w 17068453"/>
                <a:gd name="connsiteY63" fmla="*/ 4402899 h 4662437"/>
                <a:gd name="connsiteX64" fmla="*/ 13842695 w 17068453"/>
                <a:gd name="connsiteY64" fmla="*/ 4418886 h 4662437"/>
                <a:gd name="connsiteX65" fmla="*/ 13783169 w 17068453"/>
                <a:gd name="connsiteY65" fmla="*/ 4434359 h 4662437"/>
                <a:gd name="connsiteX66" fmla="*/ 13723466 w 17068453"/>
                <a:gd name="connsiteY66" fmla="*/ 4449318 h 4662437"/>
                <a:gd name="connsiteX67" fmla="*/ 13663591 w 17068453"/>
                <a:gd name="connsiteY67" fmla="*/ 4463764 h 4662437"/>
                <a:gd name="connsiteX68" fmla="*/ 13603547 w 17068453"/>
                <a:gd name="connsiteY68" fmla="*/ 4477697 h 4662437"/>
                <a:gd name="connsiteX69" fmla="*/ 13543340 w 17068453"/>
                <a:gd name="connsiteY69" fmla="*/ 4491118 h 4662437"/>
                <a:gd name="connsiteX70" fmla="*/ 13482974 w 17068453"/>
                <a:gd name="connsiteY70" fmla="*/ 4504028 h 4662437"/>
                <a:gd name="connsiteX71" fmla="*/ 13422455 w 17068453"/>
                <a:gd name="connsiteY71" fmla="*/ 4516427 h 4662437"/>
                <a:gd name="connsiteX72" fmla="*/ 13361786 w 17068453"/>
                <a:gd name="connsiteY72" fmla="*/ 4528316 h 4662437"/>
                <a:gd name="connsiteX73" fmla="*/ 13300972 w 17068453"/>
                <a:gd name="connsiteY73" fmla="*/ 4539696 h 4662437"/>
                <a:gd name="connsiteX74" fmla="*/ 13240018 w 17068453"/>
                <a:gd name="connsiteY74" fmla="*/ 4550567 h 4662437"/>
                <a:gd name="connsiteX75" fmla="*/ 13178929 w 17068453"/>
                <a:gd name="connsiteY75" fmla="*/ 4560929 h 4662437"/>
                <a:gd name="connsiteX76" fmla="*/ 13117710 w 17068453"/>
                <a:gd name="connsiteY76" fmla="*/ 4570784 h 4662437"/>
                <a:gd name="connsiteX77" fmla="*/ 13056365 w 17068453"/>
                <a:gd name="connsiteY77" fmla="*/ 4580133 h 4662437"/>
                <a:gd name="connsiteX78" fmla="*/ 12994898 w 17068453"/>
                <a:gd name="connsiteY78" fmla="*/ 4588975 h 4662437"/>
                <a:gd name="connsiteX79" fmla="*/ 12933316 w 17068453"/>
                <a:gd name="connsiteY79" fmla="*/ 4597311 h 4662437"/>
                <a:gd name="connsiteX80" fmla="*/ 12871621 w 17068453"/>
                <a:gd name="connsiteY80" fmla="*/ 4605142 h 4662437"/>
                <a:gd name="connsiteX81" fmla="*/ 12809819 w 17068453"/>
                <a:gd name="connsiteY81" fmla="*/ 4612469 h 4662437"/>
                <a:gd name="connsiteX82" fmla="*/ 12747915 w 17068453"/>
                <a:gd name="connsiteY82" fmla="*/ 4619292 h 4662437"/>
                <a:gd name="connsiteX83" fmla="*/ 12685913 w 17068453"/>
                <a:gd name="connsiteY83" fmla="*/ 4625612 h 4662437"/>
                <a:gd name="connsiteX84" fmla="*/ 12623819 w 17068453"/>
                <a:gd name="connsiteY84" fmla="*/ 4631430 h 4662437"/>
                <a:gd name="connsiteX85" fmla="*/ 12561636 w 17068453"/>
                <a:gd name="connsiteY85" fmla="*/ 4636745 h 4662437"/>
                <a:gd name="connsiteX86" fmla="*/ 12499369 w 17068453"/>
                <a:gd name="connsiteY86" fmla="*/ 4641560 h 4662437"/>
                <a:gd name="connsiteX87" fmla="*/ 12437023 w 17068453"/>
                <a:gd name="connsiteY87" fmla="*/ 4645873 h 4662437"/>
                <a:gd name="connsiteX88" fmla="*/ 12374603 w 17068453"/>
                <a:gd name="connsiteY88" fmla="*/ 4649687 h 4662437"/>
                <a:gd name="connsiteX89" fmla="*/ 12312114 w 17068453"/>
                <a:gd name="connsiteY89" fmla="*/ 4653001 h 4662437"/>
                <a:gd name="connsiteX90" fmla="*/ 12249560 w 17068453"/>
                <a:gd name="connsiteY90" fmla="*/ 4655817 h 4662437"/>
                <a:gd name="connsiteX91" fmla="*/ 12186945 w 17068453"/>
                <a:gd name="connsiteY91" fmla="*/ 4658135 h 4662437"/>
                <a:gd name="connsiteX92" fmla="*/ 12124276 w 17068453"/>
                <a:gd name="connsiteY92" fmla="*/ 4659955 h 4662437"/>
                <a:gd name="connsiteX93" fmla="*/ 12061555 w 17068453"/>
                <a:gd name="connsiteY93" fmla="*/ 4661278 h 4662437"/>
                <a:gd name="connsiteX94" fmla="*/ 11998788 w 17068453"/>
                <a:gd name="connsiteY94" fmla="*/ 4662105 h 4662437"/>
                <a:gd name="connsiteX95" fmla="*/ 11935980 w 17068453"/>
                <a:gd name="connsiteY95" fmla="*/ 4662437 h 4662437"/>
                <a:gd name="connsiteX96" fmla="*/ 11873136 w 17068453"/>
                <a:gd name="connsiteY96" fmla="*/ 4662273 h 4662437"/>
                <a:gd name="connsiteX97" fmla="*/ 11810259 w 17068453"/>
                <a:gd name="connsiteY97" fmla="*/ 4661615 h 4662437"/>
                <a:gd name="connsiteX98" fmla="*/ 11747355 w 17068453"/>
                <a:gd name="connsiteY98" fmla="*/ 4660464 h 4662437"/>
                <a:gd name="connsiteX99" fmla="*/ 11684428 w 17068453"/>
                <a:gd name="connsiteY99" fmla="*/ 4658819 h 4662437"/>
                <a:gd name="connsiteX100" fmla="*/ 11621484 w 17068453"/>
                <a:gd name="connsiteY100" fmla="*/ 4656682 h 4662437"/>
                <a:gd name="connsiteX101" fmla="*/ 11558526 w 17068453"/>
                <a:gd name="connsiteY101" fmla="*/ 4654054 h 4662437"/>
                <a:gd name="connsiteX102" fmla="*/ 11495560 w 17068453"/>
                <a:gd name="connsiteY102" fmla="*/ 4650934 h 4662437"/>
                <a:gd name="connsiteX103" fmla="*/ 11432589 w 17068453"/>
                <a:gd name="connsiteY103" fmla="*/ 4647323 h 4662437"/>
                <a:gd name="connsiteX104" fmla="*/ 11369620 w 17068453"/>
                <a:gd name="connsiteY104" fmla="*/ 4643223 h 4662437"/>
                <a:gd name="connsiteX105" fmla="*/ 11306656 w 17068453"/>
                <a:gd name="connsiteY105" fmla="*/ 4638633 h 4662437"/>
                <a:gd name="connsiteX106" fmla="*/ 11243703 w 17068453"/>
                <a:gd name="connsiteY106" fmla="*/ 4633555 h 4662437"/>
                <a:gd name="connsiteX107" fmla="*/ 11180764 w 17068453"/>
                <a:gd name="connsiteY107" fmla="*/ 4627989 h 4662437"/>
                <a:gd name="connsiteX108" fmla="*/ 11117845 w 17068453"/>
                <a:gd name="connsiteY108" fmla="*/ 4621935 h 4662437"/>
                <a:gd name="connsiteX109" fmla="*/ 11054951 w 17068453"/>
                <a:gd name="connsiteY109" fmla="*/ 4615394 h 4662437"/>
                <a:gd name="connsiteX110" fmla="*/ 10992085 w 17068453"/>
                <a:gd name="connsiteY110" fmla="*/ 4608368 h 4662437"/>
                <a:gd name="connsiteX111" fmla="*/ 10929253 w 17068453"/>
                <a:gd name="connsiteY111" fmla="*/ 4600856 h 4662437"/>
                <a:gd name="connsiteX112" fmla="*/ 10866460 w 17068453"/>
                <a:gd name="connsiteY112" fmla="*/ 4592859 h 4662437"/>
                <a:gd name="connsiteX113" fmla="*/ 10803709 w 17068453"/>
                <a:gd name="connsiteY113" fmla="*/ 4584377 h 4662437"/>
                <a:gd name="connsiteX114" fmla="*/ 10741007 w 17068453"/>
                <a:gd name="connsiteY114" fmla="*/ 4575413 h 4662437"/>
                <a:gd name="connsiteX115" fmla="*/ 10678356 w 17068453"/>
                <a:gd name="connsiteY115" fmla="*/ 4565965 h 4662437"/>
                <a:gd name="connsiteX116" fmla="*/ 10615763 w 17068453"/>
                <a:gd name="connsiteY116" fmla="*/ 4556035 h 4662437"/>
                <a:gd name="connsiteX117" fmla="*/ 10553232 w 17068453"/>
                <a:gd name="connsiteY117" fmla="*/ 4545623 h 4662437"/>
                <a:gd name="connsiteX118" fmla="*/ 10490768 w 17068453"/>
                <a:gd name="connsiteY118" fmla="*/ 4534730 h 4662437"/>
                <a:gd name="connsiteX119" fmla="*/ 10428374 w 17068453"/>
                <a:gd name="connsiteY119" fmla="*/ 4523356 h 4662437"/>
                <a:gd name="connsiteX120" fmla="*/ 10366057 w 17068453"/>
                <a:gd name="connsiteY120" fmla="*/ 4511503 h 4662437"/>
                <a:gd name="connsiteX121" fmla="*/ 10303820 w 17068453"/>
                <a:gd name="connsiteY121" fmla="*/ 4499171 h 4662437"/>
                <a:gd name="connsiteX122" fmla="*/ 10241669 w 17068453"/>
                <a:gd name="connsiteY122" fmla="*/ 4486360 h 4662437"/>
                <a:gd name="connsiteX123" fmla="*/ 10179607 w 17068453"/>
                <a:gd name="connsiteY123" fmla="*/ 4473071 h 4662437"/>
                <a:gd name="connsiteX124" fmla="*/ 10117640 w 17068453"/>
                <a:gd name="connsiteY124" fmla="*/ 4459305 h 4662437"/>
                <a:gd name="connsiteX125" fmla="*/ 10055773 w 17068453"/>
                <a:gd name="connsiteY125" fmla="*/ 4445062 h 4662437"/>
                <a:gd name="connsiteX126" fmla="*/ 9994010 w 17068453"/>
                <a:gd name="connsiteY126" fmla="*/ 4430343 h 4662437"/>
                <a:gd name="connsiteX127" fmla="*/ 9932355 w 17068453"/>
                <a:gd name="connsiteY127" fmla="*/ 4415148 h 4662437"/>
                <a:gd name="connsiteX128" fmla="*/ 9870814 w 17068453"/>
                <a:gd name="connsiteY128" fmla="*/ 4399479 h 4662437"/>
                <a:gd name="connsiteX129" fmla="*/ 9809391 w 17068453"/>
                <a:gd name="connsiteY129" fmla="*/ 4383336 h 4662437"/>
                <a:gd name="connsiteX130" fmla="*/ 9748091 w 17068453"/>
                <a:gd name="connsiteY130" fmla="*/ 4366719 h 4662437"/>
                <a:gd name="connsiteX131" fmla="*/ 9686919 w 17068453"/>
                <a:gd name="connsiteY131" fmla="*/ 4349629 h 4662437"/>
                <a:gd name="connsiteX132" fmla="*/ 9625879 w 17068453"/>
                <a:gd name="connsiteY132" fmla="*/ 4332067 h 4662437"/>
                <a:gd name="connsiteX133" fmla="*/ 9564976 w 17068453"/>
                <a:gd name="connsiteY133" fmla="*/ 4314033 h 4662437"/>
                <a:gd name="connsiteX134" fmla="*/ 9504214 w 17068453"/>
                <a:gd name="connsiteY134" fmla="*/ 4295528 h 4662437"/>
                <a:gd name="connsiteX135" fmla="*/ 9443599 w 17068453"/>
                <a:gd name="connsiteY135" fmla="*/ 4276553 h 4662437"/>
                <a:gd name="connsiteX136" fmla="*/ 9383134 w 17068453"/>
                <a:gd name="connsiteY136" fmla="*/ 4257108 h 4662437"/>
                <a:gd name="connsiteX137" fmla="*/ 9322826 w 17068453"/>
                <a:gd name="connsiteY137" fmla="*/ 4237194 h 4662437"/>
                <a:gd name="connsiteX138" fmla="*/ 9262678 w 17068453"/>
                <a:gd name="connsiteY138" fmla="*/ 4216812 h 4662437"/>
                <a:gd name="connsiteX139" fmla="*/ 9202695 w 17068453"/>
                <a:gd name="connsiteY139" fmla="*/ 4195961 h 4662437"/>
                <a:gd name="connsiteX140" fmla="*/ 9142882 w 17068453"/>
                <a:gd name="connsiteY140" fmla="*/ 4174644 h 4662437"/>
                <a:gd name="connsiteX141" fmla="*/ 9083243 w 17068453"/>
                <a:gd name="connsiteY141" fmla="*/ 4152860 h 4662437"/>
                <a:gd name="connsiteX142" fmla="*/ 9023783 w 17068453"/>
                <a:gd name="connsiteY142" fmla="*/ 4130609 h 4662437"/>
                <a:gd name="connsiteX143" fmla="*/ 8964507 w 17068453"/>
                <a:gd name="connsiteY143" fmla="*/ 4107894 h 4662437"/>
                <a:gd name="connsiteX144" fmla="*/ 8905420 w 17068453"/>
                <a:gd name="connsiteY144" fmla="*/ 4084714 h 4662437"/>
                <a:gd name="connsiteX145" fmla="*/ 8846526 w 17068453"/>
                <a:gd name="connsiteY145" fmla="*/ 4061069 h 4662437"/>
                <a:gd name="connsiteX146" fmla="*/ 8787830 w 17068453"/>
                <a:gd name="connsiteY146" fmla="*/ 4036961 h 4662437"/>
                <a:gd name="connsiteX147" fmla="*/ 8729337 w 17068453"/>
                <a:gd name="connsiteY147" fmla="*/ 4012391 h 4662437"/>
                <a:gd name="connsiteX148" fmla="*/ 8671051 w 17068453"/>
                <a:gd name="connsiteY148" fmla="*/ 3987358 h 4662437"/>
                <a:gd name="connsiteX149" fmla="*/ 8612977 w 17068453"/>
                <a:gd name="connsiteY149" fmla="*/ 3961864 h 4662437"/>
                <a:gd name="connsiteX150" fmla="*/ 8555120 w 17068453"/>
                <a:gd name="connsiteY150" fmla="*/ 3935908 h 4662437"/>
                <a:gd name="connsiteX151" fmla="*/ 8497484 w 17068453"/>
                <a:gd name="connsiteY151" fmla="*/ 3909493 h 4662437"/>
                <a:gd name="connsiteX152" fmla="*/ 8440074 w 17068453"/>
                <a:gd name="connsiteY152" fmla="*/ 3882618 h 4662437"/>
                <a:gd name="connsiteX153" fmla="*/ 8382895 w 17068453"/>
                <a:gd name="connsiteY153" fmla="*/ 3855283 h 4662437"/>
                <a:gd name="connsiteX154" fmla="*/ 8325952 w 17068453"/>
                <a:gd name="connsiteY154" fmla="*/ 3827491 h 4662437"/>
                <a:gd name="connsiteX155" fmla="*/ 8269248 w 17068453"/>
                <a:gd name="connsiteY155" fmla="*/ 3799240 h 4662437"/>
                <a:gd name="connsiteX156" fmla="*/ 8212790 w 17068453"/>
                <a:gd name="connsiteY156" fmla="*/ 3770532 h 4662437"/>
                <a:gd name="connsiteX157" fmla="*/ 8156581 w 17068453"/>
                <a:gd name="connsiteY157" fmla="*/ 3741368 h 4662437"/>
                <a:gd name="connsiteX158" fmla="*/ 8100626 w 17068453"/>
                <a:gd name="connsiteY158" fmla="*/ 3711748 h 4662437"/>
                <a:gd name="connsiteX159" fmla="*/ 8044931 w 17068453"/>
                <a:gd name="connsiteY159" fmla="*/ 3681673 h 4662437"/>
                <a:gd name="connsiteX160" fmla="*/ 7989499 w 17068453"/>
                <a:gd name="connsiteY160" fmla="*/ 3651143 h 4662437"/>
                <a:gd name="connsiteX161" fmla="*/ 7934335 w 17068453"/>
                <a:gd name="connsiteY161" fmla="*/ 3620159 h 4662437"/>
                <a:gd name="connsiteX162" fmla="*/ 7879444 w 17068453"/>
                <a:gd name="connsiteY162" fmla="*/ 3588721 h 4662437"/>
                <a:gd name="connsiteX163" fmla="*/ 7824831 w 17068453"/>
                <a:gd name="connsiteY163" fmla="*/ 3556831 h 4662437"/>
                <a:gd name="connsiteX164" fmla="*/ 7770501 w 17068453"/>
                <a:gd name="connsiteY164" fmla="*/ 3524489 h 4662437"/>
                <a:gd name="connsiteX165" fmla="*/ 7716458 w 17068453"/>
                <a:gd name="connsiteY165" fmla="*/ 3491695 h 4662437"/>
                <a:gd name="connsiteX166" fmla="*/ 7662706 w 17068453"/>
                <a:gd name="connsiteY166" fmla="*/ 3458451 h 4662437"/>
                <a:gd name="connsiteX167" fmla="*/ 7609251 w 17068453"/>
                <a:gd name="connsiteY167" fmla="*/ 3424756 h 4662437"/>
                <a:gd name="connsiteX168" fmla="*/ 7556097 w 17068453"/>
                <a:gd name="connsiteY168" fmla="*/ 3390611 h 4662437"/>
                <a:gd name="connsiteX169" fmla="*/ 7503249 w 17068453"/>
                <a:gd name="connsiteY169" fmla="*/ 3356018 h 4662437"/>
                <a:gd name="connsiteX170" fmla="*/ 7450711 w 17068453"/>
                <a:gd name="connsiteY170" fmla="*/ 3320976 h 4662437"/>
                <a:gd name="connsiteX171" fmla="*/ 7398489 w 17068453"/>
                <a:gd name="connsiteY171" fmla="*/ 3285487 h 4662437"/>
                <a:gd name="connsiteX172" fmla="*/ 7346587 w 17068453"/>
                <a:gd name="connsiteY172" fmla="*/ 3249550 h 4662437"/>
                <a:gd name="connsiteX173" fmla="*/ 7295009 w 17068453"/>
                <a:gd name="connsiteY173" fmla="*/ 3213167 h 4662437"/>
                <a:gd name="connsiteX174" fmla="*/ 7243761 w 17068453"/>
                <a:gd name="connsiteY174" fmla="*/ 3176338 h 4662437"/>
                <a:gd name="connsiteX175" fmla="*/ 7192846 w 17068453"/>
                <a:gd name="connsiteY175" fmla="*/ 3139065 h 4662437"/>
                <a:gd name="connsiteX176" fmla="*/ 7142271 w 17068453"/>
                <a:gd name="connsiteY176" fmla="*/ 3101346 h 4662437"/>
                <a:gd name="connsiteX177" fmla="*/ 7092039 w 17068453"/>
                <a:gd name="connsiteY177" fmla="*/ 3063184 h 4662437"/>
                <a:gd name="connsiteX178" fmla="*/ 7042155 w 17068453"/>
                <a:gd name="connsiteY178" fmla="*/ 3024578 h 4662437"/>
                <a:gd name="connsiteX179" fmla="*/ 6992623 w 17068453"/>
                <a:gd name="connsiteY179" fmla="*/ 2985529 h 4662437"/>
                <a:gd name="connsiteX180" fmla="*/ 6943450 w 17068453"/>
                <a:gd name="connsiteY180" fmla="*/ 2946039 h 4662437"/>
                <a:gd name="connsiteX181" fmla="*/ 6894638 w 17068453"/>
                <a:gd name="connsiteY181" fmla="*/ 2906107 h 4662437"/>
                <a:gd name="connsiteX182" fmla="*/ 6846193 w 17068453"/>
                <a:gd name="connsiteY182" fmla="*/ 2865734 h 4662437"/>
                <a:gd name="connsiteX183" fmla="*/ 6798120 w 17068453"/>
                <a:gd name="connsiteY183" fmla="*/ 2824922 h 4662437"/>
                <a:gd name="connsiteX184" fmla="*/ 6750423 w 17068453"/>
                <a:gd name="connsiteY184" fmla="*/ 2783669 h 4662437"/>
                <a:gd name="connsiteX185" fmla="*/ 6703108 w 17068453"/>
                <a:gd name="connsiteY185" fmla="*/ 2741978 h 4662437"/>
                <a:gd name="connsiteX186" fmla="*/ 6656177 w 17068453"/>
                <a:gd name="connsiteY186" fmla="*/ 2699849 h 4662437"/>
                <a:gd name="connsiteX187" fmla="*/ 6609637 w 17068453"/>
                <a:gd name="connsiteY187" fmla="*/ 2657281 h 4662437"/>
                <a:gd name="connsiteX188" fmla="*/ 6563493 w 17068453"/>
                <a:gd name="connsiteY188" fmla="*/ 2614277 h 4662437"/>
                <a:gd name="connsiteX189" fmla="*/ 6517748 w 17068453"/>
                <a:gd name="connsiteY189" fmla="*/ 2570837 h 4662437"/>
                <a:gd name="connsiteX190" fmla="*/ 6472407 w 17068453"/>
                <a:gd name="connsiteY190" fmla="*/ 2526961 h 4662437"/>
                <a:gd name="connsiteX191" fmla="*/ 6427475 w 17068453"/>
                <a:gd name="connsiteY191" fmla="*/ 2482649 h 4662437"/>
                <a:gd name="connsiteX192" fmla="*/ 6382957 w 17068453"/>
                <a:gd name="connsiteY192" fmla="*/ 2437903 h 4662437"/>
                <a:gd name="connsiteX193" fmla="*/ 6338858 w 17068453"/>
                <a:gd name="connsiteY193" fmla="*/ 2392724 h 4662437"/>
                <a:gd name="connsiteX194" fmla="*/ 6295182 w 17068453"/>
                <a:gd name="connsiteY194" fmla="*/ 2347111 h 4662437"/>
                <a:gd name="connsiteX195" fmla="*/ 6251934 w 17068453"/>
                <a:gd name="connsiteY195" fmla="*/ 2301065 h 4662437"/>
                <a:gd name="connsiteX196" fmla="*/ 6209118 w 17068453"/>
                <a:gd name="connsiteY196" fmla="*/ 2254588 h 4662437"/>
                <a:gd name="connsiteX197" fmla="*/ 6166740 w 17068453"/>
                <a:gd name="connsiteY197" fmla="*/ 2207679 h 4662437"/>
                <a:gd name="connsiteX198" fmla="*/ 6124803 w 17068453"/>
                <a:gd name="connsiteY198" fmla="*/ 2160340 h 4662437"/>
                <a:gd name="connsiteX199" fmla="*/ 6083314 w 17068453"/>
                <a:gd name="connsiteY199" fmla="*/ 2112570 h 4662437"/>
                <a:gd name="connsiteX200" fmla="*/ 6042275 w 17068453"/>
                <a:gd name="connsiteY200" fmla="*/ 2064371 h 4662437"/>
                <a:gd name="connsiteX201" fmla="*/ 5123328 w 17068453"/>
                <a:gd name="connsiteY201" fmla="*/ 1088206 h 4662437"/>
                <a:gd name="connsiteX202" fmla="*/ 3389881 w 17068453"/>
                <a:gd name="connsiteY202" fmla="*/ 113943 h 4662437"/>
                <a:gd name="connsiteX203" fmla="*/ 1075717 w 17068453"/>
                <a:gd name="connsiteY203" fmla="*/ 0 h 4662437"/>
                <a:gd name="connsiteX204" fmla="*/ 0 w 17068453"/>
                <a:gd name="connsiteY204" fmla="*/ 452966 h 4662437"/>
                <a:gd name="connsiteX0" fmla="*/ 17068453 w 17068453"/>
                <a:gd name="connsiteY0" fmla="*/ 2331012 h 4662437"/>
                <a:gd name="connsiteX1" fmla="*/ 17030046 w 17068453"/>
                <a:gd name="connsiteY1" fmla="*/ 2380681 h 4662437"/>
                <a:gd name="connsiteX2" fmla="*/ 16991161 w 17068453"/>
                <a:gd name="connsiteY2" fmla="*/ 2429796 h 4662437"/>
                <a:gd name="connsiteX3" fmla="*/ 16951803 w 17068453"/>
                <a:gd name="connsiteY3" fmla="*/ 2478357 h 4662437"/>
                <a:gd name="connsiteX4" fmla="*/ 16911977 w 17068453"/>
                <a:gd name="connsiteY4" fmla="*/ 2526365 h 4662437"/>
                <a:gd name="connsiteX5" fmla="*/ 16871687 w 17068453"/>
                <a:gd name="connsiteY5" fmla="*/ 2573821 h 4662437"/>
                <a:gd name="connsiteX6" fmla="*/ 16830939 w 17068453"/>
                <a:gd name="connsiteY6" fmla="*/ 2620726 h 4662437"/>
                <a:gd name="connsiteX7" fmla="*/ 16789735 w 17068453"/>
                <a:gd name="connsiteY7" fmla="*/ 2667079 h 4662437"/>
                <a:gd name="connsiteX8" fmla="*/ 16748082 w 17068453"/>
                <a:gd name="connsiteY8" fmla="*/ 2712882 h 4662437"/>
                <a:gd name="connsiteX9" fmla="*/ 16705985 w 17068453"/>
                <a:gd name="connsiteY9" fmla="*/ 2758135 h 4662437"/>
                <a:gd name="connsiteX10" fmla="*/ 16663447 w 17068453"/>
                <a:gd name="connsiteY10" fmla="*/ 2802839 h 4662437"/>
                <a:gd name="connsiteX11" fmla="*/ 16620473 w 17068453"/>
                <a:gd name="connsiteY11" fmla="*/ 2846995 h 4662437"/>
                <a:gd name="connsiteX12" fmla="*/ 16577069 w 17068453"/>
                <a:gd name="connsiteY12" fmla="*/ 2890603 h 4662437"/>
                <a:gd name="connsiteX13" fmla="*/ 16533238 w 17068453"/>
                <a:gd name="connsiteY13" fmla="*/ 2933663 h 4662437"/>
                <a:gd name="connsiteX14" fmla="*/ 16488986 w 17068453"/>
                <a:gd name="connsiteY14" fmla="*/ 2976177 h 4662437"/>
                <a:gd name="connsiteX15" fmla="*/ 16444317 w 17068453"/>
                <a:gd name="connsiteY15" fmla="*/ 3018145 h 4662437"/>
                <a:gd name="connsiteX16" fmla="*/ 16399236 w 17068453"/>
                <a:gd name="connsiteY16" fmla="*/ 3059568 h 4662437"/>
                <a:gd name="connsiteX17" fmla="*/ 16353747 w 17068453"/>
                <a:gd name="connsiteY17" fmla="*/ 3100446 h 4662437"/>
                <a:gd name="connsiteX18" fmla="*/ 16307856 w 17068453"/>
                <a:gd name="connsiteY18" fmla="*/ 3140780 h 4662437"/>
                <a:gd name="connsiteX19" fmla="*/ 16261567 w 17068453"/>
                <a:gd name="connsiteY19" fmla="*/ 3180570 h 4662437"/>
                <a:gd name="connsiteX20" fmla="*/ 16214884 w 17068453"/>
                <a:gd name="connsiteY20" fmla="*/ 3219818 h 4662437"/>
                <a:gd name="connsiteX21" fmla="*/ 16167813 w 17068453"/>
                <a:gd name="connsiteY21" fmla="*/ 3258523 h 4662437"/>
                <a:gd name="connsiteX22" fmla="*/ 16120358 w 17068453"/>
                <a:gd name="connsiteY22" fmla="*/ 3296687 h 4662437"/>
                <a:gd name="connsiteX23" fmla="*/ 16072524 w 17068453"/>
                <a:gd name="connsiteY23" fmla="*/ 3334310 h 4662437"/>
                <a:gd name="connsiteX24" fmla="*/ 16024315 w 17068453"/>
                <a:gd name="connsiteY24" fmla="*/ 3371393 h 4662437"/>
                <a:gd name="connsiteX25" fmla="*/ 15975736 w 17068453"/>
                <a:gd name="connsiteY25" fmla="*/ 3407936 h 4662437"/>
                <a:gd name="connsiteX26" fmla="*/ 15926792 w 17068453"/>
                <a:gd name="connsiteY26" fmla="*/ 3443940 h 4662437"/>
                <a:gd name="connsiteX27" fmla="*/ 15877488 w 17068453"/>
                <a:gd name="connsiteY27" fmla="*/ 3479405 h 4662437"/>
                <a:gd name="connsiteX28" fmla="*/ 15827828 w 17068453"/>
                <a:gd name="connsiteY28" fmla="*/ 3514333 h 4662437"/>
                <a:gd name="connsiteX29" fmla="*/ 15777817 w 17068453"/>
                <a:gd name="connsiteY29" fmla="*/ 3548724 h 4662437"/>
                <a:gd name="connsiteX30" fmla="*/ 15727459 w 17068453"/>
                <a:gd name="connsiteY30" fmla="*/ 3582578 h 4662437"/>
                <a:gd name="connsiteX31" fmla="*/ 15676759 w 17068453"/>
                <a:gd name="connsiteY31" fmla="*/ 3615896 h 4662437"/>
                <a:gd name="connsiteX32" fmla="*/ 15625723 w 17068453"/>
                <a:gd name="connsiteY32" fmla="*/ 3648679 h 4662437"/>
                <a:gd name="connsiteX33" fmla="*/ 15574354 w 17068453"/>
                <a:gd name="connsiteY33" fmla="*/ 3680927 h 4662437"/>
                <a:gd name="connsiteX34" fmla="*/ 15522658 w 17068453"/>
                <a:gd name="connsiteY34" fmla="*/ 3712642 h 4662437"/>
                <a:gd name="connsiteX35" fmla="*/ 15470639 w 17068453"/>
                <a:gd name="connsiteY35" fmla="*/ 3743822 h 4662437"/>
                <a:gd name="connsiteX36" fmla="*/ 15418301 w 17068453"/>
                <a:gd name="connsiteY36" fmla="*/ 3774471 h 4662437"/>
                <a:gd name="connsiteX37" fmla="*/ 15365650 w 17068453"/>
                <a:gd name="connsiteY37" fmla="*/ 3804587 h 4662437"/>
                <a:gd name="connsiteX38" fmla="*/ 15312690 w 17068453"/>
                <a:gd name="connsiteY38" fmla="*/ 3834171 h 4662437"/>
                <a:gd name="connsiteX39" fmla="*/ 15259426 w 17068453"/>
                <a:gd name="connsiteY39" fmla="*/ 3863225 h 4662437"/>
                <a:gd name="connsiteX40" fmla="*/ 15205862 w 17068453"/>
                <a:gd name="connsiteY40" fmla="*/ 3891749 h 4662437"/>
                <a:gd name="connsiteX41" fmla="*/ 15152004 w 17068453"/>
                <a:gd name="connsiteY41" fmla="*/ 3919743 h 4662437"/>
                <a:gd name="connsiteX42" fmla="*/ 15097856 w 17068453"/>
                <a:gd name="connsiteY42" fmla="*/ 3947208 h 4662437"/>
                <a:gd name="connsiteX43" fmla="*/ 15043422 w 17068453"/>
                <a:gd name="connsiteY43" fmla="*/ 3974144 h 4662437"/>
                <a:gd name="connsiteX44" fmla="*/ 14988707 w 17068453"/>
                <a:gd name="connsiteY44" fmla="*/ 4000553 h 4662437"/>
                <a:gd name="connsiteX45" fmla="*/ 14933717 w 17068453"/>
                <a:gd name="connsiteY45" fmla="*/ 4026435 h 4662437"/>
                <a:gd name="connsiteX46" fmla="*/ 14878455 w 17068453"/>
                <a:gd name="connsiteY46" fmla="*/ 4051791 h 4662437"/>
                <a:gd name="connsiteX47" fmla="*/ 14822926 w 17068453"/>
                <a:gd name="connsiteY47" fmla="*/ 4076620 h 4662437"/>
                <a:gd name="connsiteX48" fmla="*/ 14767136 w 17068453"/>
                <a:gd name="connsiteY48" fmla="*/ 4100925 h 4662437"/>
                <a:gd name="connsiteX49" fmla="*/ 14711088 w 17068453"/>
                <a:gd name="connsiteY49" fmla="*/ 4124705 h 4662437"/>
                <a:gd name="connsiteX50" fmla="*/ 14654788 w 17068453"/>
                <a:gd name="connsiteY50" fmla="*/ 4147961 h 4662437"/>
                <a:gd name="connsiteX51" fmla="*/ 14598240 w 17068453"/>
                <a:gd name="connsiteY51" fmla="*/ 4170694 h 4662437"/>
                <a:gd name="connsiteX52" fmla="*/ 14541448 w 17068453"/>
                <a:gd name="connsiteY52" fmla="*/ 4192904 h 4662437"/>
                <a:gd name="connsiteX53" fmla="*/ 14484419 w 17068453"/>
                <a:gd name="connsiteY53" fmla="*/ 4214592 h 4662437"/>
                <a:gd name="connsiteX54" fmla="*/ 14427155 w 17068453"/>
                <a:gd name="connsiteY54" fmla="*/ 4235758 h 4662437"/>
                <a:gd name="connsiteX55" fmla="*/ 14369663 w 17068453"/>
                <a:gd name="connsiteY55" fmla="*/ 4256404 h 4662437"/>
                <a:gd name="connsiteX56" fmla="*/ 14311946 w 17068453"/>
                <a:gd name="connsiteY56" fmla="*/ 4276530 h 4662437"/>
                <a:gd name="connsiteX57" fmla="*/ 14254009 w 17068453"/>
                <a:gd name="connsiteY57" fmla="*/ 4296136 h 4662437"/>
                <a:gd name="connsiteX58" fmla="*/ 14195857 w 17068453"/>
                <a:gd name="connsiteY58" fmla="*/ 4315223 h 4662437"/>
                <a:gd name="connsiteX59" fmla="*/ 14137495 w 17068453"/>
                <a:gd name="connsiteY59" fmla="*/ 4333792 h 4662437"/>
                <a:gd name="connsiteX60" fmla="*/ 14078928 w 17068453"/>
                <a:gd name="connsiteY60" fmla="*/ 4351844 h 4662437"/>
                <a:gd name="connsiteX61" fmla="*/ 14020159 w 17068453"/>
                <a:gd name="connsiteY61" fmla="*/ 4369378 h 4662437"/>
                <a:gd name="connsiteX62" fmla="*/ 13961194 w 17068453"/>
                <a:gd name="connsiteY62" fmla="*/ 4386396 h 4662437"/>
                <a:gd name="connsiteX63" fmla="*/ 13902038 w 17068453"/>
                <a:gd name="connsiteY63" fmla="*/ 4402899 h 4662437"/>
                <a:gd name="connsiteX64" fmla="*/ 13842695 w 17068453"/>
                <a:gd name="connsiteY64" fmla="*/ 4418886 h 4662437"/>
                <a:gd name="connsiteX65" fmla="*/ 13783169 w 17068453"/>
                <a:gd name="connsiteY65" fmla="*/ 4434359 h 4662437"/>
                <a:gd name="connsiteX66" fmla="*/ 13723466 w 17068453"/>
                <a:gd name="connsiteY66" fmla="*/ 4449318 h 4662437"/>
                <a:gd name="connsiteX67" fmla="*/ 13663591 w 17068453"/>
                <a:gd name="connsiteY67" fmla="*/ 4463764 h 4662437"/>
                <a:gd name="connsiteX68" fmla="*/ 13603547 w 17068453"/>
                <a:gd name="connsiteY68" fmla="*/ 4477697 h 4662437"/>
                <a:gd name="connsiteX69" fmla="*/ 13543340 w 17068453"/>
                <a:gd name="connsiteY69" fmla="*/ 4491118 h 4662437"/>
                <a:gd name="connsiteX70" fmla="*/ 13482974 w 17068453"/>
                <a:gd name="connsiteY70" fmla="*/ 4504028 h 4662437"/>
                <a:gd name="connsiteX71" fmla="*/ 13422455 w 17068453"/>
                <a:gd name="connsiteY71" fmla="*/ 4516427 h 4662437"/>
                <a:gd name="connsiteX72" fmla="*/ 13361786 w 17068453"/>
                <a:gd name="connsiteY72" fmla="*/ 4528316 h 4662437"/>
                <a:gd name="connsiteX73" fmla="*/ 13300972 w 17068453"/>
                <a:gd name="connsiteY73" fmla="*/ 4539696 h 4662437"/>
                <a:gd name="connsiteX74" fmla="*/ 13240018 w 17068453"/>
                <a:gd name="connsiteY74" fmla="*/ 4550567 h 4662437"/>
                <a:gd name="connsiteX75" fmla="*/ 13178929 w 17068453"/>
                <a:gd name="connsiteY75" fmla="*/ 4560929 h 4662437"/>
                <a:gd name="connsiteX76" fmla="*/ 13117710 w 17068453"/>
                <a:gd name="connsiteY76" fmla="*/ 4570784 h 4662437"/>
                <a:gd name="connsiteX77" fmla="*/ 13056365 w 17068453"/>
                <a:gd name="connsiteY77" fmla="*/ 4580133 h 4662437"/>
                <a:gd name="connsiteX78" fmla="*/ 12994898 w 17068453"/>
                <a:gd name="connsiteY78" fmla="*/ 4588975 h 4662437"/>
                <a:gd name="connsiteX79" fmla="*/ 12933316 w 17068453"/>
                <a:gd name="connsiteY79" fmla="*/ 4597311 h 4662437"/>
                <a:gd name="connsiteX80" fmla="*/ 12871621 w 17068453"/>
                <a:gd name="connsiteY80" fmla="*/ 4605142 h 4662437"/>
                <a:gd name="connsiteX81" fmla="*/ 12809819 w 17068453"/>
                <a:gd name="connsiteY81" fmla="*/ 4612469 h 4662437"/>
                <a:gd name="connsiteX82" fmla="*/ 12747915 w 17068453"/>
                <a:gd name="connsiteY82" fmla="*/ 4619292 h 4662437"/>
                <a:gd name="connsiteX83" fmla="*/ 12685913 w 17068453"/>
                <a:gd name="connsiteY83" fmla="*/ 4625612 h 4662437"/>
                <a:gd name="connsiteX84" fmla="*/ 12623819 w 17068453"/>
                <a:gd name="connsiteY84" fmla="*/ 4631430 h 4662437"/>
                <a:gd name="connsiteX85" fmla="*/ 12561636 w 17068453"/>
                <a:gd name="connsiteY85" fmla="*/ 4636745 h 4662437"/>
                <a:gd name="connsiteX86" fmla="*/ 12499369 w 17068453"/>
                <a:gd name="connsiteY86" fmla="*/ 4641560 h 4662437"/>
                <a:gd name="connsiteX87" fmla="*/ 12437023 w 17068453"/>
                <a:gd name="connsiteY87" fmla="*/ 4645873 h 4662437"/>
                <a:gd name="connsiteX88" fmla="*/ 12374603 w 17068453"/>
                <a:gd name="connsiteY88" fmla="*/ 4649687 h 4662437"/>
                <a:gd name="connsiteX89" fmla="*/ 12312114 w 17068453"/>
                <a:gd name="connsiteY89" fmla="*/ 4653001 h 4662437"/>
                <a:gd name="connsiteX90" fmla="*/ 12249560 w 17068453"/>
                <a:gd name="connsiteY90" fmla="*/ 4655817 h 4662437"/>
                <a:gd name="connsiteX91" fmla="*/ 12186945 w 17068453"/>
                <a:gd name="connsiteY91" fmla="*/ 4658135 h 4662437"/>
                <a:gd name="connsiteX92" fmla="*/ 12124276 w 17068453"/>
                <a:gd name="connsiteY92" fmla="*/ 4659955 h 4662437"/>
                <a:gd name="connsiteX93" fmla="*/ 12061555 w 17068453"/>
                <a:gd name="connsiteY93" fmla="*/ 4661278 h 4662437"/>
                <a:gd name="connsiteX94" fmla="*/ 11998788 w 17068453"/>
                <a:gd name="connsiteY94" fmla="*/ 4662105 h 4662437"/>
                <a:gd name="connsiteX95" fmla="*/ 11935980 w 17068453"/>
                <a:gd name="connsiteY95" fmla="*/ 4662437 h 4662437"/>
                <a:gd name="connsiteX96" fmla="*/ 11873136 w 17068453"/>
                <a:gd name="connsiteY96" fmla="*/ 4662273 h 4662437"/>
                <a:gd name="connsiteX97" fmla="*/ 11810259 w 17068453"/>
                <a:gd name="connsiteY97" fmla="*/ 4661615 h 4662437"/>
                <a:gd name="connsiteX98" fmla="*/ 11747355 w 17068453"/>
                <a:gd name="connsiteY98" fmla="*/ 4660464 h 4662437"/>
                <a:gd name="connsiteX99" fmla="*/ 11684428 w 17068453"/>
                <a:gd name="connsiteY99" fmla="*/ 4658819 h 4662437"/>
                <a:gd name="connsiteX100" fmla="*/ 11621484 w 17068453"/>
                <a:gd name="connsiteY100" fmla="*/ 4656682 h 4662437"/>
                <a:gd name="connsiteX101" fmla="*/ 11558526 w 17068453"/>
                <a:gd name="connsiteY101" fmla="*/ 4654054 h 4662437"/>
                <a:gd name="connsiteX102" fmla="*/ 11495560 w 17068453"/>
                <a:gd name="connsiteY102" fmla="*/ 4650934 h 4662437"/>
                <a:gd name="connsiteX103" fmla="*/ 11432589 w 17068453"/>
                <a:gd name="connsiteY103" fmla="*/ 4647323 h 4662437"/>
                <a:gd name="connsiteX104" fmla="*/ 11369620 w 17068453"/>
                <a:gd name="connsiteY104" fmla="*/ 4643223 h 4662437"/>
                <a:gd name="connsiteX105" fmla="*/ 11306656 w 17068453"/>
                <a:gd name="connsiteY105" fmla="*/ 4638633 h 4662437"/>
                <a:gd name="connsiteX106" fmla="*/ 11243703 w 17068453"/>
                <a:gd name="connsiteY106" fmla="*/ 4633555 h 4662437"/>
                <a:gd name="connsiteX107" fmla="*/ 11180764 w 17068453"/>
                <a:gd name="connsiteY107" fmla="*/ 4627989 h 4662437"/>
                <a:gd name="connsiteX108" fmla="*/ 11117845 w 17068453"/>
                <a:gd name="connsiteY108" fmla="*/ 4621935 h 4662437"/>
                <a:gd name="connsiteX109" fmla="*/ 11054951 w 17068453"/>
                <a:gd name="connsiteY109" fmla="*/ 4615394 h 4662437"/>
                <a:gd name="connsiteX110" fmla="*/ 10992085 w 17068453"/>
                <a:gd name="connsiteY110" fmla="*/ 4608368 h 4662437"/>
                <a:gd name="connsiteX111" fmla="*/ 10929253 w 17068453"/>
                <a:gd name="connsiteY111" fmla="*/ 4600856 h 4662437"/>
                <a:gd name="connsiteX112" fmla="*/ 10866460 w 17068453"/>
                <a:gd name="connsiteY112" fmla="*/ 4592859 h 4662437"/>
                <a:gd name="connsiteX113" fmla="*/ 10803709 w 17068453"/>
                <a:gd name="connsiteY113" fmla="*/ 4584377 h 4662437"/>
                <a:gd name="connsiteX114" fmla="*/ 10741007 w 17068453"/>
                <a:gd name="connsiteY114" fmla="*/ 4575413 h 4662437"/>
                <a:gd name="connsiteX115" fmla="*/ 10678356 w 17068453"/>
                <a:gd name="connsiteY115" fmla="*/ 4565965 h 4662437"/>
                <a:gd name="connsiteX116" fmla="*/ 10615763 w 17068453"/>
                <a:gd name="connsiteY116" fmla="*/ 4556035 h 4662437"/>
                <a:gd name="connsiteX117" fmla="*/ 10553232 w 17068453"/>
                <a:gd name="connsiteY117" fmla="*/ 4545623 h 4662437"/>
                <a:gd name="connsiteX118" fmla="*/ 10490768 w 17068453"/>
                <a:gd name="connsiteY118" fmla="*/ 4534730 h 4662437"/>
                <a:gd name="connsiteX119" fmla="*/ 10428374 w 17068453"/>
                <a:gd name="connsiteY119" fmla="*/ 4523356 h 4662437"/>
                <a:gd name="connsiteX120" fmla="*/ 10366057 w 17068453"/>
                <a:gd name="connsiteY120" fmla="*/ 4511503 h 4662437"/>
                <a:gd name="connsiteX121" fmla="*/ 10303820 w 17068453"/>
                <a:gd name="connsiteY121" fmla="*/ 4499171 h 4662437"/>
                <a:gd name="connsiteX122" fmla="*/ 10241669 w 17068453"/>
                <a:gd name="connsiteY122" fmla="*/ 4486360 h 4662437"/>
                <a:gd name="connsiteX123" fmla="*/ 10179607 w 17068453"/>
                <a:gd name="connsiteY123" fmla="*/ 4473071 h 4662437"/>
                <a:gd name="connsiteX124" fmla="*/ 10117640 w 17068453"/>
                <a:gd name="connsiteY124" fmla="*/ 4459305 h 4662437"/>
                <a:gd name="connsiteX125" fmla="*/ 10055773 w 17068453"/>
                <a:gd name="connsiteY125" fmla="*/ 4445062 h 4662437"/>
                <a:gd name="connsiteX126" fmla="*/ 9994010 w 17068453"/>
                <a:gd name="connsiteY126" fmla="*/ 4430343 h 4662437"/>
                <a:gd name="connsiteX127" fmla="*/ 9932355 w 17068453"/>
                <a:gd name="connsiteY127" fmla="*/ 4415148 h 4662437"/>
                <a:gd name="connsiteX128" fmla="*/ 9870814 w 17068453"/>
                <a:gd name="connsiteY128" fmla="*/ 4399479 h 4662437"/>
                <a:gd name="connsiteX129" fmla="*/ 9809391 w 17068453"/>
                <a:gd name="connsiteY129" fmla="*/ 4383336 h 4662437"/>
                <a:gd name="connsiteX130" fmla="*/ 9748091 w 17068453"/>
                <a:gd name="connsiteY130" fmla="*/ 4366719 h 4662437"/>
                <a:gd name="connsiteX131" fmla="*/ 9686919 w 17068453"/>
                <a:gd name="connsiteY131" fmla="*/ 4349629 h 4662437"/>
                <a:gd name="connsiteX132" fmla="*/ 9625879 w 17068453"/>
                <a:gd name="connsiteY132" fmla="*/ 4332067 h 4662437"/>
                <a:gd name="connsiteX133" fmla="*/ 9564976 w 17068453"/>
                <a:gd name="connsiteY133" fmla="*/ 4314033 h 4662437"/>
                <a:gd name="connsiteX134" fmla="*/ 9504214 w 17068453"/>
                <a:gd name="connsiteY134" fmla="*/ 4295528 h 4662437"/>
                <a:gd name="connsiteX135" fmla="*/ 9443599 w 17068453"/>
                <a:gd name="connsiteY135" fmla="*/ 4276553 h 4662437"/>
                <a:gd name="connsiteX136" fmla="*/ 9383134 w 17068453"/>
                <a:gd name="connsiteY136" fmla="*/ 4257108 h 4662437"/>
                <a:gd name="connsiteX137" fmla="*/ 9322826 w 17068453"/>
                <a:gd name="connsiteY137" fmla="*/ 4237194 h 4662437"/>
                <a:gd name="connsiteX138" fmla="*/ 9262678 w 17068453"/>
                <a:gd name="connsiteY138" fmla="*/ 4216812 h 4662437"/>
                <a:gd name="connsiteX139" fmla="*/ 9202695 w 17068453"/>
                <a:gd name="connsiteY139" fmla="*/ 4195961 h 4662437"/>
                <a:gd name="connsiteX140" fmla="*/ 9142882 w 17068453"/>
                <a:gd name="connsiteY140" fmla="*/ 4174644 h 4662437"/>
                <a:gd name="connsiteX141" fmla="*/ 9083243 w 17068453"/>
                <a:gd name="connsiteY141" fmla="*/ 4152860 h 4662437"/>
                <a:gd name="connsiteX142" fmla="*/ 9023783 w 17068453"/>
                <a:gd name="connsiteY142" fmla="*/ 4130609 h 4662437"/>
                <a:gd name="connsiteX143" fmla="*/ 8964507 w 17068453"/>
                <a:gd name="connsiteY143" fmla="*/ 4107894 h 4662437"/>
                <a:gd name="connsiteX144" fmla="*/ 8905420 w 17068453"/>
                <a:gd name="connsiteY144" fmla="*/ 4084714 h 4662437"/>
                <a:gd name="connsiteX145" fmla="*/ 8846526 w 17068453"/>
                <a:gd name="connsiteY145" fmla="*/ 4061069 h 4662437"/>
                <a:gd name="connsiteX146" fmla="*/ 8787830 w 17068453"/>
                <a:gd name="connsiteY146" fmla="*/ 4036961 h 4662437"/>
                <a:gd name="connsiteX147" fmla="*/ 8729337 w 17068453"/>
                <a:gd name="connsiteY147" fmla="*/ 4012391 h 4662437"/>
                <a:gd name="connsiteX148" fmla="*/ 8671051 w 17068453"/>
                <a:gd name="connsiteY148" fmla="*/ 3987358 h 4662437"/>
                <a:gd name="connsiteX149" fmla="*/ 8612977 w 17068453"/>
                <a:gd name="connsiteY149" fmla="*/ 3961864 h 4662437"/>
                <a:gd name="connsiteX150" fmla="*/ 8555120 w 17068453"/>
                <a:gd name="connsiteY150" fmla="*/ 3935908 h 4662437"/>
                <a:gd name="connsiteX151" fmla="*/ 8497484 w 17068453"/>
                <a:gd name="connsiteY151" fmla="*/ 3909493 h 4662437"/>
                <a:gd name="connsiteX152" fmla="*/ 8440074 w 17068453"/>
                <a:gd name="connsiteY152" fmla="*/ 3882618 h 4662437"/>
                <a:gd name="connsiteX153" fmla="*/ 8382895 w 17068453"/>
                <a:gd name="connsiteY153" fmla="*/ 3855283 h 4662437"/>
                <a:gd name="connsiteX154" fmla="*/ 8325952 w 17068453"/>
                <a:gd name="connsiteY154" fmla="*/ 3827491 h 4662437"/>
                <a:gd name="connsiteX155" fmla="*/ 8269248 w 17068453"/>
                <a:gd name="connsiteY155" fmla="*/ 3799240 h 4662437"/>
                <a:gd name="connsiteX156" fmla="*/ 8212790 w 17068453"/>
                <a:gd name="connsiteY156" fmla="*/ 3770532 h 4662437"/>
                <a:gd name="connsiteX157" fmla="*/ 8156581 w 17068453"/>
                <a:gd name="connsiteY157" fmla="*/ 3741368 h 4662437"/>
                <a:gd name="connsiteX158" fmla="*/ 8100626 w 17068453"/>
                <a:gd name="connsiteY158" fmla="*/ 3711748 h 4662437"/>
                <a:gd name="connsiteX159" fmla="*/ 8044931 w 17068453"/>
                <a:gd name="connsiteY159" fmla="*/ 3681673 h 4662437"/>
                <a:gd name="connsiteX160" fmla="*/ 7989499 w 17068453"/>
                <a:gd name="connsiteY160" fmla="*/ 3651143 h 4662437"/>
                <a:gd name="connsiteX161" fmla="*/ 7934335 w 17068453"/>
                <a:gd name="connsiteY161" fmla="*/ 3620159 h 4662437"/>
                <a:gd name="connsiteX162" fmla="*/ 7879444 w 17068453"/>
                <a:gd name="connsiteY162" fmla="*/ 3588721 h 4662437"/>
                <a:gd name="connsiteX163" fmla="*/ 7824831 w 17068453"/>
                <a:gd name="connsiteY163" fmla="*/ 3556831 h 4662437"/>
                <a:gd name="connsiteX164" fmla="*/ 7770501 w 17068453"/>
                <a:gd name="connsiteY164" fmla="*/ 3524489 h 4662437"/>
                <a:gd name="connsiteX165" fmla="*/ 7716458 w 17068453"/>
                <a:gd name="connsiteY165" fmla="*/ 3491695 h 4662437"/>
                <a:gd name="connsiteX166" fmla="*/ 7662706 w 17068453"/>
                <a:gd name="connsiteY166" fmla="*/ 3458451 h 4662437"/>
                <a:gd name="connsiteX167" fmla="*/ 7609251 w 17068453"/>
                <a:gd name="connsiteY167" fmla="*/ 3424756 h 4662437"/>
                <a:gd name="connsiteX168" fmla="*/ 7556097 w 17068453"/>
                <a:gd name="connsiteY168" fmla="*/ 3390611 h 4662437"/>
                <a:gd name="connsiteX169" fmla="*/ 7503249 w 17068453"/>
                <a:gd name="connsiteY169" fmla="*/ 3356018 h 4662437"/>
                <a:gd name="connsiteX170" fmla="*/ 7450711 w 17068453"/>
                <a:gd name="connsiteY170" fmla="*/ 3320976 h 4662437"/>
                <a:gd name="connsiteX171" fmla="*/ 7398489 w 17068453"/>
                <a:gd name="connsiteY171" fmla="*/ 3285487 h 4662437"/>
                <a:gd name="connsiteX172" fmla="*/ 7346587 w 17068453"/>
                <a:gd name="connsiteY172" fmla="*/ 3249550 h 4662437"/>
                <a:gd name="connsiteX173" fmla="*/ 7295009 w 17068453"/>
                <a:gd name="connsiteY173" fmla="*/ 3213167 h 4662437"/>
                <a:gd name="connsiteX174" fmla="*/ 7243761 w 17068453"/>
                <a:gd name="connsiteY174" fmla="*/ 3176338 h 4662437"/>
                <a:gd name="connsiteX175" fmla="*/ 7192846 w 17068453"/>
                <a:gd name="connsiteY175" fmla="*/ 3139065 h 4662437"/>
                <a:gd name="connsiteX176" fmla="*/ 7142271 w 17068453"/>
                <a:gd name="connsiteY176" fmla="*/ 3101346 h 4662437"/>
                <a:gd name="connsiteX177" fmla="*/ 7092039 w 17068453"/>
                <a:gd name="connsiteY177" fmla="*/ 3063184 h 4662437"/>
                <a:gd name="connsiteX178" fmla="*/ 7042155 w 17068453"/>
                <a:gd name="connsiteY178" fmla="*/ 3024578 h 4662437"/>
                <a:gd name="connsiteX179" fmla="*/ 6992623 w 17068453"/>
                <a:gd name="connsiteY179" fmla="*/ 2985529 h 4662437"/>
                <a:gd name="connsiteX180" fmla="*/ 6943450 w 17068453"/>
                <a:gd name="connsiteY180" fmla="*/ 2946039 h 4662437"/>
                <a:gd name="connsiteX181" fmla="*/ 6894638 w 17068453"/>
                <a:gd name="connsiteY181" fmla="*/ 2906107 h 4662437"/>
                <a:gd name="connsiteX182" fmla="*/ 6846193 w 17068453"/>
                <a:gd name="connsiteY182" fmla="*/ 2865734 h 4662437"/>
                <a:gd name="connsiteX183" fmla="*/ 6798120 w 17068453"/>
                <a:gd name="connsiteY183" fmla="*/ 2824922 h 4662437"/>
                <a:gd name="connsiteX184" fmla="*/ 6750423 w 17068453"/>
                <a:gd name="connsiteY184" fmla="*/ 2783669 h 4662437"/>
                <a:gd name="connsiteX185" fmla="*/ 6703108 w 17068453"/>
                <a:gd name="connsiteY185" fmla="*/ 2741978 h 4662437"/>
                <a:gd name="connsiteX186" fmla="*/ 6656177 w 17068453"/>
                <a:gd name="connsiteY186" fmla="*/ 2699849 h 4662437"/>
                <a:gd name="connsiteX187" fmla="*/ 6609637 w 17068453"/>
                <a:gd name="connsiteY187" fmla="*/ 2657281 h 4662437"/>
                <a:gd name="connsiteX188" fmla="*/ 6563493 w 17068453"/>
                <a:gd name="connsiteY188" fmla="*/ 2614277 h 4662437"/>
                <a:gd name="connsiteX189" fmla="*/ 6517748 w 17068453"/>
                <a:gd name="connsiteY189" fmla="*/ 2570837 h 4662437"/>
                <a:gd name="connsiteX190" fmla="*/ 6472407 w 17068453"/>
                <a:gd name="connsiteY190" fmla="*/ 2526961 h 4662437"/>
                <a:gd name="connsiteX191" fmla="*/ 6427475 w 17068453"/>
                <a:gd name="connsiteY191" fmla="*/ 2482649 h 4662437"/>
                <a:gd name="connsiteX192" fmla="*/ 6382957 w 17068453"/>
                <a:gd name="connsiteY192" fmla="*/ 2437903 h 4662437"/>
                <a:gd name="connsiteX193" fmla="*/ 6338858 w 17068453"/>
                <a:gd name="connsiteY193" fmla="*/ 2392724 h 4662437"/>
                <a:gd name="connsiteX194" fmla="*/ 6295182 w 17068453"/>
                <a:gd name="connsiteY194" fmla="*/ 2347111 h 4662437"/>
                <a:gd name="connsiteX195" fmla="*/ 6251934 w 17068453"/>
                <a:gd name="connsiteY195" fmla="*/ 2301065 h 4662437"/>
                <a:gd name="connsiteX196" fmla="*/ 6209118 w 17068453"/>
                <a:gd name="connsiteY196" fmla="*/ 2254588 h 4662437"/>
                <a:gd name="connsiteX197" fmla="*/ 6166740 w 17068453"/>
                <a:gd name="connsiteY197" fmla="*/ 2207679 h 4662437"/>
                <a:gd name="connsiteX198" fmla="*/ 6124803 w 17068453"/>
                <a:gd name="connsiteY198" fmla="*/ 2160340 h 4662437"/>
                <a:gd name="connsiteX199" fmla="*/ 6083314 w 17068453"/>
                <a:gd name="connsiteY199" fmla="*/ 2112570 h 4662437"/>
                <a:gd name="connsiteX200" fmla="*/ 6042275 w 17068453"/>
                <a:gd name="connsiteY200" fmla="*/ 2064371 h 4662437"/>
                <a:gd name="connsiteX201" fmla="*/ 5123328 w 17068453"/>
                <a:gd name="connsiteY201" fmla="*/ 1088206 h 4662437"/>
                <a:gd name="connsiteX202" fmla="*/ 3389881 w 17068453"/>
                <a:gd name="connsiteY202" fmla="*/ 113943 h 4662437"/>
                <a:gd name="connsiteX203" fmla="*/ 1075717 w 17068453"/>
                <a:gd name="connsiteY203" fmla="*/ 0 h 4662437"/>
                <a:gd name="connsiteX204" fmla="*/ 0 w 17068453"/>
                <a:gd name="connsiteY204" fmla="*/ 452966 h 4662437"/>
                <a:gd name="connsiteX0" fmla="*/ 17068453 w 17068453"/>
                <a:gd name="connsiteY0" fmla="*/ 2331012 h 4662437"/>
                <a:gd name="connsiteX1" fmla="*/ 17030046 w 17068453"/>
                <a:gd name="connsiteY1" fmla="*/ 2380681 h 4662437"/>
                <a:gd name="connsiteX2" fmla="*/ 16991161 w 17068453"/>
                <a:gd name="connsiteY2" fmla="*/ 2429796 h 4662437"/>
                <a:gd name="connsiteX3" fmla="*/ 16951803 w 17068453"/>
                <a:gd name="connsiteY3" fmla="*/ 2478357 h 4662437"/>
                <a:gd name="connsiteX4" fmla="*/ 16911977 w 17068453"/>
                <a:gd name="connsiteY4" fmla="*/ 2526365 h 4662437"/>
                <a:gd name="connsiteX5" fmla="*/ 16871687 w 17068453"/>
                <a:gd name="connsiteY5" fmla="*/ 2573821 h 4662437"/>
                <a:gd name="connsiteX6" fmla="*/ 16830939 w 17068453"/>
                <a:gd name="connsiteY6" fmla="*/ 2620726 h 4662437"/>
                <a:gd name="connsiteX7" fmla="*/ 16789735 w 17068453"/>
                <a:gd name="connsiteY7" fmla="*/ 2667079 h 4662437"/>
                <a:gd name="connsiteX8" fmla="*/ 16748082 w 17068453"/>
                <a:gd name="connsiteY8" fmla="*/ 2712882 h 4662437"/>
                <a:gd name="connsiteX9" fmla="*/ 16705985 w 17068453"/>
                <a:gd name="connsiteY9" fmla="*/ 2758135 h 4662437"/>
                <a:gd name="connsiteX10" fmla="*/ 16663447 w 17068453"/>
                <a:gd name="connsiteY10" fmla="*/ 2802839 h 4662437"/>
                <a:gd name="connsiteX11" fmla="*/ 16620473 w 17068453"/>
                <a:gd name="connsiteY11" fmla="*/ 2846995 h 4662437"/>
                <a:gd name="connsiteX12" fmla="*/ 16577069 w 17068453"/>
                <a:gd name="connsiteY12" fmla="*/ 2890603 h 4662437"/>
                <a:gd name="connsiteX13" fmla="*/ 16533238 w 17068453"/>
                <a:gd name="connsiteY13" fmla="*/ 2933663 h 4662437"/>
                <a:gd name="connsiteX14" fmla="*/ 16488986 w 17068453"/>
                <a:gd name="connsiteY14" fmla="*/ 2976177 h 4662437"/>
                <a:gd name="connsiteX15" fmla="*/ 16444317 w 17068453"/>
                <a:gd name="connsiteY15" fmla="*/ 3018145 h 4662437"/>
                <a:gd name="connsiteX16" fmla="*/ 16399236 w 17068453"/>
                <a:gd name="connsiteY16" fmla="*/ 3059568 h 4662437"/>
                <a:gd name="connsiteX17" fmla="*/ 16353747 w 17068453"/>
                <a:gd name="connsiteY17" fmla="*/ 3100446 h 4662437"/>
                <a:gd name="connsiteX18" fmla="*/ 16307856 w 17068453"/>
                <a:gd name="connsiteY18" fmla="*/ 3140780 h 4662437"/>
                <a:gd name="connsiteX19" fmla="*/ 16261567 w 17068453"/>
                <a:gd name="connsiteY19" fmla="*/ 3180570 h 4662437"/>
                <a:gd name="connsiteX20" fmla="*/ 16214884 w 17068453"/>
                <a:gd name="connsiteY20" fmla="*/ 3219818 h 4662437"/>
                <a:gd name="connsiteX21" fmla="*/ 16167813 w 17068453"/>
                <a:gd name="connsiteY21" fmla="*/ 3258523 h 4662437"/>
                <a:gd name="connsiteX22" fmla="*/ 16120358 w 17068453"/>
                <a:gd name="connsiteY22" fmla="*/ 3296687 h 4662437"/>
                <a:gd name="connsiteX23" fmla="*/ 16072524 w 17068453"/>
                <a:gd name="connsiteY23" fmla="*/ 3334310 h 4662437"/>
                <a:gd name="connsiteX24" fmla="*/ 16024315 w 17068453"/>
                <a:gd name="connsiteY24" fmla="*/ 3371393 h 4662437"/>
                <a:gd name="connsiteX25" fmla="*/ 15975736 w 17068453"/>
                <a:gd name="connsiteY25" fmla="*/ 3407936 h 4662437"/>
                <a:gd name="connsiteX26" fmla="*/ 15926792 w 17068453"/>
                <a:gd name="connsiteY26" fmla="*/ 3443940 h 4662437"/>
                <a:gd name="connsiteX27" fmla="*/ 15877488 w 17068453"/>
                <a:gd name="connsiteY27" fmla="*/ 3479405 h 4662437"/>
                <a:gd name="connsiteX28" fmla="*/ 15827828 w 17068453"/>
                <a:gd name="connsiteY28" fmla="*/ 3514333 h 4662437"/>
                <a:gd name="connsiteX29" fmla="*/ 15777817 w 17068453"/>
                <a:gd name="connsiteY29" fmla="*/ 3548724 h 4662437"/>
                <a:gd name="connsiteX30" fmla="*/ 15727459 w 17068453"/>
                <a:gd name="connsiteY30" fmla="*/ 3582578 h 4662437"/>
                <a:gd name="connsiteX31" fmla="*/ 15676759 w 17068453"/>
                <a:gd name="connsiteY31" fmla="*/ 3615896 h 4662437"/>
                <a:gd name="connsiteX32" fmla="*/ 15625723 w 17068453"/>
                <a:gd name="connsiteY32" fmla="*/ 3648679 h 4662437"/>
                <a:gd name="connsiteX33" fmla="*/ 15574354 w 17068453"/>
                <a:gd name="connsiteY33" fmla="*/ 3680927 h 4662437"/>
                <a:gd name="connsiteX34" fmla="*/ 15522658 w 17068453"/>
                <a:gd name="connsiteY34" fmla="*/ 3712642 h 4662437"/>
                <a:gd name="connsiteX35" fmla="*/ 15470639 w 17068453"/>
                <a:gd name="connsiteY35" fmla="*/ 3743822 h 4662437"/>
                <a:gd name="connsiteX36" fmla="*/ 15418301 w 17068453"/>
                <a:gd name="connsiteY36" fmla="*/ 3774471 h 4662437"/>
                <a:gd name="connsiteX37" fmla="*/ 15365650 w 17068453"/>
                <a:gd name="connsiteY37" fmla="*/ 3804587 h 4662437"/>
                <a:gd name="connsiteX38" fmla="*/ 15312690 w 17068453"/>
                <a:gd name="connsiteY38" fmla="*/ 3834171 h 4662437"/>
                <a:gd name="connsiteX39" fmla="*/ 15259426 w 17068453"/>
                <a:gd name="connsiteY39" fmla="*/ 3863225 h 4662437"/>
                <a:gd name="connsiteX40" fmla="*/ 15205862 w 17068453"/>
                <a:gd name="connsiteY40" fmla="*/ 3891749 h 4662437"/>
                <a:gd name="connsiteX41" fmla="*/ 15152004 w 17068453"/>
                <a:gd name="connsiteY41" fmla="*/ 3919743 h 4662437"/>
                <a:gd name="connsiteX42" fmla="*/ 15097856 w 17068453"/>
                <a:gd name="connsiteY42" fmla="*/ 3947208 h 4662437"/>
                <a:gd name="connsiteX43" fmla="*/ 15043422 w 17068453"/>
                <a:gd name="connsiteY43" fmla="*/ 3974144 h 4662437"/>
                <a:gd name="connsiteX44" fmla="*/ 14988707 w 17068453"/>
                <a:gd name="connsiteY44" fmla="*/ 4000553 h 4662437"/>
                <a:gd name="connsiteX45" fmla="*/ 14933717 w 17068453"/>
                <a:gd name="connsiteY45" fmla="*/ 4026435 h 4662437"/>
                <a:gd name="connsiteX46" fmla="*/ 14878455 w 17068453"/>
                <a:gd name="connsiteY46" fmla="*/ 4051791 h 4662437"/>
                <a:gd name="connsiteX47" fmla="*/ 14822926 w 17068453"/>
                <a:gd name="connsiteY47" fmla="*/ 4076620 h 4662437"/>
                <a:gd name="connsiteX48" fmla="*/ 14767136 w 17068453"/>
                <a:gd name="connsiteY48" fmla="*/ 4100925 h 4662437"/>
                <a:gd name="connsiteX49" fmla="*/ 14711088 w 17068453"/>
                <a:gd name="connsiteY49" fmla="*/ 4124705 h 4662437"/>
                <a:gd name="connsiteX50" fmla="*/ 14654788 w 17068453"/>
                <a:gd name="connsiteY50" fmla="*/ 4147961 h 4662437"/>
                <a:gd name="connsiteX51" fmla="*/ 14598240 w 17068453"/>
                <a:gd name="connsiteY51" fmla="*/ 4170694 h 4662437"/>
                <a:gd name="connsiteX52" fmla="*/ 14541448 w 17068453"/>
                <a:gd name="connsiteY52" fmla="*/ 4192904 h 4662437"/>
                <a:gd name="connsiteX53" fmla="*/ 14484419 w 17068453"/>
                <a:gd name="connsiteY53" fmla="*/ 4214592 h 4662437"/>
                <a:gd name="connsiteX54" fmla="*/ 14427155 w 17068453"/>
                <a:gd name="connsiteY54" fmla="*/ 4235758 h 4662437"/>
                <a:gd name="connsiteX55" fmla="*/ 14369663 w 17068453"/>
                <a:gd name="connsiteY55" fmla="*/ 4256404 h 4662437"/>
                <a:gd name="connsiteX56" fmla="*/ 14311946 w 17068453"/>
                <a:gd name="connsiteY56" fmla="*/ 4276530 h 4662437"/>
                <a:gd name="connsiteX57" fmla="*/ 14254009 w 17068453"/>
                <a:gd name="connsiteY57" fmla="*/ 4296136 h 4662437"/>
                <a:gd name="connsiteX58" fmla="*/ 14195857 w 17068453"/>
                <a:gd name="connsiteY58" fmla="*/ 4315223 h 4662437"/>
                <a:gd name="connsiteX59" fmla="*/ 14137495 w 17068453"/>
                <a:gd name="connsiteY59" fmla="*/ 4333792 h 4662437"/>
                <a:gd name="connsiteX60" fmla="*/ 14078928 w 17068453"/>
                <a:gd name="connsiteY60" fmla="*/ 4351844 h 4662437"/>
                <a:gd name="connsiteX61" fmla="*/ 14020159 w 17068453"/>
                <a:gd name="connsiteY61" fmla="*/ 4369378 h 4662437"/>
                <a:gd name="connsiteX62" fmla="*/ 13961194 w 17068453"/>
                <a:gd name="connsiteY62" fmla="*/ 4386396 h 4662437"/>
                <a:gd name="connsiteX63" fmla="*/ 13902038 w 17068453"/>
                <a:gd name="connsiteY63" fmla="*/ 4402899 h 4662437"/>
                <a:gd name="connsiteX64" fmla="*/ 13842695 w 17068453"/>
                <a:gd name="connsiteY64" fmla="*/ 4418886 h 4662437"/>
                <a:gd name="connsiteX65" fmla="*/ 13783169 w 17068453"/>
                <a:gd name="connsiteY65" fmla="*/ 4434359 h 4662437"/>
                <a:gd name="connsiteX66" fmla="*/ 13723466 w 17068453"/>
                <a:gd name="connsiteY66" fmla="*/ 4449318 h 4662437"/>
                <a:gd name="connsiteX67" fmla="*/ 13663591 w 17068453"/>
                <a:gd name="connsiteY67" fmla="*/ 4463764 h 4662437"/>
                <a:gd name="connsiteX68" fmla="*/ 13603547 w 17068453"/>
                <a:gd name="connsiteY68" fmla="*/ 4477697 h 4662437"/>
                <a:gd name="connsiteX69" fmla="*/ 13543340 w 17068453"/>
                <a:gd name="connsiteY69" fmla="*/ 4491118 h 4662437"/>
                <a:gd name="connsiteX70" fmla="*/ 13482974 w 17068453"/>
                <a:gd name="connsiteY70" fmla="*/ 4504028 h 4662437"/>
                <a:gd name="connsiteX71" fmla="*/ 13422455 w 17068453"/>
                <a:gd name="connsiteY71" fmla="*/ 4516427 h 4662437"/>
                <a:gd name="connsiteX72" fmla="*/ 13361786 w 17068453"/>
                <a:gd name="connsiteY72" fmla="*/ 4528316 h 4662437"/>
                <a:gd name="connsiteX73" fmla="*/ 13300972 w 17068453"/>
                <a:gd name="connsiteY73" fmla="*/ 4539696 h 4662437"/>
                <a:gd name="connsiteX74" fmla="*/ 13240018 w 17068453"/>
                <a:gd name="connsiteY74" fmla="*/ 4550567 h 4662437"/>
                <a:gd name="connsiteX75" fmla="*/ 13178929 w 17068453"/>
                <a:gd name="connsiteY75" fmla="*/ 4560929 h 4662437"/>
                <a:gd name="connsiteX76" fmla="*/ 13117710 w 17068453"/>
                <a:gd name="connsiteY76" fmla="*/ 4570784 h 4662437"/>
                <a:gd name="connsiteX77" fmla="*/ 13056365 w 17068453"/>
                <a:gd name="connsiteY77" fmla="*/ 4580133 h 4662437"/>
                <a:gd name="connsiteX78" fmla="*/ 12994898 w 17068453"/>
                <a:gd name="connsiteY78" fmla="*/ 4588975 h 4662437"/>
                <a:gd name="connsiteX79" fmla="*/ 12933316 w 17068453"/>
                <a:gd name="connsiteY79" fmla="*/ 4597311 h 4662437"/>
                <a:gd name="connsiteX80" fmla="*/ 12871621 w 17068453"/>
                <a:gd name="connsiteY80" fmla="*/ 4605142 h 4662437"/>
                <a:gd name="connsiteX81" fmla="*/ 12809819 w 17068453"/>
                <a:gd name="connsiteY81" fmla="*/ 4612469 h 4662437"/>
                <a:gd name="connsiteX82" fmla="*/ 12747915 w 17068453"/>
                <a:gd name="connsiteY82" fmla="*/ 4619292 h 4662437"/>
                <a:gd name="connsiteX83" fmla="*/ 12685913 w 17068453"/>
                <a:gd name="connsiteY83" fmla="*/ 4625612 h 4662437"/>
                <a:gd name="connsiteX84" fmla="*/ 12623819 w 17068453"/>
                <a:gd name="connsiteY84" fmla="*/ 4631430 h 4662437"/>
                <a:gd name="connsiteX85" fmla="*/ 12561636 w 17068453"/>
                <a:gd name="connsiteY85" fmla="*/ 4636745 h 4662437"/>
                <a:gd name="connsiteX86" fmla="*/ 12499369 w 17068453"/>
                <a:gd name="connsiteY86" fmla="*/ 4641560 h 4662437"/>
                <a:gd name="connsiteX87" fmla="*/ 12437023 w 17068453"/>
                <a:gd name="connsiteY87" fmla="*/ 4645873 h 4662437"/>
                <a:gd name="connsiteX88" fmla="*/ 12374603 w 17068453"/>
                <a:gd name="connsiteY88" fmla="*/ 4649687 h 4662437"/>
                <a:gd name="connsiteX89" fmla="*/ 12312114 w 17068453"/>
                <a:gd name="connsiteY89" fmla="*/ 4653001 h 4662437"/>
                <a:gd name="connsiteX90" fmla="*/ 12249560 w 17068453"/>
                <a:gd name="connsiteY90" fmla="*/ 4655817 h 4662437"/>
                <a:gd name="connsiteX91" fmla="*/ 12186945 w 17068453"/>
                <a:gd name="connsiteY91" fmla="*/ 4658135 h 4662437"/>
                <a:gd name="connsiteX92" fmla="*/ 12124276 w 17068453"/>
                <a:gd name="connsiteY92" fmla="*/ 4659955 h 4662437"/>
                <a:gd name="connsiteX93" fmla="*/ 12061555 w 17068453"/>
                <a:gd name="connsiteY93" fmla="*/ 4661278 h 4662437"/>
                <a:gd name="connsiteX94" fmla="*/ 11998788 w 17068453"/>
                <a:gd name="connsiteY94" fmla="*/ 4662105 h 4662437"/>
                <a:gd name="connsiteX95" fmla="*/ 11935980 w 17068453"/>
                <a:gd name="connsiteY95" fmla="*/ 4662437 h 4662437"/>
                <a:gd name="connsiteX96" fmla="*/ 11873136 w 17068453"/>
                <a:gd name="connsiteY96" fmla="*/ 4662273 h 4662437"/>
                <a:gd name="connsiteX97" fmla="*/ 11810259 w 17068453"/>
                <a:gd name="connsiteY97" fmla="*/ 4661615 h 4662437"/>
                <a:gd name="connsiteX98" fmla="*/ 11747355 w 17068453"/>
                <a:gd name="connsiteY98" fmla="*/ 4660464 h 4662437"/>
                <a:gd name="connsiteX99" fmla="*/ 11684428 w 17068453"/>
                <a:gd name="connsiteY99" fmla="*/ 4658819 h 4662437"/>
                <a:gd name="connsiteX100" fmla="*/ 11621484 w 17068453"/>
                <a:gd name="connsiteY100" fmla="*/ 4656682 h 4662437"/>
                <a:gd name="connsiteX101" fmla="*/ 11558526 w 17068453"/>
                <a:gd name="connsiteY101" fmla="*/ 4654054 h 4662437"/>
                <a:gd name="connsiteX102" fmla="*/ 11495560 w 17068453"/>
                <a:gd name="connsiteY102" fmla="*/ 4650934 h 4662437"/>
                <a:gd name="connsiteX103" fmla="*/ 11432589 w 17068453"/>
                <a:gd name="connsiteY103" fmla="*/ 4647323 h 4662437"/>
                <a:gd name="connsiteX104" fmla="*/ 11369620 w 17068453"/>
                <a:gd name="connsiteY104" fmla="*/ 4643223 h 4662437"/>
                <a:gd name="connsiteX105" fmla="*/ 11306656 w 17068453"/>
                <a:gd name="connsiteY105" fmla="*/ 4638633 h 4662437"/>
                <a:gd name="connsiteX106" fmla="*/ 11243703 w 17068453"/>
                <a:gd name="connsiteY106" fmla="*/ 4633555 h 4662437"/>
                <a:gd name="connsiteX107" fmla="*/ 11180764 w 17068453"/>
                <a:gd name="connsiteY107" fmla="*/ 4627989 h 4662437"/>
                <a:gd name="connsiteX108" fmla="*/ 11117845 w 17068453"/>
                <a:gd name="connsiteY108" fmla="*/ 4621935 h 4662437"/>
                <a:gd name="connsiteX109" fmla="*/ 11054951 w 17068453"/>
                <a:gd name="connsiteY109" fmla="*/ 4615394 h 4662437"/>
                <a:gd name="connsiteX110" fmla="*/ 10992085 w 17068453"/>
                <a:gd name="connsiteY110" fmla="*/ 4608368 h 4662437"/>
                <a:gd name="connsiteX111" fmla="*/ 10929253 w 17068453"/>
                <a:gd name="connsiteY111" fmla="*/ 4600856 h 4662437"/>
                <a:gd name="connsiteX112" fmla="*/ 10866460 w 17068453"/>
                <a:gd name="connsiteY112" fmla="*/ 4592859 h 4662437"/>
                <a:gd name="connsiteX113" fmla="*/ 10803709 w 17068453"/>
                <a:gd name="connsiteY113" fmla="*/ 4584377 h 4662437"/>
                <a:gd name="connsiteX114" fmla="*/ 10741007 w 17068453"/>
                <a:gd name="connsiteY114" fmla="*/ 4575413 h 4662437"/>
                <a:gd name="connsiteX115" fmla="*/ 10678356 w 17068453"/>
                <a:gd name="connsiteY115" fmla="*/ 4565965 h 4662437"/>
                <a:gd name="connsiteX116" fmla="*/ 10615763 w 17068453"/>
                <a:gd name="connsiteY116" fmla="*/ 4556035 h 4662437"/>
                <a:gd name="connsiteX117" fmla="*/ 10553232 w 17068453"/>
                <a:gd name="connsiteY117" fmla="*/ 4545623 h 4662437"/>
                <a:gd name="connsiteX118" fmla="*/ 10490768 w 17068453"/>
                <a:gd name="connsiteY118" fmla="*/ 4534730 h 4662437"/>
                <a:gd name="connsiteX119" fmla="*/ 10428374 w 17068453"/>
                <a:gd name="connsiteY119" fmla="*/ 4523356 h 4662437"/>
                <a:gd name="connsiteX120" fmla="*/ 10366057 w 17068453"/>
                <a:gd name="connsiteY120" fmla="*/ 4511503 h 4662437"/>
                <a:gd name="connsiteX121" fmla="*/ 10303820 w 17068453"/>
                <a:gd name="connsiteY121" fmla="*/ 4499171 h 4662437"/>
                <a:gd name="connsiteX122" fmla="*/ 10241669 w 17068453"/>
                <a:gd name="connsiteY122" fmla="*/ 4486360 h 4662437"/>
                <a:gd name="connsiteX123" fmla="*/ 10179607 w 17068453"/>
                <a:gd name="connsiteY123" fmla="*/ 4473071 h 4662437"/>
                <a:gd name="connsiteX124" fmla="*/ 10117640 w 17068453"/>
                <a:gd name="connsiteY124" fmla="*/ 4459305 h 4662437"/>
                <a:gd name="connsiteX125" fmla="*/ 10055773 w 17068453"/>
                <a:gd name="connsiteY125" fmla="*/ 4445062 h 4662437"/>
                <a:gd name="connsiteX126" fmla="*/ 9994010 w 17068453"/>
                <a:gd name="connsiteY126" fmla="*/ 4430343 h 4662437"/>
                <a:gd name="connsiteX127" fmla="*/ 9932355 w 17068453"/>
                <a:gd name="connsiteY127" fmla="*/ 4415148 h 4662437"/>
                <a:gd name="connsiteX128" fmla="*/ 9870814 w 17068453"/>
                <a:gd name="connsiteY128" fmla="*/ 4399479 h 4662437"/>
                <a:gd name="connsiteX129" fmla="*/ 9809391 w 17068453"/>
                <a:gd name="connsiteY129" fmla="*/ 4383336 h 4662437"/>
                <a:gd name="connsiteX130" fmla="*/ 9748091 w 17068453"/>
                <a:gd name="connsiteY130" fmla="*/ 4366719 h 4662437"/>
                <a:gd name="connsiteX131" fmla="*/ 9686919 w 17068453"/>
                <a:gd name="connsiteY131" fmla="*/ 4349629 h 4662437"/>
                <a:gd name="connsiteX132" fmla="*/ 9625879 w 17068453"/>
                <a:gd name="connsiteY132" fmla="*/ 4332067 h 4662437"/>
                <a:gd name="connsiteX133" fmla="*/ 9564976 w 17068453"/>
                <a:gd name="connsiteY133" fmla="*/ 4314033 h 4662437"/>
                <a:gd name="connsiteX134" fmla="*/ 9504214 w 17068453"/>
                <a:gd name="connsiteY134" fmla="*/ 4295528 h 4662437"/>
                <a:gd name="connsiteX135" fmla="*/ 9443599 w 17068453"/>
                <a:gd name="connsiteY135" fmla="*/ 4276553 h 4662437"/>
                <a:gd name="connsiteX136" fmla="*/ 9383134 w 17068453"/>
                <a:gd name="connsiteY136" fmla="*/ 4257108 h 4662437"/>
                <a:gd name="connsiteX137" fmla="*/ 9322826 w 17068453"/>
                <a:gd name="connsiteY137" fmla="*/ 4237194 h 4662437"/>
                <a:gd name="connsiteX138" fmla="*/ 9262678 w 17068453"/>
                <a:gd name="connsiteY138" fmla="*/ 4216812 h 4662437"/>
                <a:gd name="connsiteX139" fmla="*/ 9202695 w 17068453"/>
                <a:gd name="connsiteY139" fmla="*/ 4195961 h 4662437"/>
                <a:gd name="connsiteX140" fmla="*/ 9142882 w 17068453"/>
                <a:gd name="connsiteY140" fmla="*/ 4174644 h 4662437"/>
                <a:gd name="connsiteX141" fmla="*/ 9083243 w 17068453"/>
                <a:gd name="connsiteY141" fmla="*/ 4152860 h 4662437"/>
                <a:gd name="connsiteX142" fmla="*/ 9023783 w 17068453"/>
                <a:gd name="connsiteY142" fmla="*/ 4130609 h 4662437"/>
                <a:gd name="connsiteX143" fmla="*/ 8964507 w 17068453"/>
                <a:gd name="connsiteY143" fmla="*/ 4107894 h 4662437"/>
                <a:gd name="connsiteX144" fmla="*/ 8905420 w 17068453"/>
                <a:gd name="connsiteY144" fmla="*/ 4084714 h 4662437"/>
                <a:gd name="connsiteX145" fmla="*/ 8846526 w 17068453"/>
                <a:gd name="connsiteY145" fmla="*/ 4061069 h 4662437"/>
                <a:gd name="connsiteX146" fmla="*/ 8787830 w 17068453"/>
                <a:gd name="connsiteY146" fmla="*/ 4036961 h 4662437"/>
                <a:gd name="connsiteX147" fmla="*/ 8729337 w 17068453"/>
                <a:gd name="connsiteY147" fmla="*/ 4012391 h 4662437"/>
                <a:gd name="connsiteX148" fmla="*/ 8671051 w 17068453"/>
                <a:gd name="connsiteY148" fmla="*/ 3987358 h 4662437"/>
                <a:gd name="connsiteX149" fmla="*/ 8612977 w 17068453"/>
                <a:gd name="connsiteY149" fmla="*/ 3961864 h 4662437"/>
                <a:gd name="connsiteX150" fmla="*/ 8555120 w 17068453"/>
                <a:gd name="connsiteY150" fmla="*/ 3935908 h 4662437"/>
                <a:gd name="connsiteX151" fmla="*/ 8497484 w 17068453"/>
                <a:gd name="connsiteY151" fmla="*/ 3909493 h 4662437"/>
                <a:gd name="connsiteX152" fmla="*/ 8440074 w 17068453"/>
                <a:gd name="connsiteY152" fmla="*/ 3882618 h 4662437"/>
                <a:gd name="connsiteX153" fmla="*/ 8382895 w 17068453"/>
                <a:gd name="connsiteY153" fmla="*/ 3855283 h 4662437"/>
                <a:gd name="connsiteX154" fmla="*/ 8325952 w 17068453"/>
                <a:gd name="connsiteY154" fmla="*/ 3827491 h 4662437"/>
                <a:gd name="connsiteX155" fmla="*/ 8269248 w 17068453"/>
                <a:gd name="connsiteY155" fmla="*/ 3799240 h 4662437"/>
                <a:gd name="connsiteX156" fmla="*/ 8212790 w 17068453"/>
                <a:gd name="connsiteY156" fmla="*/ 3770532 h 4662437"/>
                <a:gd name="connsiteX157" fmla="*/ 8156581 w 17068453"/>
                <a:gd name="connsiteY157" fmla="*/ 3741368 h 4662437"/>
                <a:gd name="connsiteX158" fmla="*/ 8100626 w 17068453"/>
                <a:gd name="connsiteY158" fmla="*/ 3711748 h 4662437"/>
                <a:gd name="connsiteX159" fmla="*/ 8044931 w 17068453"/>
                <a:gd name="connsiteY159" fmla="*/ 3681673 h 4662437"/>
                <a:gd name="connsiteX160" fmla="*/ 7989499 w 17068453"/>
                <a:gd name="connsiteY160" fmla="*/ 3651143 h 4662437"/>
                <a:gd name="connsiteX161" fmla="*/ 7934335 w 17068453"/>
                <a:gd name="connsiteY161" fmla="*/ 3620159 h 4662437"/>
                <a:gd name="connsiteX162" fmla="*/ 7879444 w 17068453"/>
                <a:gd name="connsiteY162" fmla="*/ 3588721 h 4662437"/>
                <a:gd name="connsiteX163" fmla="*/ 7824831 w 17068453"/>
                <a:gd name="connsiteY163" fmla="*/ 3556831 h 4662437"/>
                <a:gd name="connsiteX164" fmla="*/ 7770501 w 17068453"/>
                <a:gd name="connsiteY164" fmla="*/ 3524489 h 4662437"/>
                <a:gd name="connsiteX165" fmla="*/ 7716458 w 17068453"/>
                <a:gd name="connsiteY165" fmla="*/ 3491695 h 4662437"/>
                <a:gd name="connsiteX166" fmla="*/ 7662706 w 17068453"/>
                <a:gd name="connsiteY166" fmla="*/ 3458451 h 4662437"/>
                <a:gd name="connsiteX167" fmla="*/ 7609251 w 17068453"/>
                <a:gd name="connsiteY167" fmla="*/ 3424756 h 4662437"/>
                <a:gd name="connsiteX168" fmla="*/ 7556097 w 17068453"/>
                <a:gd name="connsiteY168" fmla="*/ 3390611 h 4662437"/>
                <a:gd name="connsiteX169" fmla="*/ 7503249 w 17068453"/>
                <a:gd name="connsiteY169" fmla="*/ 3356018 h 4662437"/>
                <a:gd name="connsiteX170" fmla="*/ 7450711 w 17068453"/>
                <a:gd name="connsiteY170" fmla="*/ 3320976 h 4662437"/>
                <a:gd name="connsiteX171" fmla="*/ 7398489 w 17068453"/>
                <a:gd name="connsiteY171" fmla="*/ 3285487 h 4662437"/>
                <a:gd name="connsiteX172" fmla="*/ 7346587 w 17068453"/>
                <a:gd name="connsiteY172" fmla="*/ 3249550 h 4662437"/>
                <a:gd name="connsiteX173" fmla="*/ 7295009 w 17068453"/>
                <a:gd name="connsiteY173" fmla="*/ 3213167 h 4662437"/>
                <a:gd name="connsiteX174" fmla="*/ 7243761 w 17068453"/>
                <a:gd name="connsiteY174" fmla="*/ 3176338 h 4662437"/>
                <a:gd name="connsiteX175" fmla="*/ 7192846 w 17068453"/>
                <a:gd name="connsiteY175" fmla="*/ 3139065 h 4662437"/>
                <a:gd name="connsiteX176" fmla="*/ 7142271 w 17068453"/>
                <a:gd name="connsiteY176" fmla="*/ 3101346 h 4662437"/>
                <a:gd name="connsiteX177" fmla="*/ 7092039 w 17068453"/>
                <a:gd name="connsiteY177" fmla="*/ 3063184 h 4662437"/>
                <a:gd name="connsiteX178" fmla="*/ 7042155 w 17068453"/>
                <a:gd name="connsiteY178" fmla="*/ 3024578 h 4662437"/>
                <a:gd name="connsiteX179" fmla="*/ 6992623 w 17068453"/>
                <a:gd name="connsiteY179" fmla="*/ 2985529 h 4662437"/>
                <a:gd name="connsiteX180" fmla="*/ 6943450 w 17068453"/>
                <a:gd name="connsiteY180" fmla="*/ 2946039 h 4662437"/>
                <a:gd name="connsiteX181" fmla="*/ 6894638 w 17068453"/>
                <a:gd name="connsiteY181" fmla="*/ 2906107 h 4662437"/>
                <a:gd name="connsiteX182" fmla="*/ 6846193 w 17068453"/>
                <a:gd name="connsiteY182" fmla="*/ 2865734 h 4662437"/>
                <a:gd name="connsiteX183" fmla="*/ 6798120 w 17068453"/>
                <a:gd name="connsiteY183" fmla="*/ 2824922 h 4662437"/>
                <a:gd name="connsiteX184" fmla="*/ 6750423 w 17068453"/>
                <a:gd name="connsiteY184" fmla="*/ 2783669 h 4662437"/>
                <a:gd name="connsiteX185" fmla="*/ 6703108 w 17068453"/>
                <a:gd name="connsiteY185" fmla="*/ 2741978 h 4662437"/>
                <a:gd name="connsiteX186" fmla="*/ 6656177 w 17068453"/>
                <a:gd name="connsiteY186" fmla="*/ 2699849 h 4662437"/>
                <a:gd name="connsiteX187" fmla="*/ 6609637 w 17068453"/>
                <a:gd name="connsiteY187" fmla="*/ 2657281 h 4662437"/>
                <a:gd name="connsiteX188" fmla="*/ 6563493 w 17068453"/>
                <a:gd name="connsiteY188" fmla="*/ 2614277 h 4662437"/>
                <a:gd name="connsiteX189" fmla="*/ 6517748 w 17068453"/>
                <a:gd name="connsiteY189" fmla="*/ 2570837 h 4662437"/>
                <a:gd name="connsiteX190" fmla="*/ 6472407 w 17068453"/>
                <a:gd name="connsiteY190" fmla="*/ 2526961 h 4662437"/>
                <a:gd name="connsiteX191" fmla="*/ 6427475 w 17068453"/>
                <a:gd name="connsiteY191" fmla="*/ 2482649 h 4662437"/>
                <a:gd name="connsiteX192" fmla="*/ 6382957 w 17068453"/>
                <a:gd name="connsiteY192" fmla="*/ 2437903 h 4662437"/>
                <a:gd name="connsiteX193" fmla="*/ 6338858 w 17068453"/>
                <a:gd name="connsiteY193" fmla="*/ 2392724 h 4662437"/>
                <a:gd name="connsiteX194" fmla="*/ 6295182 w 17068453"/>
                <a:gd name="connsiteY194" fmla="*/ 2347111 h 4662437"/>
                <a:gd name="connsiteX195" fmla="*/ 6251934 w 17068453"/>
                <a:gd name="connsiteY195" fmla="*/ 2301065 h 4662437"/>
                <a:gd name="connsiteX196" fmla="*/ 6209118 w 17068453"/>
                <a:gd name="connsiteY196" fmla="*/ 2254588 h 4662437"/>
                <a:gd name="connsiteX197" fmla="*/ 6166740 w 17068453"/>
                <a:gd name="connsiteY197" fmla="*/ 2207679 h 4662437"/>
                <a:gd name="connsiteX198" fmla="*/ 6124803 w 17068453"/>
                <a:gd name="connsiteY198" fmla="*/ 2160340 h 4662437"/>
                <a:gd name="connsiteX199" fmla="*/ 6083314 w 17068453"/>
                <a:gd name="connsiteY199" fmla="*/ 2112570 h 4662437"/>
                <a:gd name="connsiteX200" fmla="*/ 6042275 w 17068453"/>
                <a:gd name="connsiteY200" fmla="*/ 2064371 h 4662437"/>
                <a:gd name="connsiteX201" fmla="*/ 5123328 w 17068453"/>
                <a:gd name="connsiteY201" fmla="*/ 1088206 h 4662437"/>
                <a:gd name="connsiteX202" fmla="*/ 3389881 w 17068453"/>
                <a:gd name="connsiteY202" fmla="*/ 113943 h 4662437"/>
                <a:gd name="connsiteX203" fmla="*/ 1075717 w 17068453"/>
                <a:gd name="connsiteY203" fmla="*/ 0 h 4662437"/>
                <a:gd name="connsiteX204" fmla="*/ 0 w 17068453"/>
                <a:gd name="connsiteY204" fmla="*/ 452966 h 4662437"/>
                <a:gd name="connsiteX0" fmla="*/ 17068453 w 17068453"/>
                <a:gd name="connsiteY0" fmla="*/ 2331012 h 4662437"/>
                <a:gd name="connsiteX1" fmla="*/ 17030046 w 17068453"/>
                <a:gd name="connsiteY1" fmla="*/ 2380681 h 4662437"/>
                <a:gd name="connsiteX2" fmla="*/ 16991161 w 17068453"/>
                <a:gd name="connsiteY2" fmla="*/ 2429796 h 4662437"/>
                <a:gd name="connsiteX3" fmla="*/ 16951803 w 17068453"/>
                <a:gd name="connsiteY3" fmla="*/ 2478357 h 4662437"/>
                <a:gd name="connsiteX4" fmla="*/ 16911977 w 17068453"/>
                <a:gd name="connsiteY4" fmla="*/ 2526365 h 4662437"/>
                <a:gd name="connsiteX5" fmla="*/ 16871687 w 17068453"/>
                <a:gd name="connsiteY5" fmla="*/ 2573821 h 4662437"/>
                <a:gd name="connsiteX6" fmla="*/ 16830939 w 17068453"/>
                <a:gd name="connsiteY6" fmla="*/ 2620726 h 4662437"/>
                <a:gd name="connsiteX7" fmla="*/ 16789735 w 17068453"/>
                <a:gd name="connsiteY7" fmla="*/ 2667079 h 4662437"/>
                <a:gd name="connsiteX8" fmla="*/ 16748082 w 17068453"/>
                <a:gd name="connsiteY8" fmla="*/ 2712882 h 4662437"/>
                <a:gd name="connsiteX9" fmla="*/ 16705985 w 17068453"/>
                <a:gd name="connsiteY9" fmla="*/ 2758135 h 4662437"/>
                <a:gd name="connsiteX10" fmla="*/ 16663447 w 17068453"/>
                <a:gd name="connsiteY10" fmla="*/ 2802839 h 4662437"/>
                <a:gd name="connsiteX11" fmla="*/ 16620473 w 17068453"/>
                <a:gd name="connsiteY11" fmla="*/ 2846995 h 4662437"/>
                <a:gd name="connsiteX12" fmla="*/ 16577069 w 17068453"/>
                <a:gd name="connsiteY12" fmla="*/ 2890603 h 4662437"/>
                <a:gd name="connsiteX13" fmla="*/ 16533238 w 17068453"/>
                <a:gd name="connsiteY13" fmla="*/ 2933663 h 4662437"/>
                <a:gd name="connsiteX14" fmla="*/ 16488986 w 17068453"/>
                <a:gd name="connsiteY14" fmla="*/ 2976177 h 4662437"/>
                <a:gd name="connsiteX15" fmla="*/ 16444317 w 17068453"/>
                <a:gd name="connsiteY15" fmla="*/ 3018145 h 4662437"/>
                <a:gd name="connsiteX16" fmla="*/ 16399236 w 17068453"/>
                <a:gd name="connsiteY16" fmla="*/ 3059568 h 4662437"/>
                <a:gd name="connsiteX17" fmla="*/ 16353747 w 17068453"/>
                <a:gd name="connsiteY17" fmla="*/ 3100446 h 4662437"/>
                <a:gd name="connsiteX18" fmla="*/ 16307856 w 17068453"/>
                <a:gd name="connsiteY18" fmla="*/ 3140780 h 4662437"/>
                <a:gd name="connsiteX19" fmla="*/ 16261567 w 17068453"/>
                <a:gd name="connsiteY19" fmla="*/ 3180570 h 4662437"/>
                <a:gd name="connsiteX20" fmla="*/ 16214884 w 17068453"/>
                <a:gd name="connsiteY20" fmla="*/ 3219818 h 4662437"/>
                <a:gd name="connsiteX21" fmla="*/ 16167813 w 17068453"/>
                <a:gd name="connsiteY21" fmla="*/ 3258523 h 4662437"/>
                <a:gd name="connsiteX22" fmla="*/ 16120358 w 17068453"/>
                <a:gd name="connsiteY22" fmla="*/ 3296687 h 4662437"/>
                <a:gd name="connsiteX23" fmla="*/ 16072524 w 17068453"/>
                <a:gd name="connsiteY23" fmla="*/ 3334310 h 4662437"/>
                <a:gd name="connsiteX24" fmla="*/ 16024315 w 17068453"/>
                <a:gd name="connsiteY24" fmla="*/ 3371393 h 4662437"/>
                <a:gd name="connsiteX25" fmla="*/ 15975736 w 17068453"/>
                <a:gd name="connsiteY25" fmla="*/ 3407936 h 4662437"/>
                <a:gd name="connsiteX26" fmla="*/ 15926792 w 17068453"/>
                <a:gd name="connsiteY26" fmla="*/ 3443940 h 4662437"/>
                <a:gd name="connsiteX27" fmla="*/ 15877488 w 17068453"/>
                <a:gd name="connsiteY27" fmla="*/ 3479405 h 4662437"/>
                <a:gd name="connsiteX28" fmla="*/ 15827828 w 17068453"/>
                <a:gd name="connsiteY28" fmla="*/ 3514333 h 4662437"/>
                <a:gd name="connsiteX29" fmla="*/ 15777817 w 17068453"/>
                <a:gd name="connsiteY29" fmla="*/ 3548724 h 4662437"/>
                <a:gd name="connsiteX30" fmla="*/ 15727459 w 17068453"/>
                <a:gd name="connsiteY30" fmla="*/ 3582578 h 4662437"/>
                <a:gd name="connsiteX31" fmla="*/ 15676759 w 17068453"/>
                <a:gd name="connsiteY31" fmla="*/ 3615896 h 4662437"/>
                <a:gd name="connsiteX32" fmla="*/ 15625723 w 17068453"/>
                <a:gd name="connsiteY32" fmla="*/ 3648679 h 4662437"/>
                <a:gd name="connsiteX33" fmla="*/ 15574354 w 17068453"/>
                <a:gd name="connsiteY33" fmla="*/ 3680927 h 4662437"/>
                <a:gd name="connsiteX34" fmla="*/ 15522658 w 17068453"/>
                <a:gd name="connsiteY34" fmla="*/ 3712642 h 4662437"/>
                <a:gd name="connsiteX35" fmla="*/ 15470639 w 17068453"/>
                <a:gd name="connsiteY35" fmla="*/ 3743822 h 4662437"/>
                <a:gd name="connsiteX36" fmla="*/ 15418301 w 17068453"/>
                <a:gd name="connsiteY36" fmla="*/ 3774471 h 4662437"/>
                <a:gd name="connsiteX37" fmla="*/ 15365650 w 17068453"/>
                <a:gd name="connsiteY37" fmla="*/ 3804587 h 4662437"/>
                <a:gd name="connsiteX38" fmla="*/ 15312690 w 17068453"/>
                <a:gd name="connsiteY38" fmla="*/ 3834171 h 4662437"/>
                <a:gd name="connsiteX39" fmla="*/ 15259426 w 17068453"/>
                <a:gd name="connsiteY39" fmla="*/ 3863225 h 4662437"/>
                <a:gd name="connsiteX40" fmla="*/ 15205862 w 17068453"/>
                <a:gd name="connsiteY40" fmla="*/ 3891749 h 4662437"/>
                <a:gd name="connsiteX41" fmla="*/ 15152004 w 17068453"/>
                <a:gd name="connsiteY41" fmla="*/ 3919743 h 4662437"/>
                <a:gd name="connsiteX42" fmla="*/ 15097856 w 17068453"/>
                <a:gd name="connsiteY42" fmla="*/ 3947208 h 4662437"/>
                <a:gd name="connsiteX43" fmla="*/ 15043422 w 17068453"/>
                <a:gd name="connsiteY43" fmla="*/ 3974144 h 4662437"/>
                <a:gd name="connsiteX44" fmla="*/ 14988707 w 17068453"/>
                <a:gd name="connsiteY44" fmla="*/ 4000553 h 4662437"/>
                <a:gd name="connsiteX45" fmla="*/ 14933717 w 17068453"/>
                <a:gd name="connsiteY45" fmla="*/ 4026435 h 4662437"/>
                <a:gd name="connsiteX46" fmla="*/ 14878455 w 17068453"/>
                <a:gd name="connsiteY46" fmla="*/ 4051791 h 4662437"/>
                <a:gd name="connsiteX47" fmla="*/ 14822926 w 17068453"/>
                <a:gd name="connsiteY47" fmla="*/ 4076620 h 4662437"/>
                <a:gd name="connsiteX48" fmla="*/ 14767136 w 17068453"/>
                <a:gd name="connsiteY48" fmla="*/ 4100925 h 4662437"/>
                <a:gd name="connsiteX49" fmla="*/ 14711088 w 17068453"/>
                <a:gd name="connsiteY49" fmla="*/ 4124705 h 4662437"/>
                <a:gd name="connsiteX50" fmla="*/ 14654788 w 17068453"/>
                <a:gd name="connsiteY50" fmla="*/ 4147961 h 4662437"/>
                <a:gd name="connsiteX51" fmla="*/ 14598240 w 17068453"/>
                <a:gd name="connsiteY51" fmla="*/ 4170694 h 4662437"/>
                <a:gd name="connsiteX52" fmla="*/ 14541448 w 17068453"/>
                <a:gd name="connsiteY52" fmla="*/ 4192904 h 4662437"/>
                <a:gd name="connsiteX53" fmla="*/ 14484419 w 17068453"/>
                <a:gd name="connsiteY53" fmla="*/ 4214592 h 4662437"/>
                <a:gd name="connsiteX54" fmla="*/ 14427155 w 17068453"/>
                <a:gd name="connsiteY54" fmla="*/ 4235758 h 4662437"/>
                <a:gd name="connsiteX55" fmla="*/ 14369663 w 17068453"/>
                <a:gd name="connsiteY55" fmla="*/ 4256404 h 4662437"/>
                <a:gd name="connsiteX56" fmla="*/ 14311946 w 17068453"/>
                <a:gd name="connsiteY56" fmla="*/ 4276530 h 4662437"/>
                <a:gd name="connsiteX57" fmla="*/ 14254009 w 17068453"/>
                <a:gd name="connsiteY57" fmla="*/ 4296136 h 4662437"/>
                <a:gd name="connsiteX58" fmla="*/ 14195857 w 17068453"/>
                <a:gd name="connsiteY58" fmla="*/ 4315223 h 4662437"/>
                <a:gd name="connsiteX59" fmla="*/ 14137495 w 17068453"/>
                <a:gd name="connsiteY59" fmla="*/ 4333792 h 4662437"/>
                <a:gd name="connsiteX60" fmla="*/ 14078928 w 17068453"/>
                <a:gd name="connsiteY60" fmla="*/ 4351844 h 4662437"/>
                <a:gd name="connsiteX61" fmla="*/ 14020159 w 17068453"/>
                <a:gd name="connsiteY61" fmla="*/ 4369378 h 4662437"/>
                <a:gd name="connsiteX62" fmla="*/ 13961194 w 17068453"/>
                <a:gd name="connsiteY62" fmla="*/ 4386396 h 4662437"/>
                <a:gd name="connsiteX63" fmla="*/ 13902038 w 17068453"/>
                <a:gd name="connsiteY63" fmla="*/ 4402899 h 4662437"/>
                <a:gd name="connsiteX64" fmla="*/ 13842695 w 17068453"/>
                <a:gd name="connsiteY64" fmla="*/ 4418886 h 4662437"/>
                <a:gd name="connsiteX65" fmla="*/ 13783169 w 17068453"/>
                <a:gd name="connsiteY65" fmla="*/ 4434359 h 4662437"/>
                <a:gd name="connsiteX66" fmla="*/ 13723466 w 17068453"/>
                <a:gd name="connsiteY66" fmla="*/ 4449318 h 4662437"/>
                <a:gd name="connsiteX67" fmla="*/ 13663591 w 17068453"/>
                <a:gd name="connsiteY67" fmla="*/ 4463764 h 4662437"/>
                <a:gd name="connsiteX68" fmla="*/ 13603547 w 17068453"/>
                <a:gd name="connsiteY68" fmla="*/ 4477697 h 4662437"/>
                <a:gd name="connsiteX69" fmla="*/ 13543340 w 17068453"/>
                <a:gd name="connsiteY69" fmla="*/ 4491118 h 4662437"/>
                <a:gd name="connsiteX70" fmla="*/ 13482974 w 17068453"/>
                <a:gd name="connsiteY70" fmla="*/ 4504028 h 4662437"/>
                <a:gd name="connsiteX71" fmla="*/ 13422455 w 17068453"/>
                <a:gd name="connsiteY71" fmla="*/ 4516427 h 4662437"/>
                <a:gd name="connsiteX72" fmla="*/ 13361786 w 17068453"/>
                <a:gd name="connsiteY72" fmla="*/ 4528316 h 4662437"/>
                <a:gd name="connsiteX73" fmla="*/ 13300972 w 17068453"/>
                <a:gd name="connsiteY73" fmla="*/ 4539696 h 4662437"/>
                <a:gd name="connsiteX74" fmla="*/ 13240018 w 17068453"/>
                <a:gd name="connsiteY74" fmla="*/ 4550567 h 4662437"/>
                <a:gd name="connsiteX75" fmla="*/ 13178929 w 17068453"/>
                <a:gd name="connsiteY75" fmla="*/ 4560929 h 4662437"/>
                <a:gd name="connsiteX76" fmla="*/ 13117710 w 17068453"/>
                <a:gd name="connsiteY76" fmla="*/ 4570784 h 4662437"/>
                <a:gd name="connsiteX77" fmla="*/ 13056365 w 17068453"/>
                <a:gd name="connsiteY77" fmla="*/ 4580133 h 4662437"/>
                <a:gd name="connsiteX78" fmla="*/ 12994898 w 17068453"/>
                <a:gd name="connsiteY78" fmla="*/ 4588975 h 4662437"/>
                <a:gd name="connsiteX79" fmla="*/ 12933316 w 17068453"/>
                <a:gd name="connsiteY79" fmla="*/ 4597311 h 4662437"/>
                <a:gd name="connsiteX80" fmla="*/ 12871621 w 17068453"/>
                <a:gd name="connsiteY80" fmla="*/ 4605142 h 4662437"/>
                <a:gd name="connsiteX81" fmla="*/ 12809819 w 17068453"/>
                <a:gd name="connsiteY81" fmla="*/ 4612469 h 4662437"/>
                <a:gd name="connsiteX82" fmla="*/ 12747915 w 17068453"/>
                <a:gd name="connsiteY82" fmla="*/ 4619292 h 4662437"/>
                <a:gd name="connsiteX83" fmla="*/ 12685913 w 17068453"/>
                <a:gd name="connsiteY83" fmla="*/ 4625612 h 4662437"/>
                <a:gd name="connsiteX84" fmla="*/ 12623819 w 17068453"/>
                <a:gd name="connsiteY84" fmla="*/ 4631430 h 4662437"/>
                <a:gd name="connsiteX85" fmla="*/ 12561636 w 17068453"/>
                <a:gd name="connsiteY85" fmla="*/ 4636745 h 4662437"/>
                <a:gd name="connsiteX86" fmla="*/ 12499369 w 17068453"/>
                <a:gd name="connsiteY86" fmla="*/ 4641560 h 4662437"/>
                <a:gd name="connsiteX87" fmla="*/ 12437023 w 17068453"/>
                <a:gd name="connsiteY87" fmla="*/ 4645873 h 4662437"/>
                <a:gd name="connsiteX88" fmla="*/ 12374603 w 17068453"/>
                <a:gd name="connsiteY88" fmla="*/ 4649687 h 4662437"/>
                <a:gd name="connsiteX89" fmla="*/ 12312114 w 17068453"/>
                <a:gd name="connsiteY89" fmla="*/ 4653001 h 4662437"/>
                <a:gd name="connsiteX90" fmla="*/ 12249560 w 17068453"/>
                <a:gd name="connsiteY90" fmla="*/ 4655817 h 4662437"/>
                <a:gd name="connsiteX91" fmla="*/ 12186945 w 17068453"/>
                <a:gd name="connsiteY91" fmla="*/ 4658135 h 4662437"/>
                <a:gd name="connsiteX92" fmla="*/ 12124276 w 17068453"/>
                <a:gd name="connsiteY92" fmla="*/ 4659955 h 4662437"/>
                <a:gd name="connsiteX93" fmla="*/ 12061555 w 17068453"/>
                <a:gd name="connsiteY93" fmla="*/ 4661278 h 4662437"/>
                <a:gd name="connsiteX94" fmla="*/ 11998788 w 17068453"/>
                <a:gd name="connsiteY94" fmla="*/ 4662105 h 4662437"/>
                <a:gd name="connsiteX95" fmla="*/ 11935980 w 17068453"/>
                <a:gd name="connsiteY95" fmla="*/ 4662437 h 4662437"/>
                <a:gd name="connsiteX96" fmla="*/ 11873136 w 17068453"/>
                <a:gd name="connsiteY96" fmla="*/ 4662273 h 4662437"/>
                <a:gd name="connsiteX97" fmla="*/ 11810259 w 17068453"/>
                <a:gd name="connsiteY97" fmla="*/ 4661615 h 4662437"/>
                <a:gd name="connsiteX98" fmla="*/ 11747355 w 17068453"/>
                <a:gd name="connsiteY98" fmla="*/ 4660464 h 4662437"/>
                <a:gd name="connsiteX99" fmla="*/ 11684428 w 17068453"/>
                <a:gd name="connsiteY99" fmla="*/ 4658819 h 4662437"/>
                <a:gd name="connsiteX100" fmla="*/ 11621484 w 17068453"/>
                <a:gd name="connsiteY100" fmla="*/ 4656682 h 4662437"/>
                <a:gd name="connsiteX101" fmla="*/ 11558526 w 17068453"/>
                <a:gd name="connsiteY101" fmla="*/ 4654054 h 4662437"/>
                <a:gd name="connsiteX102" fmla="*/ 11495560 w 17068453"/>
                <a:gd name="connsiteY102" fmla="*/ 4650934 h 4662437"/>
                <a:gd name="connsiteX103" fmla="*/ 11432589 w 17068453"/>
                <a:gd name="connsiteY103" fmla="*/ 4647323 h 4662437"/>
                <a:gd name="connsiteX104" fmla="*/ 11369620 w 17068453"/>
                <a:gd name="connsiteY104" fmla="*/ 4643223 h 4662437"/>
                <a:gd name="connsiteX105" fmla="*/ 11306656 w 17068453"/>
                <a:gd name="connsiteY105" fmla="*/ 4638633 h 4662437"/>
                <a:gd name="connsiteX106" fmla="*/ 11243703 w 17068453"/>
                <a:gd name="connsiteY106" fmla="*/ 4633555 h 4662437"/>
                <a:gd name="connsiteX107" fmla="*/ 11180764 w 17068453"/>
                <a:gd name="connsiteY107" fmla="*/ 4627989 h 4662437"/>
                <a:gd name="connsiteX108" fmla="*/ 11117845 w 17068453"/>
                <a:gd name="connsiteY108" fmla="*/ 4621935 h 4662437"/>
                <a:gd name="connsiteX109" fmla="*/ 11054951 w 17068453"/>
                <a:gd name="connsiteY109" fmla="*/ 4615394 h 4662437"/>
                <a:gd name="connsiteX110" fmla="*/ 10992085 w 17068453"/>
                <a:gd name="connsiteY110" fmla="*/ 4608368 h 4662437"/>
                <a:gd name="connsiteX111" fmla="*/ 10929253 w 17068453"/>
                <a:gd name="connsiteY111" fmla="*/ 4600856 h 4662437"/>
                <a:gd name="connsiteX112" fmla="*/ 10866460 w 17068453"/>
                <a:gd name="connsiteY112" fmla="*/ 4592859 h 4662437"/>
                <a:gd name="connsiteX113" fmla="*/ 10803709 w 17068453"/>
                <a:gd name="connsiteY113" fmla="*/ 4584377 h 4662437"/>
                <a:gd name="connsiteX114" fmla="*/ 10741007 w 17068453"/>
                <a:gd name="connsiteY114" fmla="*/ 4575413 h 4662437"/>
                <a:gd name="connsiteX115" fmla="*/ 10678356 w 17068453"/>
                <a:gd name="connsiteY115" fmla="*/ 4565965 h 4662437"/>
                <a:gd name="connsiteX116" fmla="*/ 10615763 w 17068453"/>
                <a:gd name="connsiteY116" fmla="*/ 4556035 h 4662437"/>
                <a:gd name="connsiteX117" fmla="*/ 10553232 w 17068453"/>
                <a:gd name="connsiteY117" fmla="*/ 4545623 h 4662437"/>
                <a:gd name="connsiteX118" fmla="*/ 10490768 w 17068453"/>
                <a:gd name="connsiteY118" fmla="*/ 4534730 h 4662437"/>
                <a:gd name="connsiteX119" fmla="*/ 10428374 w 17068453"/>
                <a:gd name="connsiteY119" fmla="*/ 4523356 h 4662437"/>
                <a:gd name="connsiteX120" fmla="*/ 10366057 w 17068453"/>
                <a:gd name="connsiteY120" fmla="*/ 4511503 h 4662437"/>
                <a:gd name="connsiteX121" fmla="*/ 10303820 w 17068453"/>
                <a:gd name="connsiteY121" fmla="*/ 4499171 h 4662437"/>
                <a:gd name="connsiteX122" fmla="*/ 10241669 w 17068453"/>
                <a:gd name="connsiteY122" fmla="*/ 4486360 h 4662437"/>
                <a:gd name="connsiteX123" fmla="*/ 10179607 w 17068453"/>
                <a:gd name="connsiteY123" fmla="*/ 4473071 h 4662437"/>
                <a:gd name="connsiteX124" fmla="*/ 10117640 w 17068453"/>
                <a:gd name="connsiteY124" fmla="*/ 4459305 h 4662437"/>
                <a:gd name="connsiteX125" fmla="*/ 10055773 w 17068453"/>
                <a:gd name="connsiteY125" fmla="*/ 4445062 h 4662437"/>
                <a:gd name="connsiteX126" fmla="*/ 9994010 w 17068453"/>
                <a:gd name="connsiteY126" fmla="*/ 4430343 h 4662437"/>
                <a:gd name="connsiteX127" fmla="*/ 9932355 w 17068453"/>
                <a:gd name="connsiteY127" fmla="*/ 4415148 h 4662437"/>
                <a:gd name="connsiteX128" fmla="*/ 9870814 w 17068453"/>
                <a:gd name="connsiteY128" fmla="*/ 4399479 h 4662437"/>
                <a:gd name="connsiteX129" fmla="*/ 9809391 w 17068453"/>
                <a:gd name="connsiteY129" fmla="*/ 4383336 h 4662437"/>
                <a:gd name="connsiteX130" fmla="*/ 9748091 w 17068453"/>
                <a:gd name="connsiteY130" fmla="*/ 4366719 h 4662437"/>
                <a:gd name="connsiteX131" fmla="*/ 9686919 w 17068453"/>
                <a:gd name="connsiteY131" fmla="*/ 4349629 h 4662437"/>
                <a:gd name="connsiteX132" fmla="*/ 9625879 w 17068453"/>
                <a:gd name="connsiteY132" fmla="*/ 4332067 h 4662437"/>
                <a:gd name="connsiteX133" fmla="*/ 9564976 w 17068453"/>
                <a:gd name="connsiteY133" fmla="*/ 4314033 h 4662437"/>
                <a:gd name="connsiteX134" fmla="*/ 9504214 w 17068453"/>
                <a:gd name="connsiteY134" fmla="*/ 4295528 h 4662437"/>
                <a:gd name="connsiteX135" fmla="*/ 9443599 w 17068453"/>
                <a:gd name="connsiteY135" fmla="*/ 4276553 h 4662437"/>
                <a:gd name="connsiteX136" fmla="*/ 9383134 w 17068453"/>
                <a:gd name="connsiteY136" fmla="*/ 4257108 h 4662437"/>
                <a:gd name="connsiteX137" fmla="*/ 9322826 w 17068453"/>
                <a:gd name="connsiteY137" fmla="*/ 4237194 h 4662437"/>
                <a:gd name="connsiteX138" fmla="*/ 9262678 w 17068453"/>
                <a:gd name="connsiteY138" fmla="*/ 4216812 h 4662437"/>
                <a:gd name="connsiteX139" fmla="*/ 9202695 w 17068453"/>
                <a:gd name="connsiteY139" fmla="*/ 4195961 h 4662437"/>
                <a:gd name="connsiteX140" fmla="*/ 9142882 w 17068453"/>
                <a:gd name="connsiteY140" fmla="*/ 4174644 h 4662437"/>
                <a:gd name="connsiteX141" fmla="*/ 9083243 w 17068453"/>
                <a:gd name="connsiteY141" fmla="*/ 4152860 h 4662437"/>
                <a:gd name="connsiteX142" fmla="*/ 9023783 w 17068453"/>
                <a:gd name="connsiteY142" fmla="*/ 4130609 h 4662437"/>
                <a:gd name="connsiteX143" fmla="*/ 8964507 w 17068453"/>
                <a:gd name="connsiteY143" fmla="*/ 4107894 h 4662437"/>
                <a:gd name="connsiteX144" fmla="*/ 8905420 w 17068453"/>
                <a:gd name="connsiteY144" fmla="*/ 4084714 h 4662437"/>
                <a:gd name="connsiteX145" fmla="*/ 8846526 w 17068453"/>
                <a:gd name="connsiteY145" fmla="*/ 4061069 h 4662437"/>
                <a:gd name="connsiteX146" fmla="*/ 8787830 w 17068453"/>
                <a:gd name="connsiteY146" fmla="*/ 4036961 h 4662437"/>
                <a:gd name="connsiteX147" fmla="*/ 8729337 w 17068453"/>
                <a:gd name="connsiteY147" fmla="*/ 4012391 h 4662437"/>
                <a:gd name="connsiteX148" fmla="*/ 8671051 w 17068453"/>
                <a:gd name="connsiteY148" fmla="*/ 3987358 h 4662437"/>
                <a:gd name="connsiteX149" fmla="*/ 8612977 w 17068453"/>
                <a:gd name="connsiteY149" fmla="*/ 3961864 h 4662437"/>
                <a:gd name="connsiteX150" fmla="*/ 8555120 w 17068453"/>
                <a:gd name="connsiteY150" fmla="*/ 3935908 h 4662437"/>
                <a:gd name="connsiteX151" fmla="*/ 8497484 w 17068453"/>
                <a:gd name="connsiteY151" fmla="*/ 3909493 h 4662437"/>
                <a:gd name="connsiteX152" fmla="*/ 8440074 w 17068453"/>
                <a:gd name="connsiteY152" fmla="*/ 3882618 h 4662437"/>
                <a:gd name="connsiteX153" fmla="*/ 8382895 w 17068453"/>
                <a:gd name="connsiteY153" fmla="*/ 3855283 h 4662437"/>
                <a:gd name="connsiteX154" fmla="*/ 8325952 w 17068453"/>
                <a:gd name="connsiteY154" fmla="*/ 3827491 h 4662437"/>
                <a:gd name="connsiteX155" fmla="*/ 8269248 w 17068453"/>
                <a:gd name="connsiteY155" fmla="*/ 3799240 h 4662437"/>
                <a:gd name="connsiteX156" fmla="*/ 8212790 w 17068453"/>
                <a:gd name="connsiteY156" fmla="*/ 3770532 h 4662437"/>
                <a:gd name="connsiteX157" fmla="*/ 8156581 w 17068453"/>
                <a:gd name="connsiteY157" fmla="*/ 3741368 h 4662437"/>
                <a:gd name="connsiteX158" fmla="*/ 8100626 w 17068453"/>
                <a:gd name="connsiteY158" fmla="*/ 3711748 h 4662437"/>
                <a:gd name="connsiteX159" fmla="*/ 8044931 w 17068453"/>
                <a:gd name="connsiteY159" fmla="*/ 3681673 h 4662437"/>
                <a:gd name="connsiteX160" fmla="*/ 7989499 w 17068453"/>
                <a:gd name="connsiteY160" fmla="*/ 3651143 h 4662437"/>
                <a:gd name="connsiteX161" fmla="*/ 7934335 w 17068453"/>
                <a:gd name="connsiteY161" fmla="*/ 3620159 h 4662437"/>
                <a:gd name="connsiteX162" fmla="*/ 7879444 w 17068453"/>
                <a:gd name="connsiteY162" fmla="*/ 3588721 h 4662437"/>
                <a:gd name="connsiteX163" fmla="*/ 7824831 w 17068453"/>
                <a:gd name="connsiteY163" fmla="*/ 3556831 h 4662437"/>
                <a:gd name="connsiteX164" fmla="*/ 7770501 w 17068453"/>
                <a:gd name="connsiteY164" fmla="*/ 3524489 h 4662437"/>
                <a:gd name="connsiteX165" fmla="*/ 7716458 w 17068453"/>
                <a:gd name="connsiteY165" fmla="*/ 3491695 h 4662437"/>
                <a:gd name="connsiteX166" fmla="*/ 7662706 w 17068453"/>
                <a:gd name="connsiteY166" fmla="*/ 3458451 h 4662437"/>
                <a:gd name="connsiteX167" fmla="*/ 7609251 w 17068453"/>
                <a:gd name="connsiteY167" fmla="*/ 3424756 h 4662437"/>
                <a:gd name="connsiteX168" fmla="*/ 7556097 w 17068453"/>
                <a:gd name="connsiteY168" fmla="*/ 3390611 h 4662437"/>
                <a:gd name="connsiteX169" fmla="*/ 7503249 w 17068453"/>
                <a:gd name="connsiteY169" fmla="*/ 3356018 h 4662437"/>
                <a:gd name="connsiteX170" fmla="*/ 7450711 w 17068453"/>
                <a:gd name="connsiteY170" fmla="*/ 3320976 h 4662437"/>
                <a:gd name="connsiteX171" fmla="*/ 7398489 w 17068453"/>
                <a:gd name="connsiteY171" fmla="*/ 3285487 h 4662437"/>
                <a:gd name="connsiteX172" fmla="*/ 7346587 w 17068453"/>
                <a:gd name="connsiteY172" fmla="*/ 3249550 h 4662437"/>
                <a:gd name="connsiteX173" fmla="*/ 7295009 w 17068453"/>
                <a:gd name="connsiteY173" fmla="*/ 3213167 h 4662437"/>
                <a:gd name="connsiteX174" fmla="*/ 7243761 w 17068453"/>
                <a:gd name="connsiteY174" fmla="*/ 3176338 h 4662437"/>
                <a:gd name="connsiteX175" fmla="*/ 7192846 w 17068453"/>
                <a:gd name="connsiteY175" fmla="*/ 3139065 h 4662437"/>
                <a:gd name="connsiteX176" fmla="*/ 7142271 w 17068453"/>
                <a:gd name="connsiteY176" fmla="*/ 3101346 h 4662437"/>
                <a:gd name="connsiteX177" fmla="*/ 7092039 w 17068453"/>
                <a:gd name="connsiteY177" fmla="*/ 3063184 h 4662437"/>
                <a:gd name="connsiteX178" fmla="*/ 7042155 w 17068453"/>
                <a:gd name="connsiteY178" fmla="*/ 3024578 h 4662437"/>
                <a:gd name="connsiteX179" fmla="*/ 6992623 w 17068453"/>
                <a:gd name="connsiteY179" fmla="*/ 2985529 h 4662437"/>
                <a:gd name="connsiteX180" fmla="*/ 6943450 w 17068453"/>
                <a:gd name="connsiteY180" fmla="*/ 2946039 h 4662437"/>
                <a:gd name="connsiteX181" fmla="*/ 6894638 w 17068453"/>
                <a:gd name="connsiteY181" fmla="*/ 2906107 h 4662437"/>
                <a:gd name="connsiteX182" fmla="*/ 6846193 w 17068453"/>
                <a:gd name="connsiteY182" fmla="*/ 2865734 h 4662437"/>
                <a:gd name="connsiteX183" fmla="*/ 6798120 w 17068453"/>
                <a:gd name="connsiteY183" fmla="*/ 2824922 h 4662437"/>
                <a:gd name="connsiteX184" fmla="*/ 6750423 w 17068453"/>
                <a:gd name="connsiteY184" fmla="*/ 2783669 h 4662437"/>
                <a:gd name="connsiteX185" fmla="*/ 6703108 w 17068453"/>
                <a:gd name="connsiteY185" fmla="*/ 2741978 h 4662437"/>
                <a:gd name="connsiteX186" fmla="*/ 6656177 w 17068453"/>
                <a:gd name="connsiteY186" fmla="*/ 2699849 h 4662437"/>
                <a:gd name="connsiteX187" fmla="*/ 6609637 w 17068453"/>
                <a:gd name="connsiteY187" fmla="*/ 2657281 h 4662437"/>
                <a:gd name="connsiteX188" fmla="*/ 6563493 w 17068453"/>
                <a:gd name="connsiteY188" fmla="*/ 2614277 h 4662437"/>
                <a:gd name="connsiteX189" fmla="*/ 6517748 w 17068453"/>
                <a:gd name="connsiteY189" fmla="*/ 2570837 h 4662437"/>
                <a:gd name="connsiteX190" fmla="*/ 6472407 w 17068453"/>
                <a:gd name="connsiteY190" fmla="*/ 2526961 h 4662437"/>
                <a:gd name="connsiteX191" fmla="*/ 6427475 w 17068453"/>
                <a:gd name="connsiteY191" fmla="*/ 2482649 h 4662437"/>
                <a:gd name="connsiteX192" fmla="*/ 6382957 w 17068453"/>
                <a:gd name="connsiteY192" fmla="*/ 2437903 h 4662437"/>
                <a:gd name="connsiteX193" fmla="*/ 6338858 w 17068453"/>
                <a:gd name="connsiteY193" fmla="*/ 2392724 h 4662437"/>
                <a:gd name="connsiteX194" fmla="*/ 6295182 w 17068453"/>
                <a:gd name="connsiteY194" fmla="*/ 2347111 h 4662437"/>
                <a:gd name="connsiteX195" fmla="*/ 6251934 w 17068453"/>
                <a:gd name="connsiteY195" fmla="*/ 2301065 h 4662437"/>
                <a:gd name="connsiteX196" fmla="*/ 6209118 w 17068453"/>
                <a:gd name="connsiteY196" fmla="*/ 2254588 h 4662437"/>
                <a:gd name="connsiteX197" fmla="*/ 6166740 w 17068453"/>
                <a:gd name="connsiteY197" fmla="*/ 2207679 h 4662437"/>
                <a:gd name="connsiteX198" fmla="*/ 6124803 w 17068453"/>
                <a:gd name="connsiteY198" fmla="*/ 2160340 h 4662437"/>
                <a:gd name="connsiteX199" fmla="*/ 6083314 w 17068453"/>
                <a:gd name="connsiteY199" fmla="*/ 2112570 h 4662437"/>
                <a:gd name="connsiteX200" fmla="*/ 6042275 w 17068453"/>
                <a:gd name="connsiteY200" fmla="*/ 2064371 h 4662437"/>
                <a:gd name="connsiteX201" fmla="*/ 5123328 w 17068453"/>
                <a:gd name="connsiteY201" fmla="*/ 1088206 h 4662437"/>
                <a:gd name="connsiteX202" fmla="*/ 3389881 w 17068453"/>
                <a:gd name="connsiteY202" fmla="*/ 113943 h 4662437"/>
                <a:gd name="connsiteX203" fmla="*/ 1075717 w 17068453"/>
                <a:gd name="connsiteY203" fmla="*/ 0 h 4662437"/>
                <a:gd name="connsiteX204" fmla="*/ 0 w 17068453"/>
                <a:gd name="connsiteY204" fmla="*/ 452966 h 4662437"/>
                <a:gd name="connsiteX0" fmla="*/ 17552547 w 17552547"/>
                <a:gd name="connsiteY0" fmla="*/ 2331012 h 4662437"/>
                <a:gd name="connsiteX1" fmla="*/ 17514140 w 17552547"/>
                <a:gd name="connsiteY1" fmla="*/ 2380681 h 4662437"/>
                <a:gd name="connsiteX2" fmla="*/ 17475255 w 17552547"/>
                <a:gd name="connsiteY2" fmla="*/ 2429796 h 4662437"/>
                <a:gd name="connsiteX3" fmla="*/ 17435897 w 17552547"/>
                <a:gd name="connsiteY3" fmla="*/ 2478357 h 4662437"/>
                <a:gd name="connsiteX4" fmla="*/ 17396071 w 17552547"/>
                <a:gd name="connsiteY4" fmla="*/ 2526365 h 4662437"/>
                <a:gd name="connsiteX5" fmla="*/ 17355781 w 17552547"/>
                <a:gd name="connsiteY5" fmla="*/ 2573821 h 4662437"/>
                <a:gd name="connsiteX6" fmla="*/ 17315033 w 17552547"/>
                <a:gd name="connsiteY6" fmla="*/ 2620726 h 4662437"/>
                <a:gd name="connsiteX7" fmla="*/ 17273829 w 17552547"/>
                <a:gd name="connsiteY7" fmla="*/ 2667079 h 4662437"/>
                <a:gd name="connsiteX8" fmla="*/ 17232176 w 17552547"/>
                <a:gd name="connsiteY8" fmla="*/ 2712882 h 4662437"/>
                <a:gd name="connsiteX9" fmla="*/ 17190079 w 17552547"/>
                <a:gd name="connsiteY9" fmla="*/ 2758135 h 4662437"/>
                <a:gd name="connsiteX10" fmla="*/ 17147541 w 17552547"/>
                <a:gd name="connsiteY10" fmla="*/ 2802839 h 4662437"/>
                <a:gd name="connsiteX11" fmla="*/ 17104567 w 17552547"/>
                <a:gd name="connsiteY11" fmla="*/ 2846995 h 4662437"/>
                <a:gd name="connsiteX12" fmla="*/ 17061163 w 17552547"/>
                <a:gd name="connsiteY12" fmla="*/ 2890603 h 4662437"/>
                <a:gd name="connsiteX13" fmla="*/ 17017332 w 17552547"/>
                <a:gd name="connsiteY13" fmla="*/ 2933663 h 4662437"/>
                <a:gd name="connsiteX14" fmla="*/ 16973080 w 17552547"/>
                <a:gd name="connsiteY14" fmla="*/ 2976177 h 4662437"/>
                <a:gd name="connsiteX15" fmla="*/ 16928411 w 17552547"/>
                <a:gd name="connsiteY15" fmla="*/ 3018145 h 4662437"/>
                <a:gd name="connsiteX16" fmla="*/ 16883330 w 17552547"/>
                <a:gd name="connsiteY16" fmla="*/ 3059568 h 4662437"/>
                <a:gd name="connsiteX17" fmla="*/ 16837841 w 17552547"/>
                <a:gd name="connsiteY17" fmla="*/ 3100446 h 4662437"/>
                <a:gd name="connsiteX18" fmla="*/ 16791950 w 17552547"/>
                <a:gd name="connsiteY18" fmla="*/ 3140780 h 4662437"/>
                <a:gd name="connsiteX19" fmla="*/ 16745661 w 17552547"/>
                <a:gd name="connsiteY19" fmla="*/ 3180570 h 4662437"/>
                <a:gd name="connsiteX20" fmla="*/ 16698978 w 17552547"/>
                <a:gd name="connsiteY20" fmla="*/ 3219818 h 4662437"/>
                <a:gd name="connsiteX21" fmla="*/ 16651907 w 17552547"/>
                <a:gd name="connsiteY21" fmla="*/ 3258523 h 4662437"/>
                <a:gd name="connsiteX22" fmla="*/ 16604452 w 17552547"/>
                <a:gd name="connsiteY22" fmla="*/ 3296687 h 4662437"/>
                <a:gd name="connsiteX23" fmla="*/ 16556618 w 17552547"/>
                <a:gd name="connsiteY23" fmla="*/ 3334310 h 4662437"/>
                <a:gd name="connsiteX24" fmla="*/ 16508409 w 17552547"/>
                <a:gd name="connsiteY24" fmla="*/ 3371393 h 4662437"/>
                <a:gd name="connsiteX25" fmla="*/ 16459830 w 17552547"/>
                <a:gd name="connsiteY25" fmla="*/ 3407936 h 4662437"/>
                <a:gd name="connsiteX26" fmla="*/ 16410886 w 17552547"/>
                <a:gd name="connsiteY26" fmla="*/ 3443940 h 4662437"/>
                <a:gd name="connsiteX27" fmla="*/ 16361582 w 17552547"/>
                <a:gd name="connsiteY27" fmla="*/ 3479405 h 4662437"/>
                <a:gd name="connsiteX28" fmla="*/ 16311922 w 17552547"/>
                <a:gd name="connsiteY28" fmla="*/ 3514333 h 4662437"/>
                <a:gd name="connsiteX29" fmla="*/ 16261911 w 17552547"/>
                <a:gd name="connsiteY29" fmla="*/ 3548724 h 4662437"/>
                <a:gd name="connsiteX30" fmla="*/ 16211553 w 17552547"/>
                <a:gd name="connsiteY30" fmla="*/ 3582578 h 4662437"/>
                <a:gd name="connsiteX31" fmla="*/ 16160853 w 17552547"/>
                <a:gd name="connsiteY31" fmla="*/ 3615896 h 4662437"/>
                <a:gd name="connsiteX32" fmla="*/ 16109817 w 17552547"/>
                <a:gd name="connsiteY32" fmla="*/ 3648679 h 4662437"/>
                <a:gd name="connsiteX33" fmla="*/ 16058448 w 17552547"/>
                <a:gd name="connsiteY33" fmla="*/ 3680927 h 4662437"/>
                <a:gd name="connsiteX34" fmla="*/ 16006752 w 17552547"/>
                <a:gd name="connsiteY34" fmla="*/ 3712642 h 4662437"/>
                <a:gd name="connsiteX35" fmla="*/ 15954733 w 17552547"/>
                <a:gd name="connsiteY35" fmla="*/ 3743822 h 4662437"/>
                <a:gd name="connsiteX36" fmla="*/ 15902395 w 17552547"/>
                <a:gd name="connsiteY36" fmla="*/ 3774471 h 4662437"/>
                <a:gd name="connsiteX37" fmla="*/ 15849744 w 17552547"/>
                <a:gd name="connsiteY37" fmla="*/ 3804587 h 4662437"/>
                <a:gd name="connsiteX38" fmla="*/ 15796784 w 17552547"/>
                <a:gd name="connsiteY38" fmla="*/ 3834171 h 4662437"/>
                <a:gd name="connsiteX39" fmla="*/ 15743520 w 17552547"/>
                <a:gd name="connsiteY39" fmla="*/ 3863225 h 4662437"/>
                <a:gd name="connsiteX40" fmla="*/ 15689956 w 17552547"/>
                <a:gd name="connsiteY40" fmla="*/ 3891749 h 4662437"/>
                <a:gd name="connsiteX41" fmla="*/ 15636098 w 17552547"/>
                <a:gd name="connsiteY41" fmla="*/ 3919743 h 4662437"/>
                <a:gd name="connsiteX42" fmla="*/ 15581950 w 17552547"/>
                <a:gd name="connsiteY42" fmla="*/ 3947208 h 4662437"/>
                <a:gd name="connsiteX43" fmla="*/ 15527516 w 17552547"/>
                <a:gd name="connsiteY43" fmla="*/ 3974144 h 4662437"/>
                <a:gd name="connsiteX44" fmla="*/ 15472801 w 17552547"/>
                <a:gd name="connsiteY44" fmla="*/ 4000553 h 4662437"/>
                <a:gd name="connsiteX45" fmla="*/ 15417811 w 17552547"/>
                <a:gd name="connsiteY45" fmla="*/ 4026435 h 4662437"/>
                <a:gd name="connsiteX46" fmla="*/ 15362549 w 17552547"/>
                <a:gd name="connsiteY46" fmla="*/ 4051791 h 4662437"/>
                <a:gd name="connsiteX47" fmla="*/ 15307020 w 17552547"/>
                <a:gd name="connsiteY47" fmla="*/ 4076620 h 4662437"/>
                <a:gd name="connsiteX48" fmla="*/ 15251230 w 17552547"/>
                <a:gd name="connsiteY48" fmla="*/ 4100925 h 4662437"/>
                <a:gd name="connsiteX49" fmla="*/ 15195182 w 17552547"/>
                <a:gd name="connsiteY49" fmla="*/ 4124705 h 4662437"/>
                <a:gd name="connsiteX50" fmla="*/ 15138882 w 17552547"/>
                <a:gd name="connsiteY50" fmla="*/ 4147961 h 4662437"/>
                <a:gd name="connsiteX51" fmla="*/ 15082334 w 17552547"/>
                <a:gd name="connsiteY51" fmla="*/ 4170694 h 4662437"/>
                <a:gd name="connsiteX52" fmla="*/ 15025542 w 17552547"/>
                <a:gd name="connsiteY52" fmla="*/ 4192904 h 4662437"/>
                <a:gd name="connsiteX53" fmla="*/ 14968513 w 17552547"/>
                <a:gd name="connsiteY53" fmla="*/ 4214592 h 4662437"/>
                <a:gd name="connsiteX54" fmla="*/ 14911249 w 17552547"/>
                <a:gd name="connsiteY54" fmla="*/ 4235758 h 4662437"/>
                <a:gd name="connsiteX55" fmla="*/ 14853757 w 17552547"/>
                <a:gd name="connsiteY55" fmla="*/ 4256404 h 4662437"/>
                <a:gd name="connsiteX56" fmla="*/ 14796040 w 17552547"/>
                <a:gd name="connsiteY56" fmla="*/ 4276530 h 4662437"/>
                <a:gd name="connsiteX57" fmla="*/ 14738103 w 17552547"/>
                <a:gd name="connsiteY57" fmla="*/ 4296136 h 4662437"/>
                <a:gd name="connsiteX58" fmla="*/ 14679951 w 17552547"/>
                <a:gd name="connsiteY58" fmla="*/ 4315223 h 4662437"/>
                <a:gd name="connsiteX59" fmla="*/ 14621589 w 17552547"/>
                <a:gd name="connsiteY59" fmla="*/ 4333792 h 4662437"/>
                <a:gd name="connsiteX60" fmla="*/ 14563022 w 17552547"/>
                <a:gd name="connsiteY60" fmla="*/ 4351844 h 4662437"/>
                <a:gd name="connsiteX61" fmla="*/ 14504253 w 17552547"/>
                <a:gd name="connsiteY61" fmla="*/ 4369378 h 4662437"/>
                <a:gd name="connsiteX62" fmla="*/ 14445288 w 17552547"/>
                <a:gd name="connsiteY62" fmla="*/ 4386396 h 4662437"/>
                <a:gd name="connsiteX63" fmla="*/ 14386132 w 17552547"/>
                <a:gd name="connsiteY63" fmla="*/ 4402899 h 4662437"/>
                <a:gd name="connsiteX64" fmla="*/ 14326789 w 17552547"/>
                <a:gd name="connsiteY64" fmla="*/ 4418886 h 4662437"/>
                <a:gd name="connsiteX65" fmla="*/ 14267263 w 17552547"/>
                <a:gd name="connsiteY65" fmla="*/ 4434359 h 4662437"/>
                <a:gd name="connsiteX66" fmla="*/ 14207560 w 17552547"/>
                <a:gd name="connsiteY66" fmla="*/ 4449318 h 4662437"/>
                <a:gd name="connsiteX67" fmla="*/ 14147685 w 17552547"/>
                <a:gd name="connsiteY67" fmla="*/ 4463764 h 4662437"/>
                <a:gd name="connsiteX68" fmla="*/ 14087641 w 17552547"/>
                <a:gd name="connsiteY68" fmla="*/ 4477697 h 4662437"/>
                <a:gd name="connsiteX69" fmla="*/ 14027434 w 17552547"/>
                <a:gd name="connsiteY69" fmla="*/ 4491118 h 4662437"/>
                <a:gd name="connsiteX70" fmla="*/ 13967068 w 17552547"/>
                <a:gd name="connsiteY70" fmla="*/ 4504028 h 4662437"/>
                <a:gd name="connsiteX71" fmla="*/ 13906549 w 17552547"/>
                <a:gd name="connsiteY71" fmla="*/ 4516427 h 4662437"/>
                <a:gd name="connsiteX72" fmla="*/ 13845880 w 17552547"/>
                <a:gd name="connsiteY72" fmla="*/ 4528316 h 4662437"/>
                <a:gd name="connsiteX73" fmla="*/ 13785066 w 17552547"/>
                <a:gd name="connsiteY73" fmla="*/ 4539696 h 4662437"/>
                <a:gd name="connsiteX74" fmla="*/ 13724112 w 17552547"/>
                <a:gd name="connsiteY74" fmla="*/ 4550567 h 4662437"/>
                <a:gd name="connsiteX75" fmla="*/ 13663023 w 17552547"/>
                <a:gd name="connsiteY75" fmla="*/ 4560929 h 4662437"/>
                <a:gd name="connsiteX76" fmla="*/ 13601804 w 17552547"/>
                <a:gd name="connsiteY76" fmla="*/ 4570784 h 4662437"/>
                <a:gd name="connsiteX77" fmla="*/ 13540459 w 17552547"/>
                <a:gd name="connsiteY77" fmla="*/ 4580133 h 4662437"/>
                <a:gd name="connsiteX78" fmla="*/ 13478992 w 17552547"/>
                <a:gd name="connsiteY78" fmla="*/ 4588975 h 4662437"/>
                <a:gd name="connsiteX79" fmla="*/ 13417410 w 17552547"/>
                <a:gd name="connsiteY79" fmla="*/ 4597311 h 4662437"/>
                <a:gd name="connsiteX80" fmla="*/ 13355715 w 17552547"/>
                <a:gd name="connsiteY80" fmla="*/ 4605142 h 4662437"/>
                <a:gd name="connsiteX81" fmla="*/ 13293913 w 17552547"/>
                <a:gd name="connsiteY81" fmla="*/ 4612469 h 4662437"/>
                <a:gd name="connsiteX82" fmla="*/ 13232009 w 17552547"/>
                <a:gd name="connsiteY82" fmla="*/ 4619292 h 4662437"/>
                <a:gd name="connsiteX83" fmla="*/ 13170007 w 17552547"/>
                <a:gd name="connsiteY83" fmla="*/ 4625612 h 4662437"/>
                <a:gd name="connsiteX84" fmla="*/ 13107913 w 17552547"/>
                <a:gd name="connsiteY84" fmla="*/ 4631430 h 4662437"/>
                <a:gd name="connsiteX85" fmla="*/ 13045730 w 17552547"/>
                <a:gd name="connsiteY85" fmla="*/ 4636745 h 4662437"/>
                <a:gd name="connsiteX86" fmla="*/ 12983463 w 17552547"/>
                <a:gd name="connsiteY86" fmla="*/ 4641560 h 4662437"/>
                <a:gd name="connsiteX87" fmla="*/ 12921117 w 17552547"/>
                <a:gd name="connsiteY87" fmla="*/ 4645873 h 4662437"/>
                <a:gd name="connsiteX88" fmla="*/ 12858697 w 17552547"/>
                <a:gd name="connsiteY88" fmla="*/ 4649687 h 4662437"/>
                <a:gd name="connsiteX89" fmla="*/ 12796208 w 17552547"/>
                <a:gd name="connsiteY89" fmla="*/ 4653001 h 4662437"/>
                <a:gd name="connsiteX90" fmla="*/ 12733654 w 17552547"/>
                <a:gd name="connsiteY90" fmla="*/ 4655817 h 4662437"/>
                <a:gd name="connsiteX91" fmla="*/ 12671039 w 17552547"/>
                <a:gd name="connsiteY91" fmla="*/ 4658135 h 4662437"/>
                <a:gd name="connsiteX92" fmla="*/ 12608370 w 17552547"/>
                <a:gd name="connsiteY92" fmla="*/ 4659955 h 4662437"/>
                <a:gd name="connsiteX93" fmla="*/ 12545649 w 17552547"/>
                <a:gd name="connsiteY93" fmla="*/ 4661278 h 4662437"/>
                <a:gd name="connsiteX94" fmla="*/ 12482882 w 17552547"/>
                <a:gd name="connsiteY94" fmla="*/ 4662105 h 4662437"/>
                <a:gd name="connsiteX95" fmla="*/ 12420074 w 17552547"/>
                <a:gd name="connsiteY95" fmla="*/ 4662437 h 4662437"/>
                <a:gd name="connsiteX96" fmla="*/ 12357230 w 17552547"/>
                <a:gd name="connsiteY96" fmla="*/ 4662273 h 4662437"/>
                <a:gd name="connsiteX97" fmla="*/ 12294353 w 17552547"/>
                <a:gd name="connsiteY97" fmla="*/ 4661615 h 4662437"/>
                <a:gd name="connsiteX98" fmla="*/ 12231449 w 17552547"/>
                <a:gd name="connsiteY98" fmla="*/ 4660464 h 4662437"/>
                <a:gd name="connsiteX99" fmla="*/ 12168522 w 17552547"/>
                <a:gd name="connsiteY99" fmla="*/ 4658819 h 4662437"/>
                <a:gd name="connsiteX100" fmla="*/ 12105578 w 17552547"/>
                <a:gd name="connsiteY100" fmla="*/ 4656682 h 4662437"/>
                <a:gd name="connsiteX101" fmla="*/ 12042620 w 17552547"/>
                <a:gd name="connsiteY101" fmla="*/ 4654054 h 4662437"/>
                <a:gd name="connsiteX102" fmla="*/ 11979654 w 17552547"/>
                <a:gd name="connsiteY102" fmla="*/ 4650934 h 4662437"/>
                <a:gd name="connsiteX103" fmla="*/ 11916683 w 17552547"/>
                <a:gd name="connsiteY103" fmla="*/ 4647323 h 4662437"/>
                <a:gd name="connsiteX104" fmla="*/ 11853714 w 17552547"/>
                <a:gd name="connsiteY104" fmla="*/ 4643223 h 4662437"/>
                <a:gd name="connsiteX105" fmla="*/ 11790750 w 17552547"/>
                <a:gd name="connsiteY105" fmla="*/ 4638633 h 4662437"/>
                <a:gd name="connsiteX106" fmla="*/ 11727797 w 17552547"/>
                <a:gd name="connsiteY106" fmla="*/ 4633555 h 4662437"/>
                <a:gd name="connsiteX107" fmla="*/ 11664858 w 17552547"/>
                <a:gd name="connsiteY107" fmla="*/ 4627989 h 4662437"/>
                <a:gd name="connsiteX108" fmla="*/ 11601939 w 17552547"/>
                <a:gd name="connsiteY108" fmla="*/ 4621935 h 4662437"/>
                <a:gd name="connsiteX109" fmla="*/ 11539045 w 17552547"/>
                <a:gd name="connsiteY109" fmla="*/ 4615394 h 4662437"/>
                <a:gd name="connsiteX110" fmla="*/ 11476179 w 17552547"/>
                <a:gd name="connsiteY110" fmla="*/ 4608368 h 4662437"/>
                <a:gd name="connsiteX111" fmla="*/ 11413347 w 17552547"/>
                <a:gd name="connsiteY111" fmla="*/ 4600856 h 4662437"/>
                <a:gd name="connsiteX112" fmla="*/ 11350554 w 17552547"/>
                <a:gd name="connsiteY112" fmla="*/ 4592859 h 4662437"/>
                <a:gd name="connsiteX113" fmla="*/ 11287803 w 17552547"/>
                <a:gd name="connsiteY113" fmla="*/ 4584377 h 4662437"/>
                <a:gd name="connsiteX114" fmla="*/ 11225101 w 17552547"/>
                <a:gd name="connsiteY114" fmla="*/ 4575413 h 4662437"/>
                <a:gd name="connsiteX115" fmla="*/ 11162450 w 17552547"/>
                <a:gd name="connsiteY115" fmla="*/ 4565965 h 4662437"/>
                <a:gd name="connsiteX116" fmla="*/ 11099857 w 17552547"/>
                <a:gd name="connsiteY116" fmla="*/ 4556035 h 4662437"/>
                <a:gd name="connsiteX117" fmla="*/ 11037326 w 17552547"/>
                <a:gd name="connsiteY117" fmla="*/ 4545623 h 4662437"/>
                <a:gd name="connsiteX118" fmla="*/ 10974862 w 17552547"/>
                <a:gd name="connsiteY118" fmla="*/ 4534730 h 4662437"/>
                <a:gd name="connsiteX119" fmla="*/ 10912468 w 17552547"/>
                <a:gd name="connsiteY119" fmla="*/ 4523356 h 4662437"/>
                <a:gd name="connsiteX120" fmla="*/ 10850151 w 17552547"/>
                <a:gd name="connsiteY120" fmla="*/ 4511503 h 4662437"/>
                <a:gd name="connsiteX121" fmla="*/ 10787914 w 17552547"/>
                <a:gd name="connsiteY121" fmla="*/ 4499171 h 4662437"/>
                <a:gd name="connsiteX122" fmla="*/ 10725763 w 17552547"/>
                <a:gd name="connsiteY122" fmla="*/ 4486360 h 4662437"/>
                <a:gd name="connsiteX123" fmla="*/ 10663701 w 17552547"/>
                <a:gd name="connsiteY123" fmla="*/ 4473071 h 4662437"/>
                <a:gd name="connsiteX124" fmla="*/ 10601734 w 17552547"/>
                <a:gd name="connsiteY124" fmla="*/ 4459305 h 4662437"/>
                <a:gd name="connsiteX125" fmla="*/ 10539867 w 17552547"/>
                <a:gd name="connsiteY125" fmla="*/ 4445062 h 4662437"/>
                <a:gd name="connsiteX126" fmla="*/ 10478104 w 17552547"/>
                <a:gd name="connsiteY126" fmla="*/ 4430343 h 4662437"/>
                <a:gd name="connsiteX127" fmla="*/ 10416449 w 17552547"/>
                <a:gd name="connsiteY127" fmla="*/ 4415148 h 4662437"/>
                <a:gd name="connsiteX128" fmla="*/ 10354908 w 17552547"/>
                <a:gd name="connsiteY128" fmla="*/ 4399479 h 4662437"/>
                <a:gd name="connsiteX129" fmla="*/ 10293485 w 17552547"/>
                <a:gd name="connsiteY129" fmla="*/ 4383336 h 4662437"/>
                <a:gd name="connsiteX130" fmla="*/ 10232185 w 17552547"/>
                <a:gd name="connsiteY130" fmla="*/ 4366719 h 4662437"/>
                <a:gd name="connsiteX131" fmla="*/ 10171013 w 17552547"/>
                <a:gd name="connsiteY131" fmla="*/ 4349629 h 4662437"/>
                <a:gd name="connsiteX132" fmla="*/ 10109973 w 17552547"/>
                <a:gd name="connsiteY132" fmla="*/ 4332067 h 4662437"/>
                <a:gd name="connsiteX133" fmla="*/ 10049070 w 17552547"/>
                <a:gd name="connsiteY133" fmla="*/ 4314033 h 4662437"/>
                <a:gd name="connsiteX134" fmla="*/ 9988308 w 17552547"/>
                <a:gd name="connsiteY134" fmla="*/ 4295528 h 4662437"/>
                <a:gd name="connsiteX135" fmla="*/ 9927693 w 17552547"/>
                <a:gd name="connsiteY135" fmla="*/ 4276553 h 4662437"/>
                <a:gd name="connsiteX136" fmla="*/ 9867228 w 17552547"/>
                <a:gd name="connsiteY136" fmla="*/ 4257108 h 4662437"/>
                <a:gd name="connsiteX137" fmla="*/ 9806920 w 17552547"/>
                <a:gd name="connsiteY137" fmla="*/ 4237194 h 4662437"/>
                <a:gd name="connsiteX138" fmla="*/ 9746772 w 17552547"/>
                <a:gd name="connsiteY138" fmla="*/ 4216812 h 4662437"/>
                <a:gd name="connsiteX139" fmla="*/ 9686789 w 17552547"/>
                <a:gd name="connsiteY139" fmla="*/ 4195961 h 4662437"/>
                <a:gd name="connsiteX140" fmla="*/ 9626976 w 17552547"/>
                <a:gd name="connsiteY140" fmla="*/ 4174644 h 4662437"/>
                <a:gd name="connsiteX141" fmla="*/ 9567337 w 17552547"/>
                <a:gd name="connsiteY141" fmla="*/ 4152860 h 4662437"/>
                <a:gd name="connsiteX142" fmla="*/ 9507877 w 17552547"/>
                <a:gd name="connsiteY142" fmla="*/ 4130609 h 4662437"/>
                <a:gd name="connsiteX143" fmla="*/ 9448601 w 17552547"/>
                <a:gd name="connsiteY143" fmla="*/ 4107894 h 4662437"/>
                <a:gd name="connsiteX144" fmla="*/ 9389514 w 17552547"/>
                <a:gd name="connsiteY144" fmla="*/ 4084714 h 4662437"/>
                <a:gd name="connsiteX145" fmla="*/ 9330620 w 17552547"/>
                <a:gd name="connsiteY145" fmla="*/ 4061069 h 4662437"/>
                <a:gd name="connsiteX146" fmla="*/ 9271924 w 17552547"/>
                <a:gd name="connsiteY146" fmla="*/ 4036961 h 4662437"/>
                <a:gd name="connsiteX147" fmla="*/ 9213431 w 17552547"/>
                <a:gd name="connsiteY147" fmla="*/ 4012391 h 4662437"/>
                <a:gd name="connsiteX148" fmla="*/ 9155145 w 17552547"/>
                <a:gd name="connsiteY148" fmla="*/ 3987358 h 4662437"/>
                <a:gd name="connsiteX149" fmla="*/ 9097071 w 17552547"/>
                <a:gd name="connsiteY149" fmla="*/ 3961864 h 4662437"/>
                <a:gd name="connsiteX150" fmla="*/ 9039214 w 17552547"/>
                <a:gd name="connsiteY150" fmla="*/ 3935908 h 4662437"/>
                <a:gd name="connsiteX151" fmla="*/ 8981578 w 17552547"/>
                <a:gd name="connsiteY151" fmla="*/ 3909493 h 4662437"/>
                <a:gd name="connsiteX152" fmla="*/ 8924168 w 17552547"/>
                <a:gd name="connsiteY152" fmla="*/ 3882618 h 4662437"/>
                <a:gd name="connsiteX153" fmla="*/ 8866989 w 17552547"/>
                <a:gd name="connsiteY153" fmla="*/ 3855283 h 4662437"/>
                <a:gd name="connsiteX154" fmla="*/ 8810046 w 17552547"/>
                <a:gd name="connsiteY154" fmla="*/ 3827491 h 4662437"/>
                <a:gd name="connsiteX155" fmla="*/ 8753342 w 17552547"/>
                <a:gd name="connsiteY155" fmla="*/ 3799240 h 4662437"/>
                <a:gd name="connsiteX156" fmla="*/ 8696884 w 17552547"/>
                <a:gd name="connsiteY156" fmla="*/ 3770532 h 4662437"/>
                <a:gd name="connsiteX157" fmla="*/ 8640675 w 17552547"/>
                <a:gd name="connsiteY157" fmla="*/ 3741368 h 4662437"/>
                <a:gd name="connsiteX158" fmla="*/ 8584720 w 17552547"/>
                <a:gd name="connsiteY158" fmla="*/ 3711748 h 4662437"/>
                <a:gd name="connsiteX159" fmla="*/ 8529025 w 17552547"/>
                <a:gd name="connsiteY159" fmla="*/ 3681673 h 4662437"/>
                <a:gd name="connsiteX160" fmla="*/ 8473593 w 17552547"/>
                <a:gd name="connsiteY160" fmla="*/ 3651143 h 4662437"/>
                <a:gd name="connsiteX161" fmla="*/ 8418429 w 17552547"/>
                <a:gd name="connsiteY161" fmla="*/ 3620159 h 4662437"/>
                <a:gd name="connsiteX162" fmla="*/ 8363538 w 17552547"/>
                <a:gd name="connsiteY162" fmla="*/ 3588721 h 4662437"/>
                <a:gd name="connsiteX163" fmla="*/ 8308925 w 17552547"/>
                <a:gd name="connsiteY163" fmla="*/ 3556831 h 4662437"/>
                <a:gd name="connsiteX164" fmla="*/ 8254595 w 17552547"/>
                <a:gd name="connsiteY164" fmla="*/ 3524489 h 4662437"/>
                <a:gd name="connsiteX165" fmla="*/ 8200552 w 17552547"/>
                <a:gd name="connsiteY165" fmla="*/ 3491695 h 4662437"/>
                <a:gd name="connsiteX166" fmla="*/ 8146800 w 17552547"/>
                <a:gd name="connsiteY166" fmla="*/ 3458451 h 4662437"/>
                <a:gd name="connsiteX167" fmla="*/ 8093345 w 17552547"/>
                <a:gd name="connsiteY167" fmla="*/ 3424756 h 4662437"/>
                <a:gd name="connsiteX168" fmla="*/ 8040191 w 17552547"/>
                <a:gd name="connsiteY168" fmla="*/ 3390611 h 4662437"/>
                <a:gd name="connsiteX169" fmla="*/ 7987343 w 17552547"/>
                <a:gd name="connsiteY169" fmla="*/ 3356018 h 4662437"/>
                <a:gd name="connsiteX170" fmla="*/ 7934805 w 17552547"/>
                <a:gd name="connsiteY170" fmla="*/ 3320976 h 4662437"/>
                <a:gd name="connsiteX171" fmla="*/ 7882583 w 17552547"/>
                <a:gd name="connsiteY171" fmla="*/ 3285487 h 4662437"/>
                <a:gd name="connsiteX172" fmla="*/ 7830681 w 17552547"/>
                <a:gd name="connsiteY172" fmla="*/ 3249550 h 4662437"/>
                <a:gd name="connsiteX173" fmla="*/ 7779103 w 17552547"/>
                <a:gd name="connsiteY173" fmla="*/ 3213167 h 4662437"/>
                <a:gd name="connsiteX174" fmla="*/ 7727855 w 17552547"/>
                <a:gd name="connsiteY174" fmla="*/ 3176338 h 4662437"/>
                <a:gd name="connsiteX175" fmla="*/ 7676940 w 17552547"/>
                <a:gd name="connsiteY175" fmla="*/ 3139065 h 4662437"/>
                <a:gd name="connsiteX176" fmla="*/ 7626365 w 17552547"/>
                <a:gd name="connsiteY176" fmla="*/ 3101346 h 4662437"/>
                <a:gd name="connsiteX177" fmla="*/ 7576133 w 17552547"/>
                <a:gd name="connsiteY177" fmla="*/ 3063184 h 4662437"/>
                <a:gd name="connsiteX178" fmla="*/ 7526249 w 17552547"/>
                <a:gd name="connsiteY178" fmla="*/ 3024578 h 4662437"/>
                <a:gd name="connsiteX179" fmla="*/ 7476717 w 17552547"/>
                <a:gd name="connsiteY179" fmla="*/ 2985529 h 4662437"/>
                <a:gd name="connsiteX180" fmla="*/ 7427544 w 17552547"/>
                <a:gd name="connsiteY180" fmla="*/ 2946039 h 4662437"/>
                <a:gd name="connsiteX181" fmla="*/ 7378732 w 17552547"/>
                <a:gd name="connsiteY181" fmla="*/ 2906107 h 4662437"/>
                <a:gd name="connsiteX182" fmla="*/ 7330287 w 17552547"/>
                <a:gd name="connsiteY182" fmla="*/ 2865734 h 4662437"/>
                <a:gd name="connsiteX183" fmla="*/ 7282214 w 17552547"/>
                <a:gd name="connsiteY183" fmla="*/ 2824922 h 4662437"/>
                <a:gd name="connsiteX184" fmla="*/ 7234517 w 17552547"/>
                <a:gd name="connsiteY184" fmla="*/ 2783669 h 4662437"/>
                <a:gd name="connsiteX185" fmla="*/ 7187202 w 17552547"/>
                <a:gd name="connsiteY185" fmla="*/ 2741978 h 4662437"/>
                <a:gd name="connsiteX186" fmla="*/ 7140271 w 17552547"/>
                <a:gd name="connsiteY186" fmla="*/ 2699849 h 4662437"/>
                <a:gd name="connsiteX187" fmla="*/ 7093731 w 17552547"/>
                <a:gd name="connsiteY187" fmla="*/ 2657281 h 4662437"/>
                <a:gd name="connsiteX188" fmla="*/ 7047587 w 17552547"/>
                <a:gd name="connsiteY188" fmla="*/ 2614277 h 4662437"/>
                <a:gd name="connsiteX189" fmla="*/ 7001842 w 17552547"/>
                <a:gd name="connsiteY189" fmla="*/ 2570837 h 4662437"/>
                <a:gd name="connsiteX190" fmla="*/ 6956501 w 17552547"/>
                <a:gd name="connsiteY190" fmla="*/ 2526961 h 4662437"/>
                <a:gd name="connsiteX191" fmla="*/ 6911569 w 17552547"/>
                <a:gd name="connsiteY191" fmla="*/ 2482649 h 4662437"/>
                <a:gd name="connsiteX192" fmla="*/ 6867051 w 17552547"/>
                <a:gd name="connsiteY192" fmla="*/ 2437903 h 4662437"/>
                <a:gd name="connsiteX193" fmla="*/ 6822952 w 17552547"/>
                <a:gd name="connsiteY193" fmla="*/ 2392724 h 4662437"/>
                <a:gd name="connsiteX194" fmla="*/ 6779276 w 17552547"/>
                <a:gd name="connsiteY194" fmla="*/ 2347111 h 4662437"/>
                <a:gd name="connsiteX195" fmla="*/ 6736028 w 17552547"/>
                <a:gd name="connsiteY195" fmla="*/ 2301065 h 4662437"/>
                <a:gd name="connsiteX196" fmla="*/ 6693212 w 17552547"/>
                <a:gd name="connsiteY196" fmla="*/ 2254588 h 4662437"/>
                <a:gd name="connsiteX197" fmla="*/ 6650834 w 17552547"/>
                <a:gd name="connsiteY197" fmla="*/ 2207679 h 4662437"/>
                <a:gd name="connsiteX198" fmla="*/ 6608897 w 17552547"/>
                <a:gd name="connsiteY198" fmla="*/ 2160340 h 4662437"/>
                <a:gd name="connsiteX199" fmla="*/ 6567408 w 17552547"/>
                <a:gd name="connsiteY199" fmla="*/ 2112570 h 4662437"/>
                <a:gd name="connsiteX200" fmla="*/ 6526369 w 17552547"/>
                <a:gd name="connsiteY200" fmla="*/ 2064371 h 4662437"/>
                <a:gd name="connsiteX201" fmla="*/ 5607422 w 17552547"/>
                <a:gd name="connsiteY201" fmla="*/ 1088206 h 4662437"/>
                <a:gd name="connsiteX202" fmla="*/ 3873975 w 17552547"/>
                <a:gd name="connsiteY202" fmla="*/ 113943 h 4662437"/>
                <a:gd name="connsiteX203" fmla="*/ 1559811 w 17552547"/>
                <a:gd name="connsiteY203" fmla="*/ 0 h 4662437"/>
                <a:gd name="connsiteX204" fmla="*/ 0 w 17552547"/>
                <a:gd name="connsiteY204" fmla="*/ 721907 h 4662437"/>
                <a:gd name="connsiteX0" fmla="*/ 17552547 w 17552547"/>
                <a:gd name="connsiteY0" fmla="*/ 2331012 h 4662437"/>
                <a:gd name="connsiteX1" fmla="*/ 17514140 w 17552547"/>
                <a:gd name="connsiteY1" fmla="*/ 2380681 h 4662437"/>
                <a:gd name="connsiteX2" fmla="*/ 17475255 w 17552547"/>
                <a:gd name="connsiteY2" fmla="*/ 2429796 h 4662437"/>
                <a:gd name="connsiteX3" fmla="*/ 17435897 w 17552547"/>
                <a:gd name="connsiteY3" fmla="*/ 2478357 h 4662437"/>
                <a:gd name="connsiteX4" fmla="*/ 17396071 w 17552547"/>
                <a:gd name="connsiteY4" fmla="*/ 2526365 h 4662437"/>
                <a:gd name="connsiteX5" fmla="*/ 17355781 w 17552547"/>
                <a:gd name="connsiteY5" fmla="*/ 2573821 h 4662437"/>
                <a:gd name="connsiteX6" fmla="*/ 17315033 w 17552547"/>
                <a:gd name="connsiteY6" fmla="*/ 2620726 h 4662437"/>
                <a:gd name="connsiteX7" fmla="*/ 17273829 w 17552547"/>
                <a:gd name="connsiteY7" fmla="*/ 2667079 h 4662437"/>
                <a:gd name="connsiteX8" fmla="*/ 17232176 w 17552547"/>
                <a:gd name="connsiteY8" fmla="*/ 2712882 h 4662437"/>
                <a:gd name="connsiteX9" fmla="*/ 17190079 w 17552547"/>
                <a:gd name="connsiteY9" fmla="*/ 2758135 h 4662437"/>
                <a:gd name="connsiteX10" fmla="*/ 17147541 w 17552547"/>
                <a:gd name="connsiteY10" fmla="*/ 2802839 h 4662437"/>
                <a:gd name="connsiteX11" fmla="*/ 17104567 w 17552547"/>
                <a:gd name="connsiteY11" fmla="*/ 2846995 h 4662437"/>
                <a:gd name="connsiteX12" fmla="*/ 17061163 w 17552547"/>
                <a:gd name="connsiteY12" fmla="*/ 2890603 h 4662437"/>
                <a:gd name="connsiteX13" fmla="*/ 17017332 w 17552547"/>
                <a:gd name="connsiteY13" fmla="*/ 2933663 h 4662437"/>
                <a:gd name="connsiteX14" fmla="*/ 16973080 w 17552547"/>
                <a:gd name="connsiteY14" fmla="*/ 2976177 h 4662437"/>
                <a:gd name="connsiteX15" fmla="*/ 16928411 w 17552547"/>
                <a:gd name="connsiteY15" fmla="*/ 3018145 h 4662437"/>
                <a:gd name="connsiteX16" fmla="*/ 16883330 w 17552547"/>
                <a:gd name="connsiteY16" fmla="*/ 3059568 h 4662437"/>
                <a:gd name="connsiteX17" fmla="*/ 16837841 w 17552547"/>
                <a:gd name="connsiteY17" fmla="*/ 3100446 h 4662437"/>
                <a:gd name="connsiteX18" fmla="*/ 16791950 w 17552547"/>
                <a:gd name="connsiteY18" fmla="*/ 3140780 h 4662437"/>
                <a:gd name="connsiteX19" fmla="*/ 16745661 w 17552547"/>
                <a:gd name="connsiteY19" fmla="*/ 3180570 h 4662437"/>
                <a:gd name="connsiteX20" fmla="*/ 16698978 w 17552547"/>
                <a:gd name="connsiteY20" fmla="*/ 3219818 h 4662437"/>
                <a:gd name="connsiteX21" fmla="*/ 16651907 w 17552547"/>
                <a:gd name="connsiteY21" fmla="*/ 3258523 h 4662437"/>
                <a:gd name="connsiteX22" fmla="*/ 16604452 w 17552547"/>
                <a:gd name="connsiteY22" fmla="*/ 3296687 h 4662437"/>
                <a:gd name="connsiteX23" fmla="*/ 16556618 w 17552547"/>
                <a:gd name="connsiteY23" fmla="*/ 3334310 h 4662437"/>
                <a:gd name="connsiteX24" fmla="*/ 16508409 w 17552547"/>
                <a:gd name="connsiteY24" fmla="*/ 3371393 h 4662437"/>
                <a:gd name="connsiteX25" fmla="*/ 16459830 w 17552547"/>
                <a:gd name="connsiteY25" fmla="*/ 3407936 h 4662437"/>
                <a:gd name="connsiteX26" fmla="*/ 16410886 w 17552547"/>
                <a:gd name="connsiteY26" fmla="*/ 3443940 h 4662437"/>
                <a:gd name="connsiteX27" fmla="*/ 16361582 w 17552547"/>
                <a:gd name="connsiteY27" fmla="*/ 3479405 h 4662437"/>
                <a:gd name="connsiteX28" fmla="*/ 16311922 w 17552547"/>
                <a:gd name="connsiteY28" fmla="*/ 3514333 h 4662437"/>
                <a:gd name="connsiteX29" fmla="*/ 16261911 w 17552547"/>
                <a:gd name="connsiteY29" fmla="*/ 3548724 h 4662437"/>
                <a:gd name="connsiteX30" fmla="*/ 16211553 w 17552547"/>
                <a:gd name="connsiteY30" fmla="*/ 3582578 h 4662437"/>
                <a:gd name="connsiteX31" fmla="*/ 16160853 w 17552547"/>
                <a:gd name="connsiteY31" fmla="*/ 3615896 h 4662437"/>
                <a:gd name="connsiteX32" fmla="*/ 16109817 w 17552547"/>
                <a:gd name="connsiteY32" fmla="*/ 3648679 h 4662437"/>
                <a:gd name="connsiteX33" fmla="*/ 16058448 w 17552547"/>
                <a:gd name="connsiteY33" fmla="*/ 3680927 h 4662437"/>
                <a:gd name="connsiteX34" fmla="*/ 16006752 w 17552547"/>
                <a:gd name="connsiteY34" fmla="*/ 3712642 h 4662437"/>
                <a:gd name="connsiteX35" fmla="*/ 15954733 w 17552547"/>
                <a:gd name="connsiteY35" fmla="*/ 3743822 h 4662437"/>
                <a:gd name="connsiteX36" fmla="*/ 15902395 w 17552547"/>
                <a:gd name="connsiteY36" fmla="*/ 3774471 h 4662437"/>
                <a:gd name="connsiteX37" fmla="*/ 15849744 w 17552547"/>
                <a:gd name="connsiteY37" fmla="*/ 3804587 h 4662437"/>
                <a:gd name="connsiteX38" fmla="*/ 15796784 w 17552547"/>
                <a:gd name="connsiteY38" fmla="*/ 3834171 h 4662437"/>
                <a:gd name="connsiteX39" fmla="*/ 15743520 w 17552547"/>
                <a:gd name="connsiteY39" fmla="*/ 3863225 h 4662437"/>
                <a:gd name="connsiteX40" fmla="*/ 15689956 w 17552547"/>
                <a:gd name="connsiteY40" fmla="*/ 3891749 h 4662437"/>
                <a:gd name="connsiteX41" fmla="*/ 15636098 w 17552547"/>
                <a:gd name="connsiteY41" fmla="*/ 3919743 h 4662437"/>
                <a:gd name="connsiteX42" fmla="*/ 15581950 w 17552547"/>
                <a:gd name="connsiteY42" fmla="*/ 3947208 h 4662437"/>
                <a:gd name="connsiteX43" fmla="*/ 15527516 w 17552547"/>
                <a:gd name="connsiteY43" fmla="*/ 3974144 h 4662437"/>
                <a:gd name="connsiteX44" fmla="*/ 15472801 w 17552547"/>
                <a:gd name="connsiteY44" fmla="*/ 4000553 h 4662437"/>
                <a:gd name="connsiteX45" fmla="*/ 15417811 w 17552547"/>
                <a:gd name="connsiteY45" fmla="*/ 4026435 h 4662437"/>
                <a:gd name="connsiteX46" fmla="*/ 15362549 w 17552547"/>
                <a:gd name="connsiteY46" fmla="*/ 4051791 h 4662437"/>
                <a:gd name="connsiteX47" fmla="*/ 15307020 w 17552547"/>
                <a:gd name="connsiteY47" fmla="*/ 4076620 h 4662437"/>
                <a:gd name="connsiteX48" fmla="*/ 15251230 w 17552547"/>
                <a:gd name="connsiteY48" fmla="*/ 4100925 h 4662437"/>
                <a:gd name="connsiteX49" fmla="*/ 15195182 w 17552547"/>
                <a:gd name="connsiteY49" fmla="*/ 4124705 h 4662437"/>
                <a:gd name="connsiteX50" fmla="*/ 15138882 w 17552547"/>
                <a:gd name="connsiteY50" fmla="*/ 4147961 h 4662437"/>
                <a:gd name="connsiteX51" fmla="*/ 15082334 w 17552547"/>
                <a:gd name="connsiteY51" fmla="*/ 4170694 h 4662437"/>
                <a:gd name="connsiteX52" fmla="*/ 15025542 w 17552547"/>
                <a:gd name="connsiteY52" fmla="*/ 4192904 h 4662437"/>
                <a:gd name="connsiteX53" fmla="*/ 14968513 w 17552547"/>
                <a:gd name="connsiteY53" fmla="*/ 4214592 h 4662437"/>
                <a:gd name="connsiteX54" fmla="*/ 14911249 w 17552547"/>
                <a:gd name="connsiteY54" fmla="*/ 4235758 h 4662437"/>
                <a:gd name="connsiteX55" fmla="*/ 14853757 w 17552547"/>
                <a:gd name="connsiteY55" fmla="*/ 4256404 h 4662437"/>
                <a:gd name="connsiteX56" fmla="*/ 14796040 w 17552547"/>
                <a:gd name="connsiteY56" fmla="*/ 4276530 h 4662437"/>
                <a:gd name="connsiteX57" fmla="*/ 14738103 w 17552547"/>
                <a:gd name="connsiteY57" fmla="*/ 4296136 h 4662437"/>
                <a:gd name="connsiteX58" fmla="*/ 14679951 w 17552547"/>
                <a:gd name="connsiteY58" fmla="*/ 4315223 h 4662437"/>
                <a:gd name="connsiteX59" fmla="*/ 14621589 w 17552547"/>
                <a:gd name="connsiteY59" fmla="*/ 4333792 h 4662437"/>
                <a:gd name="connsiteX60" fmla="*/ 14563022 w 17552547"/>
                <a:gd name="connsiteY60" fmla="*/ 4351844 h 4662437"/>
                <a:gd name="connsiteX61" fmla="*/ 14504253 w 17552547"/>
                <a:gd name="connsiteY61" fmla="*/ 4369378 h 4662437"/>
                <a:gd name="connsiteX62" fmla="*/ 14445288 w 17552547"/>
                <a:gd name="connsiteY62" fmla="*/ 4386396 h 4662437"/>
                <a:gd name="connsiteX63" fmla="*/ 14386132 w 17552547"/>
                <a:gd name="connsiteY63" fmla="*/ 4402899 h 4662437"/>
                <a:gd name="connsiteX64" fmla="*/ 14326789 w 17552547"/>
                <a:gd name="connsiteY64" fmla="*/ 4418886 h 4662437"/>
                <a:gd name="connsiteX65" fmla="*/ 14267263 w 17552547"/>
                <a:gd name="connsiteY65" fmla="*/ 4434359 h 4662437"/>
                <a:gd name="connsiteX66" fmla="*/ 14207560 w 17552547"/>
                <a:gd name="connsiteY66" fmla="*/ 4449318 h 4662437"/>
                <a:gd name="connsiteX67" fmla="*/ 14147685 w 17552547"/>
                <a:gd name="connsiteY67" fmla="*/ 4463764 h 4662437"/>
                <a:gd name="connsiteX68" fmla="*/ 14087641 w 17552547"/>
                <a:gd name="connsiteY68" fmla="*/ 4477697 h 4662437"/>
                <a:gd name="connsiteX69" fmla="*/ 14027434 w 17552547"/>
                <a:gd name="connsiteY69" fmla="*/ 4491118 h 4662437"/>
                <a:gd name="connsiteX70" fmla="*/ 13967068 w 17552547"/>
                <a:gd name="connsiteY70" fmla="*/ 4504028 h 4662437"/>
                <a:gd name="connsiteX71" fmla="*/ 13906549 w 17552547"/>
                <a:gd name="connsiteY71" fmla="*/ 4516427 h 4662437"/>
                <a:gd name="connsiteX72" fmla="*/ 13845880 w 17552547"/>
                <a:gd name="connsiteY72" fmla="*/ 4528316 h 4662437"/>
                <a:gd name="connsiteX73" fmla="*/ 13785066 w 17552547"/>
                <a:gd name="connsiteY73" fmla="*/ 4539696 h 4662437"/>
                <a:gd name="connsiteX74" fmla="*/ 13724112 w 17552547"/>
                <a:gd name="connsiteY74" fmla="*/ 4550567 h 4662437"/>
                <a:gd name="connsiteX75" fmla="*/ 13663023 w 17552547"/>
                <a:gd name="connsiteY75" fmla="*/ 4560929 h 4662437"/>
                <a:gd name="connsiteX76" fmla="*/ 13601804 w 17552547"/>
                <a:gd name="connsiteY76" fmla="*/ 4570784 h 4662437"/>
                <a:gd name="connsiteX77" fmla="*/ 13540459 w 17552547"/>
                <a:gd name="connsiteY77" fmla="*/ 4580133 h 4662437"/>
                <a:gd name="connsiteX78" fmla="*/ 13478992 w 17552547"/>
                <a:gd name="connsiteY78" fmla="*/ 4588975 h 4662437"/>
                <a:gd name="connsiteX79" fmla="*/ 13417410 w 17552547"/>
                <a:gd name="connsiteY79" fmla="*/ 4597311 h 4662437"/>
                <a:gd name="connsiteX80" fmla="*/ 13355715 w 17552547"/>
                <a:gd name="connsiteY80" fmla="*/ 4605142 h 4662437"/>
                <a:gd name="connsiteX81" fmla="*/ 13293913 w 17552547"/>
                <a:gd name="connsiteY81" fmla="*/ 4612469 h 4662437"/>
                <a:gd name="connsiteX82" fmla="*/ 13232009 w 17552547"/>
                <a:gd name="connsiteY82" fmla="*/ 4619292 h 4662437"/>
                <a:gd name="connsiteX83" fmla="*/ 13170007 w 17552547"/>
                <a:gd name="connsiteY83" fmla="*/ 4625612 h 4662437"/>
                <a:gd name="connsiteX84" fmla="*/ 13107913 w 17552547"/>
                <a:gd name="connsiteY84" fmla="*/ 4631430 h 4662437"/>
                <a:gd name="connsiteX85" fmla="*/ 13045730 w 17552547"/>
                <a:gd name="connsiteY85" fmla="*/ 4636745 h 4662437"/>
                <a:gd name="connsiteX86" fmla="*/ 12983463 w 17552547"/>
                <a:gd name="connsiteY86" fmla="*/ 4641560 h 4662437"/>
                <a:gd name="connsiteX87" fmla="*/ 12921117 w 17552547"/>
                <a:gd name="connsiteY87" fmla="*/ 4645873 h 4662437"/>
                <a:gd name="connsiteX88" fmla="*/ 12858697 w 17552547"/>
                <a:gd name="connsiteY88" fmla="*/ 4649687 h 4662437"/>
                <a:gd name="connsiteX89" fmla="*/ 12796208 w 17552547"/>
                <a:gd name="connsiteY89" fmla="*/ 4653001 h 4662437"/>
                <a:gd name="connsiteX90" fmla="*/ 12733654 w 17552547"/>
                <a:gd name="connsiteY90" fmla="*/ 4655817 h 4662437"/>
                <a:gd name="connsiteX91" fmla="*/ 12671039 w 17552547"/>
                <a:gd name="connsiteY91" fmla="*/ 4658135 h 4662437"/>
                <a:gd name="connsiteX92" fmla="*/ 12608370 w 17552547"/>
                <a:gd name="connsiteY92" fmla="*/ 4659955 h 4662437"/>
                <a:gd name="connsiteX93" fmla="*/ 12545649 w 17552547"/>
                <a:gd name="connsiteY93" fmla="*/ 4661278 h 4662437"/>
                <a:gd name="connsiteX94" fmla="*/ 12482882 w 17552547"/>
                <a:gd name="connsiteY94" fmla="*/ 4662105 h 4662437"/>
                <a:gd name="connsiteX95" fmla="*/ 12420074 w 17552547"/>
                <a:gd name="connsiteY95" fmla="*/ 4662437 h 4662437"/>
                <a:gd name="connsiteX96" fmla="*/ 12357230 w 17552547"/>
                <a:gd name="connsiteY96" fmla="*/ 4662273 h 4662437"/>
                <a:gd name="connsiteX97" fmla="*/ 12294353 w 17552547"/>
                <a:gd name="connsiteY97" fmla="*/ 4661615 h 4662437"/>
                <a:gd name="connsiteX98" fmla="*/ 12231449 w 17552547"/>
                <a:gd name="connsiteY98" fmla="*/ 4660464 h 4662437"/>
                <a:gd name="connsiteX99" fmla="*/ 12168522 w 17552547"/>
                <a:gd name="connsiteY99" fmla="*/ 4658819 h 4662437"/>
                <a:gd name="connsiteX100" fmla="*/ 12105578 w 17552547"/>
                <a:gd name="connsiteY100" fmla="*/ 4656682 h 4662437"/>
                <a:gd name="connsiteX101" fmla="*/ 12042620 w 17552547"/>
                <a:gd name="connsiteY101" fmla="*/ 4654054 h 4662437"/>
                <a:gd name="connsiteX102" fmla="*/ 11979654 w 17552547"/>
                <a:gd name="connsiteY102" fmla="*/ 4650934 h 4662437"/>
                <a:gd name="connsiteX103" fmla="*/ 11916683 w 17552547"/>
                <a:gd name="connsiteY103" fmla="*/ 4647323 h 4662437"/>
                <a:gd name="connsiteX104" fmla="*/ 11853714 w 17552547"/>
                <a:gd name="connsiteY104" fmla="*/ 4643223 h 4662437"/>
                <a:gd name="connsiteX105" fmla="*/ 11790750 w 17552547"/>
                <a:gd name="connsiteY105" fmla="*/ 4638633 h 4662437"/>
                <a:gd name="connsiteX106" fmla="*/ 11727797 w 17552547"/>
                <a:gd name="connsiteY106" fmla="*/ 4633555 h 4662437"/>
                <a:gd name="connsiteX107" fmla="*/ 11664858 w 17552547"/>
                <a:gd name="connsiteY107" fmla="*/ 4627989 h 4662437"/>
                <a:gd name="connsiteX108" fmla="*/ 11601939 w 17552547"/>
                <a:gd name="connsiteY108" fmla="*/ 4621935 h 4662437"/>
                <a:gd name="connsiteX109" fmla="*/ 11539045 w 17552547"/>
                <a:gd name="connsiteY109" fmla="*/ 4615394 h 4662437"/>
                <a:gd name="connsiteX110" fmla="*/ 11476179 w 17552547"/>
                <a:gd name="connsiteY110" fmla="*/ 4608368 h 4662437"/>
                <a:gd name="connsiteX111" fmla="*/ 11413347 w 17552547"/>
                <a:gd name="connsiteY111" fmla="*/ 4600856 h 4662437"/>
                <a:gd name="connsiteX112" fmla="*/ 11350554 w 17552547"/>
                <a:gd name="connsiteY112" fmla="*/ 4592859 h 4662437"/>
                <a:gd name="connsiteX113" fmla="*/ 11287803 w 17552547"/>
                <a:gd name="connsiteY113" fmla="*/ 4584377 h 4662437"/>
                <a:gd name="connsiteX114" fmla="*/ 11225101 w 17552547"/>
                <a:gd name="connsiteY114" fmla="*/ 4575413 h 4662437"/>
                <a:gd name="connsiteX115" fmla="*/ 11162450 w 17552547"/>
                <a:gd name="connsiteY115" fmla="*/ 4565965 h 4662437"/>
                <a:gd name="connsiteX116" fmla="*/ 11099857 w 17552547"/>
                <a:gd name="connsiteY116" fmla="*/ 4556035 h 4662437"/>
                <a:gd name="connsiteX117" fmla="*/ 11037326 w 17552547"/>
                <a:gd name="connsiteY117" fmla="*/ 4545623 h 4662437"/>
                <a:gd name="connsiteX118" fmla="*/ 10974862 w 17552547"/>
                <a:gd name="connsiteY118" fmla="*/ 4534730 h 4662437"/>
                <a:gd name="connsiteX119" fmla="*/ 10912468 w 17552547"/>
                <a:gd name="connsiteY119" fmla="*/ 4523356 h 4662437"/>
                <a:gd name="connsiteX120" fmla="*/ 10850151 w 17552547"/>
                <a:gd name="connsiteY120" fmla="*/ 4511503 h 4662437"/>
                <a:gd name="connsiteX121" fmla="*/ 10787914 w 17552547"/>
                <a:gd name="connsiteY121" fmla="*/ 4499171 h 4662437"/>
                <a:gd name="connsiteX122" fmla="*/ 10725763 w 17552547"/>
                <a:gd name="connsiteY122" fmla="*/ 4486360 h 4662437"/>
                <a:gd name="connsiteX123" fmla="*/ 10663701 w 17552547"/>
                <a:gd name="connsiteY123" fmla="*/ 4473071 h 4662437"/>
                <a:gd name="connsiteX124" fmla="*/ 10601734 w 17552547"/>
                <a:gd name="connsiteY124" fmla="*/ 4459305 h 4662437"/>
                <a:gd name="connsiteX125" fmla="*/ 10539867 w 17552547"/>
                <a:gd name="connsiteY125" fmla="*/ 4445062 h 4662437"/>
                <a:gd name="connsiteX126" fmla="*/ 10478104 w 17552547"/>
                <a:gd name="connsiteY126" fmla="*/ 4430343 h 4662437"/>
                <a:gd name="connsiteX127" fmla="*/ 10416449 w 17552547"/>
                <a:gd name="connsiteY127" fmla="*/ 4415148 h 4662437"/>
                <a:gd name="connsiteX128" fmla="*/ 10354908 w 17552547"/>
                <a:gd name="connsiteY128" fmla="*/ 4399479 h 4662437"/>
                <a:gd name="connsiteX129" fmla="*/ 10293485 w 17552547"/>
                <a:gd name="connsiteY129" fmla="*/ 4383336 h 4662437"/>
                <a:gd name="connsiteX130" fmla="*/ 10232185 w 17552547"/>
                <a:gd name="connsiteY130" fmla="*/ 4366719 h 4662437"/>
                <a:gd name="connsiteX131" fmla="*/ 10171013 w 17552547"/>
                <a:gd name="connsiteY131" fmla="*/ 4349629 h 4662437"/>
                <a:gd name="connsiteX132" fmla="*/ 10109973 w 17552547"/>
                <a:gd name="connsiteY132" fmla="*/ 4332067 h 4662437"/>
                <a:gd name="connsiteX133" fmla="*/ 10049070 w 17552547"/>
                <a:gd name="connsiteY133" fmla="*/ 4314033 h 4662437"/>
                <a:gd name="connsiteX134" fmla="*/ 9988308 w 17552547"/>
                <a:gd name="connsiteY134" fmla="*/ 4295528 h 4662437"/>
                <a:gd name="connsiteX135" fmla="*/ 9927693 w 17552547"/>
                <a:gd name="connsiteY135" fmla="*/ 4276553 h 4662437"/>
                <a:gd name="connsiteX136" fmla="*/ 9867228 w 17552547"/>
                <a:gd name="connsiteY136" fmla="*/ 4257108 h 4662437"/>
                <a:gd name="connsiteX137" fmla="*/ 9806920 w 17552547"/>
                <a:gd name="connsiteY137" fmla="*/ 4237194 h 4662437"/>
                <a:gd name="connsiteX138" fmla="*/ 9746772 w 17552547"/>
                <a:gd name="connsiteY138" fmla="*/ 4216812 h 4662437"/>
                <a:gd name="connsiteX139" fmla="*/ 9686789 w 17552547"/>
                <a:gd name="connsiteY139" fmla="*/ 4195961 h 4662437"/>
                <a:gd name="connsiteX140" fmla="*/ 9626976 w 17552547"/>
                <a:gd name="connsiteY140" fmla="*/ 4174644 h 4662437"/>
                <a:gd name="connsiteX141" fmla="*/ 9567337 w 17552547"/>
                <a:gd name="connsiteY141" fmla="*/ 4152860 h 4662437"/>
                <a:gd name="connsiteX142" fmla="*/ 9507877 w 17552547"/>
                <a:gd name="connsiteY142" fmla="*/ 4130609 h 4662437"/>
                <a:gd name="connsiteX143" fmla="*/ 9448601 w 17552547"/>
                <a:gd name="connsiteY143" fmla="*/ 4107894 h 4662437"/>
                <a:gd name="connsiteX144" fmla="*/ 9389514 w 17552547"/>
                <a:gd name="connsiteY144" fmla="*/ 4084714 h 4662437"/>
                <a:gd name="connsiteX145" fmla="*/ 9330620 w 17552547"/>
                <a:gd name="connsiteY145" fmla="*/ 4061069 h 4662437"/>
                <a:gd name="connsiteX146" fmla="*/ 9271924 w 17552547"/>
                <a:gd name="connsiteY146" fmla="*/ 4036961 h 4662437"/>
                <a:gd name="connsiteX147" fmla="*/ 9213431 w 17552547"/>
                <a:gd name="connsiteY147" fmla="*/ 4012391 h 4662437"/>
                <a:gd name="connsiteX148" fmla="*/ 9155145 w 17552547"/>
                <a:gd name="connsiteY148" fmla="*/ 3987358 h 4662437"/>
                <a:gd name="connsiteX149" fmla="*/ 9097071 w 17552547"/>
                <a:gd name="connsiteY149" fmla="*/ 3961864 h 4662437"/>
                <a:gd name="connsiteX150" fmla="*/ 9039214 w 17552547"/>
                <a:gd name="connsiteY150" fmla="*/ 3935908 h 4662437"/>
                <a:gd name="connsiteX151" fmla="*/ 8981578 w 17552547"/>
                <a:gd name="connsiteY151" fmla="*/ 3909493 h 4662437"/>
                <a:gd name="connsiteX152" fmla="*/ 8924168 w 17552547"/>
                <a:gd name="connsiteY152" fmla="*/ 3882618 h 4662437"/>
                <a:gd name="connsiteX153" fmla="*/ 8866989 w 17552547"/>
                <a:gd name="connsiteY153" fmla="*/ 3855283 h 4662437"/>
                <a:gd name="connsiteX154" fmla="*/ 8810046 w 17552547"/>
                <a:gd name="connsiteY154" fmla="*/ 3827491 h 4662437"/>
                <a:gd name="connsiteX155" fmla="*/ 8753342 w 17552547"/>
                <a:gd name="connsiteY155" fmla="*/ 3799240 h 4662437"/>
                <a:gd name="connsiteX156" fmla="*/ 8696884 w 17552547"/>
                <a:gd name="connsiteY156" fmla="*/ 3770532 h 4662437"/>
                <a:gd name="connsiteX157" fmla="*/ 8640675 w 17552547"/>
                <a:gd name="connsiteY157" fmla="*/ 3741368 h 4662437"/>
                <a:gd name="connsiteX158" fmla="*/ 8584720 w 17552547"/>
                <a:gd name="connsiteY158" fmla="*/ 3711748 h 4662437"/>
                <a:gd name="connsiteX159" fmla="*/ 8529025 w 17552547"/>
                <a:gd name="connsiteY159" fmla="*/ 3681673 h 4662437"/>
                <a:gd name="connsiteX160" fmla="*/ 8473593 w 17552547"/>
                <a:gd name="connsiteY160" fmla="*/ 3651143 h 4662437"/>
                <a:gd name="connsiteX161" fmla="*/ 8418429 w 17552547"/>
                <a:gd name="connsiteY161" fmla="*/ 3620159 h 4662437"/>
                <a:gd name="connsiteX162" fmla="*/ 8363538 w 17552547"/>
                <a:gd name="connsiteY162" fmla="*/ 3588721 h 4662437"/>
                <a:gd name="connsiteX163" fmla="*/ 8308925 w 17552547"/>
                <a:gd name="connsiteY163" fmla="*/ 3556831 h 4662437"/>
                <a:gd name="connsiteX164" fmla="*/ 8254595 w 17552547"/>
                <a:gd name="connsiteY164" fmla="*/ 3524489 h 4662437"/>
                <a:gd name="connsiteX165" fmla="*/ 8200552 w 17552547"/>
                <a:gd name="connsiteY165" fmla="*/ 3491695 h 4662437"/>
                <a:gd name="connsiteX166" fmla="*/ 8146800 w 17552547"/>
                <a:gd name="connsiteY166" fmla="*/ 3458451 h 4662437"/>
                <a:gd name="connsiteX167" fmla="*/ 8093345 w 17552547"/>
                <a:gd name="connsiteY167" fmla="*/ 3424756 h 4662437"/>
                <a:gd name="connsiteX168" fmla="*/ 8040191 w 17552547"/>
                <a:gd name="connsiteY168" fmla="*/ 3390611 h 4662437"/>
                <a:gd name="connsiteX169" fmla="*/ 7987343 w 17552547"/>
                <a:gd name="connsiteY169" fmla="*/ 3356018 h 4662437"/>
                <a:gd name="connsiteX170" fmla="*/ 7934805 w 17552547"/>
                <a:gd name="connsiteY170" fmla="*/ 3320976 h 4662437"/>
                <a:gd name="connsiteX171" fmla="*/ 7882583 w 17552547"/>
                <a:gd name="connsiteY171" fmla="*/ 3285487 h 4662437"/>
                <a:gd name="connsiteX172" fmla="*/ 7830681 w 17552547"/>
                <a:gd name="connsiteY172" fmla="*/ 3249550 h 4662437"/>
                <a:gd name="connsiteX173" fmla="*/ 7779103 w 17552547"/>
                <a:gd name="connsiteY173" fmla="*/ 3213167 h 4662437"/>
                <a:gd name="connsiteX174" fmla="*/ 7727855 w 17552547"/>
                <a:gd name="connsiteY174" fmla="*/ 3176338 h 4662437"/>
                <a:gd name="connsiteX175" fmla="*/ 7676940 w 17552547"/>
                <a:gd name="connsiteY175" fmla="*/ 3139065 h 4662437"/>
                <a:gd name="connsiteX176" fmla="*/ 7626365 w 17552547"/>
                <a:gd name="connsiteY176" fmla="*/ 3101346 h 4662437"/>
                <a:gd name="connsiteX177" fmla="*/ 7576133 w 17552547"/>
                <a:gd name="connsiteY177" fmla="*/ 3063184 h 4662437"/>
                <a:gd name="connsiteX178" fmla="*/ 7526249 w 17552547"/>
                <a:gd name="connsiteY178" fmla="*/ 3024578 h 4662437"/>
                <a:gd name="connsiteX179" fmla="*/ 7476717 w 17552547"/>
                <a:gd name="connsiteY179" fmla="*/ 2985529 h 4662437"/>
                <a:gd name="connsiteX180" fmla="*/ 7427544 w 17552547"/>
                <a:gd name="connsiteY180" fmla="*/ 2946039 h 4662437"/>
                <a:gd name="connsiteX181" fmla="*/ 7378732 w 17552547"/>
                <a:gd name="connsiteY181" fmla="*/ 2906107 h 4662437"/>
                <a:gd name="connsiteX182" fmla="*/ 7330287 w 17552547"/>
                <a:gd name="connsiteY182" fmla="*/ 2865734 h 4662437"/>
                <a:gd name="connsiteX183" fmla="*/ 7282214 w 17552547"/>
                <a:gd name="connsiteY183" fmla="*/ 2824922 h 4662437"/>
                <a:gd name="connsiteX184" fmla="*/ 7234517 w 17552547"/>
                <a:gd name="connsiteY184" fmla="*/ 2783669 h 4662437"/>
                <a:gd name="connsiteX185" fmla="*/ 7187202 w 17552547"/>
                <a:gd name="connsiteY185" fmla="*/ 2741978 h 4662437"/>
                <a:gd name="connsiteX186" fmla="*/ 7140271 w 17552547"/>
                <a:gd name="connsiteY186" fmla="*/ 2699849 h 4662437"/>
                <a:gd name="connsiteX187" fmla="*/ 7093731 w 17552547"/>
                <a:gd name="connsiteY187" fmla="*/ 2657281 h 4662437"/>
                <a:gd name="connsiteX188" fmla="*/ 7047587 w 17552547"/>
                <a:gd name="connsiteY188" fmla="*/ 2614277 h 4662437"/>
                <a:gd name="connsiteX189" fmla="*/ 7001842 w 17552547"/>
                <a:gd name="connsiteY189" fmla="*/ 2570837 h 4662437"/>
                <a:gd name="connsiteX190" fmla="*/ 6956501 w 17552547"/>
                <a:gd name="connsiteY190" fmla="*/ 2526961 h 4662437"/>
                <a:gd name="connsiteX191" fmla="*/ 6911569 w 17552547"/>
                <a:gd name="connsiteY191" fmla="*/ 2482649 h 4662437"/>
                <a:gd name="connsiteX192" fmla="*/ 6867051 w 17552547"/>
                <a:gd name="connsiteY192" fmla="*/ 2437903 h 4662437"/>
                <a:gd name="connsiteX193" fmla="*/ 6822952 w 17552547"/>
                <a:gd name="connsiteY193" fmla="*/ 2392724 h 4662437"/>
                <a:gd name="connsiteX194" fmla="*/ 6779276 w 17552547"/>
                <a:gd name="connsiteY194" fmla="*/ 2347111 h 4662437"/>
                <a:gd name="connsiteX195" fmla="*/ 6736028 w 17552547"/>
                <a:gd name="connsiteY195" fmla="*/ 2301065 h 4662437"/>
                <a:gd name="connsiteX196" fmla="*/ 6693212 w 17552547"/>
                <a:gd name="connsiteY196" fmla="*/ 2254588 h 4662437"/>
                <a:gd name="connsiteX197" fmla="*/ 6650834 w 17552547"/>
                <a:gd name="connsiteY197" fmla="*/ 2207679 h 4662437"/>
                <a:gd name="connsiteX198" fmla="*/ 6608897 w 17552547"/>
                <a:gd name="connsiteY198" fmla="*/ 2160340 h 4662437"/>
                <a:gd name="connsiteX199" fmla="*/ 6567408 w 17552547"/>
                <a:gd name="connsiteY199" fmla="*/ 2112570 h 4662437"/>
                <a:gd name="connsiteX200" fmla="*/ 6526369 w 17552547"/>
                <a:gd name="connsiteY200" fmla="*/ 2064371 h 4662437"/>
                <a:gd name="connsiteX201" fmla="*/ 5607422 w 17552547"/>
                <a:gd name="connsiteY201" fmla="*/ 1088206 h 4662437"/>
                <a:gd name="connsiteX202" fmla="*/ 3873975 w 17552547"/>
                <a:gd name="connsiteY202" fmla="*/ 113943 h 4662437"/>
                <a:gd name="connsiteX203" fmla="*/ 1559811 w 17552547"/>
                <a:gd name="connsiteY203" fmla="*/ 0 h 4662437"/>
                <a:gd name="connsiteX204" fmla="*/ 0 w 17552547"/>
                <a:gd name="connsiteY204" fmla="*/ 721907 h 4662437"/>
                <a:gd name="connsiteX0" fmla="*/ 17552547 w 17552547"/>
                <a:gd name="connsiteY0" fmla="*/ 2331012 h 4662437"/>
                <a:gd name="connsiteX1" fmla="*/ 17514140 w 17552547"/>
                <a:gd name="connsiteY1" fmla="*/ 2380681 h 4662437"/>
                <a:gd name="connsiteX2" fmla="*/ 17475255 w 17552547"/>
                <a:gd name="connsiteY2" fmla="*/ 2429796 h 4662437"/>
                <a:gd name="connsiteX3" fmla="*/ 17435897 w 17552547"/>
                <a:gd name="connsiteY3" fmla="*/ 2478357 h 4662437"/>
                <a:gd name="connsiteX4" fmla="*/ 17396071 w 17552547"/>
                <a:gd name="connsiteY4" fmla="*/ 2526365 h 4662437"/>
                <a:gd name="connsiteX5" fmla="*/ 17355781 w 17552547"/>
                <a:gd name="connsiteY5" fmla="*/ 2573821 h 4662437"/>
                <a:gd name="connsiteX6" fmla="*/ 17315033 w 17552547"/>
                <a:gd name="connsiteY6" fmla="*/ 2620726 h 4662437"/>
                <a:gd name="connsiteX7" fmla="*/ 17273829 w 17552547"/>
                <a:gd name="connsiteY7" fmla="*/ 2667079 h 4662437"/>
                <a:gd name="connsiteX8" fmla="*/ 17232176 w 17552547"/>
                <a:gd name="connsiteY8" fmla="*/ 2712882 h 4662437"/>
                <a:gd name="connsiteX9" fmla="*/ 17190079 w 17552547"/>
                <a:gd name="connsiteY9" fmla="*/ 2758135 h 4662437"/>
                <a:gd name="connsiteX10" fmla="*/ 17147541 w 17552547"/>
                <a:gd name="connsiteY10" fmla="*/ 2802839 h 4662437"/>
                <a:gd name="connsiteX11" fmla="*/ 17104567 w 17552547"/>
                <a:gd name="connsiteY11" fmla="*/ 2846995 h 4662437"/>
                <a:gd name="connsiteX12" fmla="*/ 17061163 w 17552547"/>
                <a:gd name="connsiteY12" fmla="*/ 2890603 h 4662437"/>
                <a:gd name="connsiteX13" fmla="*/ 17017332 w 17552547"/>
                <a:gd name="connsiteY13" fmla="*/ 2933663 h 4662437"/>
                <a:gd name="connsiteX14" fmla="*/ 16973080 w 17552547"/>
                <a:gd name="connsiteY14" fmla="*/ 2976177 h 4662437"/>
                <a:gd name="connsiteX15" fmla="*/ 16928411 w 17552547"/>
                <a:gd name="connsiteY15" fmla="*/ 3018145 h 4662437"/>
                <a:gd name="connsiteX16" fmla="*/ 16883330 w 17552547"/>
                <a:gd name="connsiteY16" fmla="*/ 3059568 h 4662437"/>
                <a:gd name="connsiteX17" fmla="*/ 16837841 w 17552547"/>
                <a:gd name="connsiteY17" fmla="*/ 3100446 h 4662437"/>
                <a:gd name="connsiteX18" fmla="*/ 16791950 w 17552547"/>
                <a:gd name="connsiteY18" fmla="*/ 3140780 h 4662437"/>
                <a:gd name="connsiteX19" fmla="*/ 16745661 w 17552547"/>
                <a:gd name="connsiteY19" fmla="*/ 3180570 h 4662437"/>
                <a:gd name="connsiteX20" fmla="*/ 16698978 w 17552547"/>
                <a:gd name="connsiteY20" fmla="*/ 3219818 h 4662437"/>
                <a:gd name="connsiteX21" fmla="*/ 16651907 w 17552547"/>
                <a:gd name="connsiteY21" fmla="*/ 3258523 h 4662437"/>
                <a:gd name="connsiteX22" fmla="*/ 16604452 w 17552547"/>
                <a:gd name="connsiteY22" fmla="*/ 3296687 h 4662437"/>
                <a:gd name="connsiteX23" fmla="*/ 16556618 w 17552547"/>
                <a:gd name="connsiteY23" fmla="*/ 3334310 h 4662437"/>
                <a:gd name="connsiteX24" fmla="*/ 16508409 w 17552547"/>
                <a:gd name="connsiteY24" fmla="*/ 3371393 h 4662437"/>
                <a:gd name="connsiteX25" fmla="*/ 16459830 w 17552547"/>
                <a:gd name="connsiteY25" fmla="*/ 3407936 h 4662437"/>
                <a:gd name="connsiteX26" fmla="*/ 16410886 w 17552547"/>
                <a:gd name="connsiteY26" fmla="*/ 3443940 h 4662437"/>
                <a:gd name="connsiteX27" fmla="*/ 16361582 w 17552547"/>
                <a:gd name="connsiteY27" fmla="*/ 3479405 h 4662437"/>
                <a:gd name="connsiteX28" fmla="*/ 16311922 w 17552547"/>
                <a:gd name="connsiteY28" fmla="*/ 3514333 h 4662437"/>
                <a:gd name="connsiteX29" fmla="*/ 16261911 w 17552547"/>
                <a:gd name="connsiteY29" fmla="*/ 3548724 h 4662437"/>
                <a:gd name="connsiteX30" fmla="*/ 16211553 w 17552547"/>
                <a:gd name="connsiteY30" fmla="*/ 3582578 h 4662437"/>
                <a:gd name="connsiteX31" fmla="*/ 16160853 w 17552547"/>
                <a:gd name="connsiteY31" fmla="*/ 3615896 h 4662437"/>
                <a:gd name="connsiteX32" fmla="*/ 16109817 w 17552547"/>
                <a:gd name="connsiteY32" fmla="*/ 3648679 h 4662437"/>
                <a:gd name="connsiteX33" fmla="*/ 16058448 w 17552547"/>
                <a:gd name="connsiteY33" fmla="*/ 3680927 h 4662437"/>
                <a:gd name="connsiteX34" fmla="*/ 16006752 w 17552547"/>
                <a:gd name="connsiteY34" fmla="*/ 3712642 h 4662437"/>
                <a:gd name="connsiteX35" fmla="*/ 15954733 w 17552547"/>
                <a:gd name="connsiteY35" fmla="*/ 3743822 h 4662437"/>
                <a:gd name="connsiteX36" fmla="*/ 15902395 w 17552547"/>
                <a:gd name="connsiteY36" fmla="*/ 3774471 h 4662437"/>
                <a:gd name="connsiteX37" fmla="*/ 15849744 w 17552547"/>
                <a:gd name="connsiteY37" fmla="*/ 3804587 h 4662437"/>
                <a:gd name="connsiteX38" fmla="*/ 15796784 w 17552547"/>
                <a:gd name="connsiteY38" fmla="*/ 3834171 h 4662437"/>
                <a:gd name="connsiteX39" fmla="*/ 15743520 w 17552547"/>
                <a:gd name="connsiteY39" fmla="*/ 3863225 h 4662437"/>
                <a:gd name="connsiteX40" fmla="*/ 15689956 w 17552547"/>
                <a:gd name="connsiteY40" fmla="*/ 3891749 h 4662437"/>
                <a:gd name="connsiteX41" fmla="*/ 15636098 w 17552547"/>
                <a:gd name="connsiteY41" fmla="*/ 3919743 h 4662437"/>
                <a:gd name="connsiteX42" fmla="*/ 15581950 w 17552547"/>
                <a:gd name="connsiteY42" fmla="*/ 3947208 h 4662437"/>
                <a:gd name="connsiteX43" fmla="*/ 15527516 w 17552547"/>
                <a:gd name="connsiteY43" fmla="*/ 3974144 h 4662437"/>
                <a:gd name="connsiteX44" fmla="*/ 15472801 w 17552547"/>
                <a:gd name="connsiteY44" fmla="*/ 4000553 h 4662437"/>
                <a:gd name="connsiteX45" fmla="*/ 15417811 w 17552547"/>
                <a:gd name="connsiteY45" fmla="*/ 4026435 h 4662437"/>
                <a:gd name="connsiteX46" fmla="*/ 15362549 w 17552547"/>
                <a:gd name="connsiteY46" fmla="*/ 4051791 h 4662437"/>
                <a:gd name="connsiteX47" fmla="*/ 15307020 w 17552547"/>
                <a:gd name="connsiteY47" fmla="*/ 4076620 h 4662437"/>
                <a:gd name="connsiteX48" fmla="*/ 15251230 w 17552547"/>
                <a:gd name="connsiteY48" fmla="*/ 4100925 h 4662437"/>
                <a:gd name="connsiteX49" fmla="*/ 15195182 w 17552547"/>
                <a:gd name="connsiteY49" fmla="*/ 4124705 h 4662437"/>
                <a:gd name="connsiteX50" fmla="*/ 15138882 w 17552547"/>
                <a:gd name="connsiteY50" fmla="*/ 4147961 h 4662437"/>
                <a:gd name="connsiteX51" fmla="*/ 15082334 w 17552547"/>
                <a:gd name="connsiteY51" fmla="*/ 4170694 h 4662437"/>
                <a:gd name="connsiteX52" fmla="*/ 15025542 w 17552547"/>
                <a:gd name="connsiteY52" fmla="*/ 4192904 h 4662437"/>
                <a:gd name="connsiteX53" fmla="*/ 14968513 w 17552547"/>
                <a:gd name="connsiteY53" fmla="*/ 4214592 h 4662437"/>
                <a:gd name="connsiteX54" fmla="*/ 14911249 w 17552547"/>
                <a:gd name="connsiteY54" fmla="*/ 4235758 h 4662437"/>
                <a:gd name="connsiteX55" fmla="*/ 14853757 w 17552547"/>
                <a:gd name="connsiteY55" fmla="*/ 4256404 h 4662437"/>
                <a:gd name="connsiteX56" fmla="*/ 14796040 w 17552547"/>
                <a:gd name="connsiteY56" fmla="*/ 4276530 h 4662437"/>
                <a:gd name="connsiteX57" fmla="*/ 14738103 w 17552547"/>
                <a:gd name="connsiteY57" fmla="*/ 4296136 h 4662437"/>
                <a:gd name="connsiteX58" fmla="*/ 14679951 w 17552547"/>
                <a:gd name="connsiteY58" fmla="*/ 4315223 h 4662437"/>
                <a:gd name="connsiteX59" fmla="*/ 14621589 w 17552547"/>
                <a:gd name="connsiteY59" fmla="*/ 4333792 h 4662437"/>
                <a:gd name="connsiteX60" fmla="*/ 14563022 w 17552547"/>
                <a:gd name="connsiteY60" fmla="*/ 4351844 h 4662437"/>
                <a:gd name="connsiteX61" fmla="*/ 14504253 w 17552547"/>
                <a:gd name="connsiteY61" fmla="*/ 4369378 h 4662437"/>
                <a:gd name="connsiteX62" fmla="*/ 14445288 w 17552547"/>
                <a:gd name="connsiteY62" fmla="*/ 4386396 h 4662437"/>
                <a:gd name="connsiteX63" fmla="*/ 14386132 w 17552547"/>
                <a:gd name="connsiteY63" fmla="*/ 4402899 h 4662437"/>
                <a:gd name="connsiteX64" fmla="*/ 14326789 w 17552547"/>
                <a:gd name="connsiteY64" fmla="*/ 4418886 h 4662437"/>
                <a:gd name="connsiteX65" fmla="*/ 14267263 w 17552547"/>
                <a:gd name="connsiteY65" fmla="*/ 4434359 h 4662437"/>
                <a:gd name="connsiteX66" fmla="*/ 14207560 w 17552547"/>
                <a:gd name="connsiteY66" fmla="*/ 4449318 h 4662437"/>
                <a:gd name="connsiteX67" fmla="*/ 14147685 w 17552547"/>
                <a:gd name="connsiteY67" fmla="*/ 4463764 h 4662437"/>
                <a:gd name="connsiteX68" fmla="*/ 14087641 w 17552547"/>
                <a:gd name="connsiteY68" fmla="*/ 4477697 h 4662437"/>
                <a:gd name="connsiteX69" fmla="*/ 14027434 w 17552547"/>
                <a:gd name="connsiteY69" fmla="*/ 4491118 h 4662437"/>
                <a:gd name="connsiteX70" fmla="*/ 13967068 w 17552547"/>
                <a:gd name="connsiteY70" fmla="*/ 4504028 h 4662437"/>
                <a:gd name="connsiteX71" fmla="*/ 13906549 w 17552547"/>
                <a:gd name="connsiteY71" fmla="*/ 4516427 h 4662437"/>
                <a:gd name="connsiteX72" fmla="*/ 13845880 w 17552547"/>
                <a:gd name="connsiteY72" fmla="*/ 4528316 h 4662437"/>
                <a:gd name="connsiteX73" fmla="*/ 13785066 w 17552547"/>
                <a:gd name="connsiteY73" fmla="*/ 4539696 h 4662437"/>
                <a:gd name="connsiteX74" fmla="*/ 13724112 w 17552547"/>
                <a:gd name="connsiteY74" fmla="*/ 4550567 h 4662437"/>
                <a:gd name="connsiteX75" fmla="*/ 13663023 w 17552547"/>
                <a:gd name="connsiteY75" fmla="*/ 4560929 h 4662437"/>
                <a:gd name="connsiteX76" fmla="*/ 13601804 w 17552547"/>
                <a:gd name="connsiteY76" fmla="*/ 4570784 h 4662437"/>
                <a:gd name="connsiteX77" fmla="*/ 13540459 w 17552547"/>
                <a:gd name="connsiteY77" fmla="*/ 4580133 h 4662437"/>
                <a:gd name="connsiteX78" fmla="*/ 13478992 w 17552547"/>
                <a:gd name="connsiteY78" fmla="*/ 4588975 h 4662437"/>
                <a:gd name="connsiteX79" fmla="*/ 13417410 w 17552547"/>
                <a:gd name="connsiteY79" fmla="*/ 4597311 h 4662437"/>
                <a:gd name="connsiteX80" fmla="*/ 13355715 w 17552547"/>
                <a:gd name="connsiteY80" fmla="*/ 4605142 h 4662437"/>
                <a:gd name="connsiteX81" fmla="*/ 13293913 w 17552547"/>
                <a:gd name="connsiteY81" fmla="*/ 4612469 h 4662437"/>
                <a:gd name="connsiteX82" fmla="*/ 13232009 w 17552547"/>
                <a:gd name="connsiteY82" fmla="*/ 4619292 h 4662437"/>
                <a:gd name="connsiteX83" fmla="*/ 13170007 w 17552547"/>
                <a:gd name="connsiteY83" fmla="*/ 4625612 h 4662437"/>
                <a:gd name="connsiteX84" fmla="*/ 13107913 w 17552547"/>
                <a:gd name="connsiteY84" fmla="*/ 4631430 h 4662437"/>
                <a:gd name="connsiteX85" fmla="*/ 13045730 w 17552547"/>
                <a:gd name="connsiteY85" fmla="*/ 4636745 h 4662437"/>
                <a:gd name="connsiteX86" fmla="*/ 12983463 w 17552547"/>
                <a:gd name="connsiteY86" fmla="*/ 4641560 h 4662437"/>
                <a:gd name="connsiteX87" fmla="*/ 12921117 w 17552547"/>
                <a:gd name="connsiteY87" fmla="*/ 4645873 h 4662437"/>
                <a:gd name="connsiteX88" fmla="*/ 12858697 w 17552547"/>
                <a:gd name="connsiteY88" fmla="*/ 4649687 h 4662437"/>
                <a:gd name="connsiteX89" fmla="*/ 12796208 w 17552547"/>
                <a:gd name="connsiteY89" fmla="*/ 4653001 h 4662437"/>
                <a:gd name="connsiteX90" fmla="*/ 12733654 w 17552547"/>
                <a:gd name="connsiteY90" fmla="*/ 4655817 h 4662437"/>
                <a:gd name="connsiteX91" fmla="*/ 12671039 w 17552547"/>
                <a:gd name="connsiteY91" fmla="*/ 4658135 h 4662437"/>
                <a:gd name="connsiteX92" fmla="*/ 12608370 w 17552547"/>
                <a:gd name="connsiteY92" fmla="*/ 4659955 h 4662437"/>
                <a:gd name="connsiteX93" fmla="*/ 12545649 w 17552547"/>
                <a:gd name="connsiteY93" fmla="*/ 4661278 h 4662437"/>
                <a:gd name="connsiteX94" fmla="*/ 12482882 w 17552547"/>
                <a:gd name="connsiteY94" fmla="*/ 4662105 h 4662437"/>
                <a:gd name="connsiteX95" fmla="*/ 12420074 w 17552547"/>
                <a:gd name="connsiteY95" fmla="*/ 4662437 h 4662437"/>
                <a:gd name="connsiteX96" fmla="*/ 12357230 w 17552547"/>
                <a:gd name="connsiteY96" fmla="*/ 4662273 h 4662437"/>
                <a:gd name="connsiteX97" fmla="*/ 12294353 w 17552547"/>
                <a:gd name="connsiteY97" fmla="*/ 4661615 h 4662437"/>
                <a:gd name="connsiteX98" fmla="*/ 12231449 w 17552547"/>
                <a:gd name="connsiteY98" fmla="*/ 4660464 h 4662437"/>
                <a:gd name="connsiteX99" fmla="*/ 12168522 w 17552547"/>
                <a:gd name="connsiteY99" fmla="*/ 4658819 h 4662437"/>
                <a:gd name="connsiteX100" fmla="*/ 12105578 w 17552547"/>
                <a:gd name="connsiteY100" fmla="*/ 4656682 h 4662437"/>
                <a:gd name="connsiteX101" fmla="*/ 12042620 w 17552547"/>
                <a:gd name="connsiteY101" fmla="*/ 4654054 h 4662437"/>
                <a:gd name="connsiteX102" fmla="*/ 11979654 w 17552547"/>
                <a:gd name="connsiteY102" fmla="*/ 4650934 h 4662437"/>
                <a:gd name="connsiteX103" fmla="*/ 11916683 w 17552547"/>
                <a:gd name="connsiteY103" fmla="*/ 4647323 h 4662437"/>
                <a:gd name="connsiteX104" fmla="*/ 11853714 w 17552547"/>
                <a:gd name="connsiteY104" fmla="*/ 4643223 h 4662437"/>
                <a:gd name="connsiteX105" fmla="*/ 11790750 w 17552547"/>
                <a:gd name="connsiteY105" fmla="*/ 4638633 h 4662437"/>
                <a:gd name="connsiteX106" fmla="*/ 11727797 w 17552547"/>
                <a:gd name="connsiteY106" fmla="*/ 4633555 h 4662437"/>
                <a:gd name="connsiteX107" fmla="*/ 11664858 w 17552547"/>
                <a:gd name="connsiteY107" fmla="*/ 4627989 h 4662437"/>
                <a:gd name="connsiteX108" fmla="*/ 11601939 w 17552547"/>
                <a:gd name="connsiteY108" fmla="*/ 4621935 h 4662437"/>
                <a:gd name="connsiteX109" fmla="*/ 11539045 w 17552547"/>
                <a:gd name="connsiteY109" fmla="*/ 4615394 h 4662437"/>
                <a:gd name="connsiteX110" fmla="*/ 11476179 w 17552547"/>
                <a:gd name="connsiteY110" fmla="*/ 4608368 h 4662437"/>
                <a:gd name="connsiteX111" fmla="*/ 11413347 w 17552547"/>
                <a:gd name="connsiteY111" fmla="*/ 4600856 h 4662437"/>
                <a:gd name="connsiteX112" fmla="*/ 11350554 w 17552547"/>
                <a:gd name="connsiteY112" fmla="*/ 4592859 h 4662437"/>
                <a:gd name="connsiteX113" fmla="*/ 11287803 w 17552547"/>
                <a:gd name="connsiteY113" fmla="*/ 4584377 h 4662437"/>
                <a:gd name="connsiteX114" fmla="*/ 11225101 w 17552547"/>
                <a:gd name="connsiteY114" fmla="*/ 4575413 h 4662437"/>
                <a:gd name="connsiteX115" fmla="*/ 11162450 w 17552547"/>
                <a:gd name="connsiteY115" fmla="*/ 4565965 h 4662437"/>
                <a:gd name="connsiteX116" fmla="*/ 11099857 w 17552547"/>
                <a:gd name="connsiteY116" fmla="*/ 4556035 h 4662437"/>
                <a:gd name="connsiteX117" fmla="*/ 11037326 w 17552547"/>
                <a:gd name="connsiteY117" fmla="*/ 4545623 h 4662437"/>
                <a:gd name="connsiteX118" fmla="*/ 10974862 w 17552547"/>
                <a:gd name="connsiteY118" fmla="*/ 4534730 h 4662437"/>
                <a:gd name="connsiteX119" fmla="*/ 10912468 w 17552547"/>
                <a:gd name="connsiteY119" fmla="*/ 4523356 h 4662437"/>
                <a:gd name="connsiteX120" fmla="*/ 10850151 w 17552547"/>
                <a:gd name="connsiteY120" fmla="*/ 4511503 h 4662437"/>
                <a:gd name="connsiteX121" fmla="*/ 10787914 w 17552547"/>
                <a:gd name="connsiteY121" fmla="*/ 4499171 h 4662437"/>
                <a:gd name="connsiteX122" fmla="*/ 10725763 w 17552547"/>
                <a:gd name="connsiteY122" fmla="*/ 4486360 h 4662437"/>
                <a:gd name="connsiteX123" fmla="*/ 10663701 w 17552547"/>
                <a:gd name="connsiteY123" fmla="*/ 4473071 h 4662437"/>
                <a:gd name="connsiteX124" fmla="*/ 10601734 w 17552547"/>
                <a:gd name="connsiteY124" fmla="*/ 4459305 h 4662437"/>
                <a:gd name="connsiteX125" fmla="*/ 10539867 w 17552547"/>
                <a:gd name="connsiteY125" fmla="*/ 4445062 h 4662437"/>
                <a:gd name="connsiteX126" fmla="*/ 10478104 w 17552547"/>
                <a:gd name="connsiteY126" fmla="*/ 4430343 h 4662437"/>
                <a:gd name="connsiteX127" fmla="*/ 10416449 w 17552547"/>
                <a:gd name="connsiteY127" fmla="*/ 4415148 h 4662437"/>
                <a:gd name="connsiteX128" fmla="*/ 10354908 w 17552547"/>
                <a:gd name="connsiteY128" fmla="*/ 4399479 h 4662437"/>
                <a:gd name="connsiteX129" fmla="*/ 10293485 w 17552547"/>
                <a:gd name="connsiteY129" fmla="*/ 4383336 h 4662437"/>
                <a:gd name="connsiteX130" fmla="*/ 10232185 w 17552547"/>
                <a:gd name="connsiteY130" fmla="*/ 4366719 h 4662437"/>
                <a:gd name="connsiteX131" fmla="*/ 10171013 w 17552547"/>
                <a:gd name="connsiteY131" fmla="*/ 4349629 h 4662437"/>
                <a:gd name="connsiteX132" fmla="*/ 10109973 w 17552547"/>
                <a:gd name="connsiteY132" fmla="*/ 4332067 h 4662437"/>
                <a:gd name="connsiteX133" fmla="*/ 10049070 w 17552547"/>
                <a:gd name="connsiteY133" fmla="*/ 4314033 h 4662437"/>
                <a:gd name="connsiteX134" fmla="*/ 9988308 w 17552547"/>
                <a:gd name="connsiteY134" fmla="*/ 4295528 h 4662437"/>
                <a:gd name="connsiteX135" fmla="*/ 9927693 w 17552547"/>
                <a:gd name="connsiteY135" fmla="*/ 4276553 h 4662437"/>
                <a:gd name="connsiteX136" fmla="*/ 9867228 w 17552547"/>
                <a:gd name="connsiteY136" fmla="*/ 4257108 h 4662437"/>
                <a:gd name="connsiteX137" fmla="*/ 9806920 w 17552547"/>
                <a:gd name="connsiteY137" fmla="*/ 4237194 h 4662437"/>
                <a:gd name="connsiteX138" fmla="*/ 9746772 w 17552547"/>
                <a:gd name="connsiteY138" fmla="*/ 4216812 h 4662437"/>
                <a:gd name="connsiteX139" fmla="*/ 9686789 w 17552547"/>
                <a:gd name="connsiteY139" fmla="*/ 4195961 h 4662437"/>
                <a:gd name="connsiteX140" fmla="*/ 9626976 w 17552547"/>
                <a:gd name="connsiteY140" fmla="*/ 4174644 h 4662437"/>
                <a:gd name="connsiteX141" fmla="*/ 9567337 w 17552547"/>
                <a:gd name="connsiteY141" fmla="*/ 4152860 h 4662437"/>
                <a:gd name="connsiteX142" fmla="*/ 9507877 w 17552547"/>
                <a:gd name="connsiteY142" fmla="*/ 4130609 h 4662437"/>
                <a:gd name="connsiteX143" fmla="*/ 9448601 w 17552547"/>
                <a:gd name="connsiteY143" fmla="*/ 4107894 h 4662437"/>
                <a:gd name="connsiteX144" fmla="*/ 9389514 w 17552547"/>
                <a:gd name="connsiteY144" fmla="*/ 4084714 h 4662437"/>
                <a:gd name="connsiteX145" fmla="*/ 9330620 w 17552547"/>
                <a:gd name="connsiteY145" fmla="*/ 4061069 h 4662437"/>
                <a:gd name="connsiteX146" fmla="*/ 9271924 w 17552547"/>
                <a:gd name="connsiteY146" fmla="*/ 4036961 h 4662437"/>
                <a:gd name="connsiteX147" fmla="*/ 9213431 w 17552547"/>
                <a:gd name="connsiteY147" fmla="*/ 4012391 h 4662437"/>
                <a:gd name="connsiteX148" fmla="*/ 9155145 w 17552547"/>
                <a:gd name="connsiteY148" fmla="*/ 3987358 h 4662437"/>
                <a:gd name="connsiteX149" fmla="*/ 9097071 w 17552547"/>
                <a:gd name="connsiteY149" fmla="*/ 3961864 h 4662437"/>
                <a:gd name="connsiteX150" fmla="*/ 9039214 w 17552547"/>
                <a:gd name="connsiteY150" fmla="*/ 3935908 h 4662437"/>
                <a:gd name="connsiteX151" fmla="*/ 8981578 w 17552547"/>
                <a:gd name="connsiteY151" fmla="*/ 3909493 h 4662437"/>
                <a:gd name="connsiteX152" fmla="*/ 8924168 w 17552547"/>
                <a:gd name="connsiteY152" fmla="*/ 3882618 h 4662437"/>
                <a:gd name="connsiteX153" fmla="*/ 8866989 w 17552547"/>
                <a:gd name="connsiteY153" fmla="*/ 3855283 h 4662437"/>
                <a:gd name="connsiteX154" fmla="*/ 8810046 w 17552547"/>
                <a:gd name="connsiteY154" fmla="*/ 3827491 h 4662437"/>
                <a:gd name="connsiteX155" fmla="*/ 8753342 w 17552547"/>
                <a:gd name="connsiteY155" fmla="*/ 3799240 h 4662437"/>
                <a:gd name="connsiteX156" fmla="*/ 8696884 w 17552547"/>
                <a:gd name="connsiteY156" fmla="*/ 3770532 h 4662437"/>
                <a:gd name="connsiteX157" fmla="*/ 8640675 w 17552547"/>
                <a:gd name="connsiteY157" fmla="*/ 3741368 h 4662437"/>
                <a:gd name="connsiteX158" fmla="*/ 8584720 w 17552547"/>
                <a:gd name="connsiteY158" fmla="*/ 3711748 h 4662437"/>
                <a:gd name="connsiteX159" fmla="*/ 8529025 w 17552547"/>
                <a:gd name="connsiteY159" fmla="*/ 3681673 h 4662437"/>
                <a:gd name="connsiteX160" fmla="*/ 8473593 w 17552547"/>
                <a:gd name="connsiteY160" fmla="*/ 3651143 h 4662437"/>
                <a:gd name="connsiteX161" fmla="*/ 8418429 w 17552547"/>
                <a:gd name="connsiteY161" fmla="*/ 3620159 h 4662437"/>
                <a:gd name="connsiteX162" fmla="*/ 8363538 w 17552547"/>
                <a:gd name="connsiteY162" fmla="*/ 3588721 h 4662437"/>
                <a:gd name="connsiteX163" fmla="*/ 8308925 w 17552547"/>
                <a:gd name="connsiteY163" fmla="*/ 3556831 h 4662437"/>
                <a:gd name="connsiteX164" fmla="*/ 8254595 w 17552547"/>
                <a:gd name="connsiteY164" fmla="*/ 3524489 h 4662437"/>
                <a:gd name="connsiteX165" fmla="*/ 8200552 w 17552547"/>
                <a:gd name="connsiteY165" fmla="*/ 3491695 h 4662437"/>
                <a:gd name="connsiteX166" fmla="*/ 8146800 w 17552547"/>
                <a:gd name="connsiteY166" fmla="*/ 3458451 h 4662437"/>
                <a:gd name="connsiteX167" fmla="*/ 8093345 w 17552547"/>
                <a:gd name="connsiteY167" fmla="*/ 3424756 h 4662437"/>
                <a:gd name="connsiteX168" fmla="*/ 8040191 w 17552547"/>
                <a:gd name="connsiteY168" fmla="*/ 3390611 h 4662437"/>
                <a:gd name="connsiteX169" fmla="*/ 7987343 w 17552547"/>
                <a:gd name="connsiteY169" fmla="*/ 3356018 h 4662437"/>
                <a:gd name="connsiteX170" fmla="*/ 7934805 w 17552547"/>
                <a:gd name="connsiteY170" fmla="*/ 3320976 h 4662437"/>
                <a:gd name="connsiteX171" fmla="*/ 7882583 w 17552547"/>
                <a:gd name="connsiteY171" fmla="*/ 3285487 h 4662437"/>
                <a:gd name="connsiteX172" fmla="*/ 7830681 w 17552547"/>
                <a:gd name="connsiteY172" fmla="*/ 3249550 h 4662437"/>
                <a:gd name="connsiteX173" fmla="*/ 7779103 w 17552547"/>
                <a:gd name="connsiteY173" fmla="*/ 3213167 h 4662437"/>
                <a:gd name="connsiteX174" fmla="*/ 7727855 w 17552547"/>
                <a:gd name="connsiteY174" fmla="*/ 3176338 h 4662437"/>
                <a:gd name="connsiteX175" fmla="*/ 7676940 w 17552547"/>
                <a:gd name="connsiteY175" fmla="*/ 3139065 h 4662437"/>
                <a:gd name="connsiteX176" fmla="*/ 7626365 w 17552547"/>
                <a:gd name="connsiteY176" fmla="*/ 3101346 h 4662437"/>
                <a:gd name="connsiteX177" fmla="*/ 7576133 w 17552547"/>
                <a:gd name="connsiteY177" fmla="*/ 3063184 h 4662437"/>
                <a:gd name="connsiteX178" fmla="*/ 7526249 w 17552547"/>
                <a:gd name="connsiteY178" fmla="*/ 3024578 h 4662437"/>
                <a:gd name="connsiteX179" fmla="*/ 7476717 w 17552547"/>
                <a:gd name="connsiteY179" fmla="*/ 2985529 h 4662437"/>
                <a:gd name="connsiteX180" fmla="*/ 7427544 w 17552547"/>
                <a:gd name="connsiteY180" fmla="*/ 2946039 h 4662437"/>
                <a:gd name="connsiteX181" fmla="*/ 7378732 w 17552547"/>
                <a:gd name="connsiteY181" fmla="*/ 2906107 h 4662437"/>
                <a:gd name="connsiteX182" fmla="*/ 7330287 w 17552547"/>
                <a:gd name="connsiteY182" fmla="*/ 2865734 h 4662437"/>
                <a:gd name="connsiteX183" fmla="*/ 7282214 w 17552547"/>
                <a:gd name="connsiteY183" fmla="*/ 2824922 h 4662437"/>
                <a:gd name="connsiteX184" fmla="*/ 7234517 w 17552547"/>
                <a:gd name="connsiteY184" fmla="*/ 2783669 h 4662437"/>
                <a:gd name="connsiteX185" fmla="*/ 7187202 w 17552547"/>
                <a:gd name="connsiteY185" fmla="*/ 2741978 h 4662437"/>
                <a:gd name="connsiteX186" fmla="*/ 7140271 w 17552547"/>
                <a:gd name="connsiteY186" fmla="*/ 2699849 h 4662437"/>
                <a:gd name="connsiteX187" fmla="*/ 7093731 w 17552547"/>
                <a:gd name="connsiteY187" fmla="*/ 2657281 h 4662437"/>
                <a:gd name="connsiteX188" fmla="*/ 7047587 w 17552547"/>
                <a:gd name="connsiteY188" fmla="*/ 2614277 h 4662437"/>
                <a:gd name="connsiteX189" fmla="*/ 7001842 w 17552547"/>
                <a:gd name="connsiteY189" fmla="*/ 2570837 h 4662437"/>
                <a:gd name="connsiteX190" fmla="*/ 6956501 w 17552547"/>
                <a:gd name="connsiteY190" fmla="*/ 2526961 h 4662437"/>
                <a:gd name="connsiteX191" fmla="*/ 6911569 w 17552547"/>
                <a:gd name="connsiteY191" fmla="*/ 2482649 h 4662437"/>
                <a:gd name="connsiteX192" fmla="*/ 6867051 w 17552547"/>
                <a:gd name="connsiteY192" fmla="*/ 2437903 h 4662437"/>
                <a:gd name="connsiteX193" fmla="*/ 6822952 w 17552547"/>
                <a:gd name="connsiteY193" fmla="*/ 2392724 h 4662437"/>
                <a:gd name="connsiteX194" fmla="*/ 6779276 w 17552547"/>
                <a:gd name="connsiteY194" fmla="*/ 2347111 h 4662437"/>
                <a:gd name="connsiteX195" fmla="*/ 6736028 w 17552547"/>
                <a:gd name="connsiteY195" fmla="*/ 2301065 h 4662437"/>
                <a:gd name="connsiteX196" fmla="*/ 6693212 w 17552547"/>
                <a:gd name="connsiteY196" fmla="*/ 2254588 h 4662437"/>
                <a:gd name="connsiteX197" fmla="*/ 6650834 w 17552547"/>
                <a:gd name="connsiteY197" fmla="*/ 2207679 h 4662437"/>
                <a:gd name="connsiteX198" fmla="*/ 6608897 w 17552547"/>
                <a:gd name="connsiteY198" fmla="*/ 2160340 h 4662437"/>
                <a:gd name="connsiteX199" fmla="*/ 6567408 w 17552547"/>
                <a:gd name="connsiteY199" fmla="*/ 2112570 h 4662437"/>
                <a:gd name="connsiteX200" fmla="*/ 6526369 w 17552547"/>
                <a:gd name="connsiteY200" fmla="*/ 2064371 h 4662437"/>
                <a:gd name="connsiteX201" fmla="*/ 5607422 w 17552547"/>
                <a:gd name="connsiteY201" fmla="*/ 1088206 h 4662437"/>
                <a:gd name="connsiteX202" fmla="*/ 3873975 w 17552547"/>
                <a:gd name="connsiteY202" fmla="*/ 113943 h 4662437"/>
                <a:gd name="connsiteX203" fmla="*/ 1559811 w 17552547"/>
                <a:gd name="connsiteY203" fmla="*/ 0 h 4662437"/>
                <a:gd name="connsiteX204" fmla="*/ 0 w 17552547"/>
                <a:gd name="connsiteY204" fmla="*/ 721907 h 4662437"/>
                <a:gd name="connsiteX0" fmla="*/ 17552547 w 17552547"/>
                <a:gd name="connsiteY0" fmla="*/ 2331012 h 4662437"/>
                <a:gd name="connsiteX1" fmla="*/ 17514140 w 17552547"/>
                <a:gd name="connsiteY1" fmla="*/ 2380681 h 4662437"/>
                <a:gd name="connsiteX2" fmla="*/ 17475255 w 17552547"/>
                <a:gd name="connsiteY2" fmla="*/ 2429796 h 4662437"/>
                <a:gd name="connsiteX3" fmla="*/ 17435897 w 17552547"/>
                <a:gd name="connsiteY3" fmla="*/ 2478357 h 4662437"/>
                <a:gd name="connsiteX4" fmla="*/ 17396071 w 17552547"/>
                <a:gd name="connsiteY4" fmla="*/ 2526365 h 4662437"/>
                <a:gd name="connsiteX5" fmla="*/ 17355781 w 17552547"/>
                <a:gd name="connsiteY5" fmla="*/ 2573821 h 4662437"/>
                <a:gd name="connsiteX6" fmla="*/ 17315033 w 17552547"/>
                <a:gd name="connsiteY6" fmla="*/ 2620726 h 4662437"/>
                <a:gd name="connsiteX7" fmla="*/ 17273829 w 17552547"/>
                <a:gd name="connsiteY7" fmla="*/ 2667079 h 4662437"/>
                <a:gd name="connsiteX8" fmla="*/ 17232176 w 17552547"/>
                <a:gd name="connsiteY8" fmla="*/ 2712882 h 4662437"/>
                <a:gd name="connsiteX9" fmla="*/ 17190079 w 17552547"/>
                <a:gd name="connsiteY9" fmla="*/ 2758135 h 4662437"/>
                <a:gd name="connsiteX10" fmla="*/ 17147541 w 17552547"/>
                <a:gd name="connsiteY10" fmla="*/ 2802839 h 4662437"/>
                <a:gd name="connsiteX11" fmla="*/ 17104567 w 17552547"/>
                <a:gd name="connsiteY11" fmla="*/ 2846995 h 4662437"/>
                <a:gd name="connsiteX12" fmla="*/ 17061163 w 17552547"/>
                <a:gd name="connsiteY12" fmla="*/ 2890603 h 4662437"/>
                <a:gd name="connsiteX13" fmla="*/ 17017332 w 17552547"/>
                <a:gd name="connsiteY13" fmla="*/ 2933663 h 4662437"/>
                <a:gd name="connsiteX14" fmla="*/ 16973080 w 17552547"/>
                <a:gd name="connsiteY14" fmla="*/ 2976177 h 4662437"/>
                <a:gd name="connsiteX15" fmla="*/ 16928411 w 17552547"/>
                <a:gd name="connsiteY15" fmla="*/ 3018145 h 4662437"/>
                <a:gd name="connsiteX16" fmla="*/ 16883330 w 17552547"/>
                <a:gd name="connsiteY16" fmla="*/ 3059568 h 4662437"/>
                <a:gd name="connsiteX17" fmla="*/ 16837841 w 17552547"/>
                <a:gd name="connsiteY17" fmla="*/ 3100446 h 4662437"/>
                <a:gd name="connsiteX18" fmla="*/ 16791950 w 17552547"/>
                <a:gd name="connsiteY18" fmla="*/ 3140780 h 4662437"/>
                <a:gd name="connsiteX19" fmla="*/ 16745661 w 17552547"/>
                <a:gd name="connsiteY19" fmla="*/ 3180570 h 4662437"/>
                <a:gd name="connsiteX20" fmla="*/ 16698978 w 17552547"/>
                <a:gd name="connsiteY20" fmla="*/ 3219818 h 4662437"/>
                <a:gd name="connsiteX21" fmla="*/ 16651907 w 17552547"/>
                <a:gd name="connsiteY21" fmla="*/ 3258523 h 4662437"/>
                <a:gd name="connsiteX22" fmla="*/ 16604452 w 17552547"/>
                <a:gd name="connsiteY22" fmla="*/ 3296687 h 4662437"/>
                <a:gd name="connsiteX23" fmla="*/ 16556618 w 17552547"/>
                <a:gd name="connsiteY23" fmla="*/ 3334310 h 4662437"/>
                <a:gd name="connsiteX24" fmla="*/ 16508409 w 17552547"/>
                <a:gd name="connsiteY24" fmla="*/ 3371393 h 4662437"/>
                <a:gd name="connsiteX25" fmla="*/ 16459830 w 17552547"/>
                <a:gd name="connsiteY25" fmla="*/ 3407936 h 4662437"/>
                <a:gd name="connsiteX26" fmla="*/ 16410886 w 17552547"/>
                <a:gd name="connsiteY26" fmla="*/ 3443940 h 4662437"/>
                <a:gd name="connsiteX27" fmla="*/ 16361582 w 17552547"/>
                <a:gd name="connsiteY27" fmla="*/ 3479405 h 4662437"/>
                <a:gd name="connsiteX28" fmla="*/ 16311922 w 17552547"/>
                <a:gd name="connsiteY28" fmla="*/ 3514333 h 4662437"/>
                <a:gd name="connsiteX29" fmla="*/ 16261911 w 17552547"/>
                <a:gd name="connsiteY29" fmla="*/ 3548724 h 4662437"/>
                <a:gd name="connsiteX30" fmla="*/ 16211553 w 17552547"/>
                <a:gd name="connsiteY30" fmla="*/ 3582578 h 4662437"/>
                <a:gd name="connsiteX31" fmla="*/ 16160853 w 17552547"/>
                <a:gd name="connsiteY31" fmla="*/ 3615896 h 4662437"/>
                <a:gd name="connsiteX32" fmla="*/ 16109817 w 17552547"/>
                <a:gd name="connsiteY32" fmla="*/ 3648679 h 4662437"/>
                <a:gd name="connsiteX33" fmla="*/ 16058448 w 17552547"/>
                <a:gd name="connsiteY33" fmla="*/ 3680927 h 4662437"/>
                <a:gd name="connsiteX34" fmla="*/ 16006752 w 17552547"/>
                <a:gd name="connsiteY34" fmla="*/ 3712642 h 4662437"/>
                <a:gd name="connsiteX35" fmla="*/ 15954733 w 17552547"/>
                <a:gd name="connsiteY35" fmla="*/ 3743822 h 4662437"/>
                <a:gd name="connsiteX36" fmla="*/ 15902395 w 17552547"/>
                <a:gd name="connsiteY36" fmla="*/ 3774471 h 4662437"/>
                <a:gd name="connsiteX37" fmla="*/ 15849744 w 17552547"/>
                <a:gd name="connsiteY37" fmla="*/ 3804587 h 4662437"/>
                <a:gd name="connsiteX38" fmla="*/ 15796784 w 17552547"/>
                <a:gd name="connsiteY38" fmla="*/ 3834171 h 4662437"/>
                <a:gd name="connsiteX39" fmla="*/ 15743520 w 17552547"/>
                <a:gd name="connsiteY39" fmla="*/ 3863225 h 4662437"/>
                <a:gd name="connsiteX40" fmla="*/ 15689956 w 17552547"/>
                <a:gd name="connsiteY40" fmla="*/ 3891749 h 4662437"/>
                <a:gd name="connsiteX41" fmla="*/ 15636098 w 17552547"/>
                <a:gd name="connsiteY41" fmla="*/ 3919743 h 4662437"/>
                <a:gd name="connsiteX42" fmla="*/ 15581950 w 17552547"/>
                <a:gd name="connsiteY42" fmla="*/ 3947208 h 4662437"/>
                <a:gd name="connsiteX43" fmla="*/ 15527516 w 17552547"/>
                <a:gd name="connsiteY43" fmla="*/ 3974144 h 4662437"/>
                <a:gd name="connsiteX44" fmla="*/ 15472801 w 17552547"/>
                <a:gd name="connsiteY44" fmla="*/ 4000553 h 4662437"/>
                <a:gd name="connsiteX45" fmla="*/ 15417811 w 17552547"/>
                <a:gd name="connsiteY45" fmla="*/ 4026435 h 4662437"/>
                <a:gd name="connsiteX46" fmla="*/ 15362549 w 17552547"/>
                <a:gd name="connsiteY46" fmla="*/ 4051791 h 4662437"/>
                <a:gd name="connsiteX47" fmla="*/ 15307020 w 17552547"/>
                <a:gd name="connsiteY47" fmla="*/ 4076620 h 4662437"/>
                <a:gd name="connsiteX48" fmla="*/ 15251230 w 17552547"/>
                <a:gd name="connsiteY48" fmla="*/ 4100925 h 4662437"/>
                <a:gd name="connsiteX49" fmla="*/ 15195182 w 17552547"/>
                <a:gd name="connsiteY49" fmla="*/ 4124705 h 4662437"/>
                <a:gd name="connsiteX50" fmla="*/ 15138882 w 17552547"/>
                <a:gd name="connsiteY50" fmla="*/ 4147961 h 4662437"/>
                <a:gd name="connsiteX51" fmla="*/ 15082334 w 17552547"/>
                <a:gd name="connsiteY51" fmla="*/ 4170694 h 4662437"/>
                <a:gd name="connsiteX52" fmla="*/ 15025542 w 17552547"/>
                <a:gd name="connsiteY52" fmla="*/ 4192904 h 4662437"/>
                <a:gd name="connsiteX53" fmla="*/ 14968513 w 17552547"/>
                <a:gd name="connsiteY53" fmla="*/ 4214592 h 4662437"/>
                <a:gd name="connsiteX54" fmla="*/ 14911249 w 17552547"/>
                <a:gd name="connsiteY54" fmla="*/ 4235758 h 4662437"/>
                <a:gd name="connsiteX55" fmla="*/ 14853757 w 17552547"/>
                <a:gd name="connsiteY55" fmla="*/ 4256404 h 4662437"/>
                <a:gd name="connsiteX56" fmla="*/ 14796040 w 17552547"/>
                <a:gd name="connsiteY56" fmla="*/ 4276530 h 4662437"/>
                <a:gd name="connsiteX57" fmla="*/ 14738103 w 17552547"/>
                <a:gd name="connsiteY57" fmla="*/ 4296136 h 4662437"/>
                <a:gd name="connsiteX58" fmla="*/ 14679951 w 17552547"/>
                <a:gd name="connsiteY58" fmla="*/ 4315223 h 4662437"/>
                <a:gd name="connsiteX59" fmla="*/ 14621589 w 17552547"/>
                <a:gd name="connsiteY59" fmla="*/ 4333792 h 4662437"/>
                <a:gd name="connsiteX60" fmla="*/ 14563022 w 17552547"/>
                <a:gd name="connsiteY60" fmla="*/ 4351844 h 4662437"/>
                <a:gd name="connsiteX61" fmla="*/ 14504253 w 17552547"/>
                <a:gd name="connsiteY61" fmla="*/ 4369378 h 4662437"/>
                <a:gd name="connsiteX62" fmla="*/ 14445288 w 17552547"/>
                <a:gd name="connsiteY62" fmla="*/ 4386396 h 4662437"/>
                <a:gd name="connsiteX63" fmla="*/ 14386132 w 17552547"/>
                <a:gd name="connsiteY63" fmla="*/ 4402899 h 4662437"/>
                <a:gd name="connsiteX64" fmla="*/ 14326789 w 17552547"/>
                <a:gd name="connsiteY64" fmla="*/ 4418886 h 4662437"/>
                <a:gd name="connsiteX65" fmla="*/ 14267263 w 17552547"/>
                <a:gd name="connsiteY65" fmla="*/ 4434359 h 4662437"/>
                <a:gd name="connsiteX66" fmla="*/ 14207560 w 17552547"/>
                <a:gd name="connsiteY66" fmla="*/ 4449318 h 4662437"/>
                <a:gd name="connsiteX67" fmla="*/ 14147685 w 17552547"/>
                <a:gd name="connsiteY67" fmla="*/ 4463764 h 4662437"/>
                <a:gd name="connsiteX68" fmla="*/ 14087641 w 17552547"/>
                <a:gd name="connsiteY68" fmla="*/ 4477697 h 4662437"/>
                <a:gd name="connsiteX69" fmla="*/ 14027434 w 17552547"/>
                <a:gd name="connsiteY69" fmla="*/ 4491118 h 4662437"/>
                <a:gd name="connsiteX70" fmla="*/ 13967068 w 17552547"/>
                <a:gd name="connsiteY70" fmla="*/ 4504028 h 4662437"/>
                <a:gd name="connsiteX71" fmla="*/ 13906549 w 17552547"/>
                <a:gd name="connsiteY71" fmla="*/ 4516427 h 4662437"/>
                <a:gd name="connsiteX72" fmla="*/ 13845880 w 17552547"/>
                <a:gd name="connsiteY72" fmla="*/ 4528316 h 4662437"/>
                <a:gd name="connsiteX73" fmla="*/ 13785066 w 17552547"/>
                <a:gd name="connsiteY73" fmla="*/ 4539696 h 4662437"/>
                <a:gd name="connsiteX74" fmla="*/ 13724112 w 17552547"/>
                <a:gd name="connsiteY74" fmla="*/ 4550567 h 4662437"/>
                <a:gd name="connsiteX75" fmla="*/ 13663023 w 17552547"/>
                <a:gd name="connsiteY75" fmla="*/ 4560929 h 4662437"/>
                <a:gd name="connsiteX76" fmla="*/ 13601804 w 17552547"/>
                <a:gd name="connsiteY76" fmla="*/ 4570784 h 4662437"/>
                <a:gd name="connsiteX77" fmla="*/ 13540459 w 17552547"/>
                <a:gd name="connsiteY77" fmla="*/ 4580133 h 4662437"/>
                <a:gd name="connsiteX78" fmla="*/ 13478992 w 17552547"/>
                <a:gd name="connsiteY78" fmla="*/ 4588975 h 4662437"/>
                <a:gd name="connsiteX79" fmla="*/ 13417410 w 17552547"/>
                <a:gd name="connsiteY79" fmla="*/ 4597311 h 4662437"/>
                <a:gd name="connsiteX80" fmla="*/ 13355715 w 17552547"/>
                <a:gd name="connsiteY80" fmla="*/ 4605142 h 4662437"/>
                <a:gd name="connsiteX81" fmla="*/ 13293913 w 17552547"/>
                <a:gd name="connsiteY81" fmla="*/ 4612469 h 4662437"/>
                <a:gd name="connsiteX82" fmla="*/ 13232009 w 17552547"/>
                <a:gd name="connsiteY82" fmla="*/ 4619292 h 4662437"/>
                <a:gd name="connsiteX83" fmla="*/ 13170007 w 17552547"/>
                <a:gd name="connsiteY83" fmla="*/ 4625612 h 4662437"/>
                <a:gd name="connsiteX84" fmla="*/ 13107913 w 17552547"/>
                <a:gd name="connsiteY84" fmla="*/ 4631430 h 4662437"/>
                <a:gd name="connsiteX85" fmla="*/ 13045730 w 17552547"/>
                <a:gd name="connsiteY85" fmla="*/ 4636745 h 4662437"/>
                <a:gd name="connsiteX86" fmla="*/ 12983463 w 17552547"/>
                <a:gd name="connsiteY86" fmla="*/ 4641560 h 4662437"/>
                <a:gd name="connsiteX87" fmla="*/ 12921117 w 17552547"/>
                <a:gd name="connsiteY87" fmla="*/ 4645873 h 4662437"/>
                <a:gd name="connsiteX88" fmla="*/ 12858697 w 17552547"/>
                <a:gd name="connsiteY88" fmla="*/ 4649687 h 4662437"/>
                <a:gd name="connsiteX89" fmla="*/ 12796208 w 17552547"/>
                <a:gd name="connsiteY89" fmla="*/ 4653001 h 4662437"/>
                <a:gd name="connsiteX90" fmla="*/ 12733654 w 17552547"/>
                <a:gd name="connsiteY90" fmla="*/ 4655817 h 4662437"/>
                <a:gd name="connsiteX91" fmla="*/ 12671039 w 17552547"/>
                <a:gd name="connsiteY91" fmla="*/ 4658135 h 4662437"/>
                <a:gd name="connsiteX92" fmla="*/ 12608370 w 17552547"/>
                <a:gd name="connsiteY92" fmla="*/ 4659955 h 4662437"/>
                <a:gd name="connsiteX93" fmla="*/ 12545649 w 17552547"/>
                <a:gd name="connsiteY93" fmla="*/ 4661278 h 4662437"/>
                <a:gd name="connsiteX94" fmla="*/ 12482882 w 17552547"/>
                <a:gd name="connsiteY94" fmla="*/ 4662105 h 4662437"/>
                <a:gd name="connsiteX95" fmla="*/ 12420074 w 17552547"/>
                <a:gd name="connsiteY95" fmla="*/ 4662437 h 4662437"/>
                <a:gd name="connsiteX96" fmla="*/ 12357230 w 17552547"/>
                <a:gd name="connsiteY96" fmla="*/ 4662273 h 4662437"/>
                <a:gd name="connsiteX97" fmla="*/ 12294353 w 17552547"/>
                <a:gd name="connsiteY97" fmla="*/ 4661615 h 4662437"/>
                <a:gd name="connsiteX98" fmla="*/ 12231449 w 17552547"/>
                <a:gd name="connsiteY98" fmla="*/ 4660464 h 4662437"/>
                <a:gd name="connsiteX99" fmla="*/ 12168522 w 17552547"/>
                <a:gd name="connsiteY99" fmla="*/ 4658819 h 4662437"/>
                <a:gd name="connsiteX100" fmla="*/ 12105578 w 17552547"/>
                <a:gd name="connsiteY100" fmla="*/ 4656682 h 4662437"/>
                <a:gd name="connsiteX101" fmla="*/ 12042620 w 17552547"/>
                <a:gd name="connsiteY101" fmla="*/ 4654054 h 4662437"/>
                <a:gd name="connsiteX102" fmla="*/ 11979654 w 17552547"/>
                <a:gd name="connsiteY102" fmla="*/ 4650934 h 4662437"/>
                <a:gd name="connsiteX103" fmla="*/ 11916683 w 17552547"/>
                <a:gd name="connsiteY103" fmla="*/ 4647323 h 4662437"/>
                <a:gd name="connsiteX104" fmla="*/ 11853714 w 17552547"/>
                <a:gd name="connsiteY104" fmla="*/ 4643223 h 4662437"/>
                <a:gd name="connsiteX105" fmla="*/ 11790750 w 17552547"/>
                <a:gd name="connsiteY105" fmla="*/ 4638633 h 4662437"/>
                <a:gd name="connsiteX106" fmla="*/ 11727797 w 17552547"/>
                <a:gd name="connsiteY106" fmla="*/ 4633555 h 4662437"/>
                <a:gd name="connsiteX107" fmla="*/ 11664858 w 17552547"/>
                <a:gd name="connsiteY107" fmla="*/ 4627989 h 4662437"/>
                <a:gd name="connsiteX108" fmla="*/ 11601939 w 17552547"/>
                <a:gd name="connsiteY108" fmla="*/ 4621935 h 4662437"/>
                <a:gd name="connsiteX109" fmla="*/ 11539045 w 17552547"/>
                <a:gd name="connsiteY109" fmla="*/ 4615394 h 4662437"/>
                <a:gd name="connsiteX110" fmla="*/ 11476179 w 17552547"/>
                <a:gd name="connsiteY110" fmla="*/ 4608368 h 4662437"/>
                <a:gd name="connsiteX111" fmla="*/ 11413347 w 17552547"/>
                <a:gd name="connsiteY111" fmla="*/ 4600856 h 4662437"/>
                <a:gd name="connsiteX112" fmla="*/ 11350554 w 17552547"/>
                <a:gd name="connsiteY112" fmla="*/ 4592859 h 4662437"/>
                <a:gd name="connsiteX113" fmla="*/ 11287803 w 17552547"/>
                <a:gd name="connsiteY113" fmla="*/ 4584377 h 4662437"/>
                <a:gd name="connsiteX114" fmla="*/ 11225101 w 17552547"/>
                <a:gd name="connsiteY114" fmla="*/ 4575413 h 4662437"/>
                <a:gd name="connsiteX115" fmla="*/ 11162450 w 17552547"/>
                <a:gd name="connsiteY115" fmla="*/ 4565965 h 4662437"/>
                <a:gd name="connsiteX116" fmla="*/ 11099857 w 17552547"/>
                <a:gd name="connsiteY116" fmla="*/ 4556035 h 4662437"/>
                <a:gd name="connsiteX117" fmla="*/ 11037326 w 17552547"/>
                <a:gd name="connsiteY117" fmla="*/ 4545623 h 4662437"/>
                <a:gd name="connsiteX118" fmla="*/ 10974862 w 17552547"/>
                <a:gd name="connsiteY118" fmla="*/ 4534730 h 4662437"/>
                <a:gd name="connsiteX119" fmla="*/ 10912468 w 17552547"/>
                <a:gd name="connsiteY119" fmla="*/ 4523356 h 4662437"/>
                <a:gd name="connsiteX120" fmla="*/ 10850151 w 17552547"/>
                <a:gd name="connsiteY120" fmla="*/ 4511503 h 4662437"/>
                <a:gd name="connsiteX121" fmla="*/ 10787914 w 17552547"/>
                <a:gd name="connsiteY121" fmla="*/ 4499171 h 4662437"/>
                <a:gd name="connsiteX122" fmla="*/ 10725763 w 17552547"/>
                <a:gd name="connsiteY122" fmla="*/ 4486360 h 4662437"/>
                <a:gd name="connsiteX123" fmla="*/ 10663701 w 17552547"/>
                <a:gd name="connsiteY123" fmla="*/ 4473071 h 4662437"/>
                <a:gd name="connsiteX124" fmla="*/ 10601734 w 17552547"/>
                <a:gd name="connsiteY124" fmla="*/ 4459305 h 4662437"/>
                <a:gd name="connsiteX125" fmla="*/ 10539867 w 17552547"/>
                <a:gd name="connsiteY125" fmla="*/ 4445062 h 4662437"/>
                <a:gd name="connsiteX126" fmla="*/ 10478104 w 17552547"/>
                <a:gd name="connsiteY126" fmla="*/ 4430343 h 4662437"/>
                <a:gd name="connsiteX127" fmla="*/ 10416449 w 17552547"/>
                <a:gd name="connsiteY127" fmla="*/ 4415148 h 4662437"/>
                <a:gd name="connsiteX128" fmla="*/ 10354908 w 17552547"/>
                <a:gd name="connsiteY128" fmla="*/ 4399479 h 4662437"/>
                <a:gd name="connsiteX129" fmla="*/ 10293485 w 17552547"/>
                <a:gd name="connsiteY129" fmla="*/ 4383336 h 4662437"/>
                <a:gd name="connsiteX130" fmla="*/ 10232185 w 17552547"/>
                <a:gd name="connsiteY130" fmla="*/ 4366719 h 4662437"/>
                <a:gd name="connsiteX131" fmla="*/ 10171013 w 17552547"/>
                <a:gd name="connsiteY131" fmla="*/ 4349629 h 4662437"/>
                <a:gd name="connsiteX132" fmla="*/ 10109973 w 17552547"/>
                <a:gd name="connsiteY132" fmla="*/ 4332067 h 4662437"/>
                <a:gd name="connsiteX133" fmla="*/ 10049070 w 17552547"/>
                <a:gd name="connsiteY133" fmla="*/ 4314033 h 4662437"/>
                <a:gd name="connsiteX134" fmla="*/ 9988308 w 17552547"/>
                <a:gd name="connsiteY134" fmla="*/ 4295528 h 4662437"/>
                <a:gd name="connsiteX135" fmla="*/ 9927693 w 17552547"/>
                <a:gd name="connsiteY135" fmla="*/ 4276553 h 4662437"/>
                <a:gd name="connsiteX136" fmla="*/ 9867228 w 17552547"/>
                <a:gd name="connsiteY136" fmla="*/ 4257108 h 4662437"/>
                <a:gd name="connsiteX137" fmla="*/ 9806920 w 17552547"/>
                <a:gd name="connsiteY137" fmla="*/ 4237194 h 4662437"/>
                <a:gd name="connsiteX138" fmla="*/ 9746772 w 17552547"/>
                <a:gd name="connsiteY138" fmla="*/ 4216812 h 4662437"/>
                <a:gd name="connsiteX139" fmla="*/ 9686789 w 17552547"/>
                <a:gd name="connsiteY139" fmla="*/ 4195961 h 4662437"/>
                <a:gd name="connsiteX140" fmla="*/ 9626976 w 17552547"/>
                <a:gd name="connsiteY140" fmla="*/ 4174644 h 4662437"/>
                <a:gd name="connsiteX141" fmla="*/ 9567337 w 17552547"/>
                <a:gd name="connsiteY141" fmla="*/ 4152860 h 4662437"/>
                <a:gd name="connsiteX142" fmla="*/ 9507877 w 17552547"/>
                <a:gd name="connsiteY142" fmla="*/ 4130609 h 4662437"/>
                <a:gd name="connsiteX143" fmla="*/ 9448601 w 17552547"/>
                <a:gd name="connsiteY143" fmla="*/ 4107894 h 4662437"/>
                <a:gd name="connsiteX144" fmla="*/ 9389514 w 17552547"/>
                <a:gd name="connsiteY144" fmla="*/ 4084714 h 4662437"/>
                <a:gd name="connsiteX145" fmla="*/ 9330620 w 17552547"/>
                <a:gd name="connsiteY145" fmla="*/ 4061069 h 4662437"/>
                <a:gd name="connsiteX146" fmla="*/ 9271924 w 17552547"/>
                <a:gd name="connsiteY146" fmla="*/ 4036961 h 4662437"/>
                <a:gd name="connsiteX147" fmla="*/ 9213431 w 17552547"/>
                <a:gd name="connsiteY147" fmla="*/ 4012391 h 4662437"/>
                <a:gd name="connsiteX148" fmla="*/ 9155145 w 17552547"/>
                <a:gd name="connsiteY148" fmla="*/ 3987358 h 4662437"/>
                <a:gd name="connsiteX149" fmla="*/ 9097071 w 17552547"/>
                <a:gd name="connsiteY149" fmla="*/ 3961864 h 4662437"/>
                <a:gd name="connsiteX150" fmla="*/ 9039214 w 17552547"/>
                <a:gd name="connsiteY150" fmla="*/ 3935908 h 4662437"/>
                <a:gd name="connsiteX151" fmla="*/ 8981578 w 17552547"/>
                <a:gd name="connsiteY151" fmla="*/ 3909493 h 4662437"/>
                <a:gd name="connsiteX152" fmla="*/ 8924168 w 17552547"/>
                <a:gd name="connsiteY152" fmla="*/ 3882618 h 4662437"/>
                <a:gd name="connsiteX153" fmla="*/ 8866989 w 17552547"/>
                <a:gd name="connsiteY153" fmla="*/ 3855283 h 4662437"/>
                <a:gd name="connsiteX154" fmla="*/ 8810046 w 17552547"/>
                <a:gd name="connsiteY154" fmla="*/ 3827491 h 4662437"/>
                <a:gd name="connsiteX155" fmla="*/ 8753342 w 17552547"/>
                <a:gd name="connsiteY155" fmla="*/ 3799240 h 4662437"/>
                <a:gd name="connsiteX156" fmla="*/ 8696884 w 17552547"/>
                <a:gd name="connsiteY156" fmla="*/ 3770532 h 4662437"/>
                <a:gd name="connsiteX157" fmla="*/ 8640675 w 17552547"/>
                <a:gd name="connsiteY157" fmla="*/ 3741368 h 4662437"/>
                <a:gd name="connsiteX158" fmla="*/ 8584720 w 17552547"/>
                <a:gd name="connsiteY158" fmla="*/ 3711748 h 4662437"/>
                <a:gd name="connsiteX159" fmla="*/ 8529025 w 17552547"/>
                <a:gd name="connsiteY159" fmla="*/ 3681673 h 4662437"/>
                <a:gd name="connsiteX160" fmla="*/ 8473593 w 17552547"/>
                <a:gd name="connsiteY160" fmla="*/ 3651143 h 4662437"/>
                <a:gd name="connsiteX161" fmla="*/ 8418429 w 17552547"/>
                <a:gd name="connsiteY161" fmla="*/ 3620159 h 4662437"/>
                <a:gd name="connsiteX162" fmla="*/ 8363538 w 17552547"/>
                <a:gd name="connsiteY162" fmla="*/ 3588721 h 4662437"/>
                <a:gd name="connsiteX163" fmla="*/ 8308925 w 17552547"/>
                <a:gd name="connsiteY163" fmla="*/ 3556831 h 4662437"/>
                <a:gd name="connsiteX164" fmla="*/ 8254595 w 17552547"/>
                <a:gd name="connsiteY164" fmla="*/ 3524489 h 4662437"/>
                <a:gd name="connsiteX165" fmla="*/ 8200552 w 17552547"/>
                <a:gd name="connsiteY165" fmla="*/ 3491695 h 4662437"/>
                <a:gd name="connsiteX166" fmla="*/ 8146800 w 17552547"/>
                <a:gd name="connsiteY166" fmla="*/ 3458451 h 4662437"/>
                <a:gd name="connsiteX167" fmla="*/ 8093345 w 17552547"/>
                <a:gd name="connsiteY167" fmla="*/ 3424756 h 4662437"/>
                <a:gd name="connsiteX168" fmla="*/ 8040191 w 17552547"/>
                <a:gd name="connsiteY168" fmla="*/ 3390611 h 4662437"/>
                <a:gd name="connsiteX169" fmla="*/ 7987343 w 17552547"/>
                <a:gd name="connsiteY169" fmla="*/ 3356018 h 4662437"/>
                <a:gd name="connsiteX170" fmla="*/ 7934805 w 17552547"/>
                <a:gd name="connsiteY170" fmla="*/ 3320976 h 4662437"/>
                <a:gd name="connsiteX171" fmla="*/ 7882583 w 17552547"/>
                <a:gd name="connsiteY171" fmla="*/ 3285487 h 4662437"/>
                <a:gd name="connsiteX172" fmla="*/ 7830681 w 17552547"/>
                <a:gd name="connsiteY172" fmla="*/ 3249550 h 4662437"/>
                <a:gd name="connsiteX173" fmla="*/ 7779103 w 17552547"/>
                <a:gd name="connsiteY173" fmla="*/ 3213167 h 4662437"/>
                <a:gd name="connsiteX174" fmla="*/ 7727855 w 17552547"/>
                <a:gd name="connsiteY174" fmla="*/ 3176338 h 4662437"/>
                <a:gd name="connsiteX175" fmla="*/ 7676940 w 17552547"/>
                <a:gd name="connsiteY175" fmla="*/ 3139065 h 4662437"/>
                <a:gd name="connsiteX176" fmla="*/ 7626365 w 17552547"/>
                <a:gd name="connsiteY176" fmla="*/ 3101346 h 4662437"/>
                <a:gd name="connsiteX177" fmla="*/ 7576133 w 17552547"/>
                <a:gd name="connsiteY177" fmla="*/ 3063184 h 4662437"/>
                <a:gd name="connsiteX178" fmla="*/ 7526249 w 17552547"/>
                <a:gd name="connsiteY178" fmla="*/ 3024578 h 4662437"/>
                <a:gd name="connsiteX179" fmla="*/ 7476717 w 17552547"/>
                <a:gd name="connsiteY179" fmla="*/ 2985529 h 4662437"/>
                <a:gd name="connsiteX180" fmla="*/ 7427544 w 17552547"/>
                <a:gd name="connsiteY180" fmla="*/ 2946039 h 4662437"/>
                <a:gd name="connsiteX181" fmla="*/ 7378732 w 17552547"/>
                <a:gd name="connsiteY181" fmla="*/ 2906107 h 4662437"/>
                <a:gd name="connsiteX182" fmla="*/ 7330287 w 17552547"/>
                <a:gd name="connsiteY182" fmla="*/ 2865734 h 4662437"/>
                <a:gd name="connsiteX183" fmla="*/ 7282214 w 17552547"/>
                <a:gd name="connsiteY183" fmla="*/ 2824922 h 4662437"/>
                <a:gd name="connsiteX184" fmla="*/ 7234517 w 17552547"/>
                <a:gd name="connsiteY184" fmla="*/ 2783669 h 4662437"/>
                <a:gd name="connsiteX185" fmla="*/ 7187202 w 17552547"/>
                <a:gd name="connsiteY185" fmla="*/ 2741978 h 4662437"/>
                <a:gd name="connsiteX186" fmla="*/ 7140271 w 17552547"/>
                <a:gd name="connsiteY186" fmla="*/ 2699849 h 4662437"/>
                <a:gd name="connsiteX187" fmla="*/ 7093731 w 17552547"/>
                <a:gd name="connsiteY187" fmla="*/ 2657281 h 4662437"/>
                <a:gd name="connsiteX188" fmla="*/ 7047587 w 17552547"/>
                <a:gd name="connsiteY188" fmla="*/ 2614277 h 4662437"/>
                <a:gd name="connsiteX189" fmla="*/ 7001842 w 17552547"/>
                <a:gd name="connsiteY189" fmla="*/ 2570837 h 4662437"/>
                <a:gd name="connsiteX190" fmla="*/ 6956501 w 17552547"/>
                <a:gd name="connsiteY190" fmla="*/ 2526961 h 4662437"/>
                <a:gd name="connsiteX191" fmla="*/ 6911569 w 17552547"/>
                <a:gd name="connsiteY191" fmla="*/ 2482649 h 4662437"/>
                <a:gd name="connsiteX192" fmla="*/ 6867051 w 17552547"/>
                <a:gd name="connsiteY192" fmla="*/ 2437903 h 4662437"/>
                <a:gd name="connsiteX193" fmla="*/ 6822952 w 17552547"/>
                <a:gd name="connsiteY193" fmla="*/ 2392724 h 4662437"/>
                <a:gd name="connsiteX194" fmla="*/ 6779276 w 17552547"/>
                <a:gd name="connsiteY194" fmla="*/ 2347111 h 4662437"/>
                <a:gd name="connsiteX195" fmla="*/ 6736028 w 17552547"/>
                <a:gd name="connsiteY195" fmla="*/ 2301065 h 4662437"/>
                <a:gd name="connsiteX196" fmla="*/ 6693212 w 17552547"/>
                <a:gd name="connsiteY196" fmla="*/ 2254588 h 4662437"/>
                <a:gd name="connsiteX197" fmla="*/ 6650834 w 17552547"/>
                <a:gd name="connsiteY197" fmla="*/ 2207679 h 4662437"/>
                <a:gd name="connsiteX198" fmla="*/ 6608897 w 17552547"/>
                <a:gd name="connsiteY198" fmla="*/ 2160340 h 4662437"/>
                <a:gd name="connsiteX199" fmla="*/ 6567408 w 17552547"/>
                <a:gd name="connsiteY199" fmla="*/ 2112570 h 4662437"/>
                <a:gd name="connsiteX200" fmla="*/ 6526369 w 17552547"/>
                <a:gd name="connsiteY200" fmla="*/ 2064371 h 4662437"/>
                <a:gd name="connsiteX201" fmla="*/ 5607422 w 17552547"/>
                <a:gd name="connsiteY201" fmla="*/ 1088206 h 4662437"/>
                <a:gd name="connsiteX202" fmla="*/ 3873975 w 17552547"/>
                <a:gd name="connsiteY202" fmla="*/ 113943 h 4662437"/>
                <a:gd name="connsiteX203" fmla="*/ 1559811 w 17552547"/>
                <a:gd name="connsiteY203" fmla="*/ 0 h 4662437"/>
                <a:gd name="connsiteX204" fmla="*/ 0 w 17552547"/>
                <a:gd name="connsiteY204" fmla="*/ 721907 h 4662437"/>
                <a:gd name="connsiteX0" fmla="*/ 17552547 w 17552547"/>
                <a:gd name="connsiteY0" fmla="*/ 2331012 h 4662437"/>
                <a:gd name="connsiteX1" fmla="*/ 17514140 w 17552547"/>
                <a:gd name="connsiteY1" fmla="*/ 2380681 h 4662437"/>
                <a:gd name="connsiteX2" fmla="*/ 17475255 w 17552547"/>
                <a:gd name="connsiteY2" fmla="*/ 2429796 h 4662437"/>
                <a:gd name="connsiteX3" fmla="*/ 17435897 w 17552547"/>
                <a:gd name="connsiteY3" fmla="*/ 2478357 h 4662437"/>
                <a:gd name="connsiteX4" fmla="*/ 17396071 w 17552547"/>
                <a:gd name="connsiteY4" fmla="*/ 2526365 h 4662437"/>
                <a:gd name="connsiteX5" fmla="*/ 17355781 w 17552547"/>
                <a:gd name="connsiteY5" fmla="*/ 2573821 h 4662437"/>
                <a:gd name="connsiteX6" fmla="*/ 17315033 w 17552547"/>
                <a:gd name="connsiteY6" fmla="*/ 2620726 h 4662437"/>
                <a:gd name="connsiteX7" fmla="*/ 17273829 w 17552547"/>
                <a:gd name="connsiteY7" fmla="*/ 2667079 h 4662437"/>
                <a:gd name="connsiteX8" fmla="*/ 17232176 w 17552547"/>
                <a:gd name="connsiteY8" fmla="*/ 2712882 h 4662437"/>
                <a:gd name="connsiteX9" fmla="*/ 17190079 w 17552547"/>
                <a:gd name="connsiteY9" fmla="*/ 2758135 h 4662437"/>
                <a:gd name="connsiteX10" fmla="*/ 17147541 w 17552547"/>
                <a:gd name="connsiteY10" fmla="*/ 2802839 h 4662437"/>
                <a:gd name="connsiteX11" fmla="*/ 17104567 w 17552547"/>
                <a:gd name="connsiteY11" fmla="*/ 2846995 h 4662437"/>
                <a:gd name="connsiteX12" fmla="*/ 17061163 w 17552547"/>
                <a:gd name="connsiteY12" fmla="*/ 2890603 h 4662437"/>
                <a:gd name="connsiteX13" fmla="*/ 17017332 w 17552547"/>
                <a:gd name="connsiteY13" fmla="*/ 2933663 h 4662437"/>
                <a:gd name="connsiteX14" fmla="*/ 16973080 w 17552547"/>
                <a:gd name="connsiteY14" fmla="*/ 2976177 h 4662437"/>
                <a:gd name="connsiteX15" fmla="*/ 16928411 w 17552547"/>
                <a:gd name="connsiteY15" fmla="*/ 3018145 h 4662437"/>
                <a:gd name="connsiteX16" fmla="*/ 16883330 w 17552547"/>
                <a:gd name="connsiteY16" fmla="*/ 3059568 h 4662437"/>
                <a:gd name="connsiteX17" fmla="*/ 16837841 w 17552547"/>
                <a:gd name="connsiteY17" fmla="*/ 3100446 h 4662437"/>
                <a:gd name="connsiteX18" fmla="*/ 16791950 w 17552547"/>
                <a:gd name="connsiteY18" fmla="*/ 3140780 h 4662437"/>
                <a:gd name="connsiteX19" fmla="*/ 16745661 w 17552547"/>
                <a:gd name="connsiteY19" fmla="*/ 3180570 h 4662437"/>
                <a:gd name="connsiteX20" fmla="*/ 16698978 w 17552547"/>
                <a:gd name="connsiteY20" fmla="*/ 3219818 h 4662437"/>
                <a:gd name="connsiteX21" fmla="*/ 16651907 w 17552547"/>
                <a:gd name="connsiteY21" fmla="*/ 3258523 h 4662437"/>
                <a:gd name="connsiteX22" fmla="*/ 16604452 w 17552547"/>
                <a:gd name="connsiteY22" fmla="*/ 3296687 h 4662437"/>
                <a:gd name="connsiteX23" fmla="*/ 16556618 w 17552547"/>
                <a:gd name="connsiteY23" fmla="*/ 3334310 h 4662437"/>
                <a:gd name="connsiteX24" fmla="*/ 16508409 w 17552547"/>
                <a:gd name="connsiteY24" fmla="*/ 3371393 h 4662437"/>
                <a:gd name="connsiteX25" fmla="*/ 16459830 w 17552547"/>
                <a:gd name="connsiteY25" fmla="*/ 3407936 h 4662437"/>
                <a:gd name="connsiteX26" fmla="*/ 16410886 w 17552547"/>
                <a:gd name="connsiteY26" fmla="*/ 3443940 h 4662437"/>
                <a:gd name="connsiteX27" fmla="*/ 16361582 w 17552547"/>
                <a:gd name="connsiteY27" fmla="*/ 3479405 h 4662437"/>
                <a:gd name="connsiteX28" fmla="*/ 16311922 w 17552547"/>
                <a:gd name="connsiteY28" fmla="*/ 3514333 h 4662437"/>
                <a:gd name="connsiteX29" fmla="*/ 16261911 w 17552547"/>
                <a:gd name="connsiteY29" fmla="*/ 3548724 h 4662437"/>
                <a:gd name="connsiteX30" fmla="*/ 16211553 w 17552547"/>
                <a:gd name="connsiteY30" fmla="*/ 3582578 h 4662437"/>
                <a:gd name="connsiteX31" fmla="*/ 16160853 w 17552547"/>
                <a:gd name="connsiteY31" fmla="*/ 3615896 h 4662437"/>
                <a:gd name="connsiteX32" fmla="*/ 16109817 w 17552547"/>
                <a:gd name="connsiteY32" fmla="*/ 3648679 h 4662437"/>
                <a:gd name="connsiteX33" fmla="*/ 16058448 w 17552547"/>
                <a:gd name="connsiteY33" fmla="*/ 3680927 h 4662437"/>
                <a:gd name="connsiteX34" fmla="*/ 16006752 w 17552547"/>
                <a:gd name="connsiteY34" fmla="*/ 3712642 h 4662437"/>
                <a:gd name="connsiteX35" fmla="*/ 15954733 w 17552547"/>
                <a:gd name="connsiteY35" fmla="*/ 3743822 h 4662437"/>
                <a:gd name="connsiteX36" fmla="*/ 15902395 w 17552547"/>
                <a:gd name="connsiteY36" fmla="*/ 3774471 h 4662437"/>
                <a:gd name="connsiteX37" fmla="*/ 15849744 w 17552547"/>
                <a:gd name="connsiteY37" fmla="*/ 3804587 h 4662437"/>
                <a:gd name="connsiteX38" fmla="*/ 15796784 w 17552547"/>
                <a:gd name="connsiteY38" fmla="*/ 3834171 h 4662437"/>
                <a:gd name="connsiteX39" fmla="*/ 15743520 w 17552547"/>
                <a:gd name="connsiteY39" fmla="*/ 3863225 h 4662437"/>
                <a:gd name="connsiteX40" fmla="*/ 15689956 w 17552547"/>
                <a:gd name="connsiteY40" fmla="*/ 3891749 h 4662437"/>
                <a:gd name="connsiteX41" fmla="*/ 15636098 w 17552547"/>
                <a:gd name="connsiteY41" fmla="*/ 3919743 h 4662437"/>
                <a:gd name="connsiteX42" fmla="*/ 15581950 w 17552547"/>
                <a:gd name="connsiteY42" fmla="*/ 3947208 h 4662437"/>
                <a:gd name="connsiteX43" fmla="*/ 15527516 w 17552547"/>
                <a:gd name="connsiteY43" fmla="*/ 3974144 h 4662437"/>
                <a:gd name="connsiteX44" fmla="*/ 15472801 w 17552547"/>
                <a:gd name="connsiteY44" fmla="*/ 4000553 h 4662437"/>
                <a:gd name="connsiteX45" fmla="*/ 15417811 w 17552547"/>
                <a:gd name="connsiteY45" fmla="*/ 4026435 h 4662437"/>
                <a:gd name="connsiteX46" fmla="*/ 15362549 w 17552547"/>
                <a:gd name="connsiteY46" fmla="*/ 4051791 h 4662437"/>
                <a:gd name="connsiteX47" fmla="*/ 15307020 w 17552547"/>
                <a:gd name="connsiteY47" fmla="*/ 4076620 h 4662437"/>
                <a:gd name="connsiteX48" fmla="*/ 15251230 w 17552547"/>
                <a:gd name="connsiteY48" fmla="*/ 4100925 h 4662437"/>
                <a:gd name="connsiteX49" fmla="*/ 15195182 w 17552547"/>
                <a:gd name="connsiteY49" fmla="*/ 4124705 h 4662437"/>
                <a:gd name="connsiteX50" fmla="*/ 15138882 w 17552547"/>
                <a:gd name="connsiteY50" fmla="*/ 4147961 h 4662437"/>
                <a:gd name="connsiteX51" fmla="*/ 15082334 w 17552547"/>
                <a:gd name="connsiteY51" fmla="*/ 4170694 h 4662437"/>
                <a:gd name="connsiteX52" fmla="*/ 15025542 w 17552547"/>
                <a:gd name="connsiteY52" fmla="*/ 4192904 h 4662437"/>
                <a:gd name="connsiteX53" fmla="*/ 14968513 w 17552547"/>
                <a:gd name="connsiteY53" fmla="*/ 4214592 h 4662437"/>
                <a:gd name="connsiteX54" fmla="*/ 14911249 w 17552547"/>
                <a:gd name="connsiteY54" fmla="*/ 4235758 h 4662437"/>
                <a:gd name="connsiteX55" fmla="*/ 14853757 w 17552547"/>
                <a:gd name="connsiteY55" fmla="*/ 4256404 h 4662437"/>
                <a:gd name="connsiteX56" fmla="*/ 14796040 w 17552547"/>
                <a:gd name="connsiteY56" fmla="*/ 4276530 h 4662437"/>
                <a:gd name="connsiteX57" fmla="*/ 14738103 w 17552547"/>
                <a:gd name="connsiteY57" fmla="*/ 4296136 h 4662437"/>
                <a:gd name="connsiteX58" fmla="*/ 14679951 w 17552547"/>
                <a:gd name="connsiteY58" fmla="*/ 4315223 h 4662437"/>
                <a:gd name="connsiteX59" fmla="*/ 14621589 w 17552547"/>
                <a:gd name="connsiteY59" fmla="*/ 4333792 h 4662437"/>
                <a:gd name="connsiteX60" fmla="*/ 14563022 w 17552547"/>
                <a:gd name="connsiteY60" fmla="*/ 4351844 h 4662437"/>
                <a:gd name="connsiteX61" fmla="*/ 14504253 w 17552547"/>
                <a:gd name="connsiteY61" fmla="*/ 4369378 h 4662437"/>
                <a:gd name="connsiteX62" fmla="*/ 14445288 w 17552547"/>
                <a:gd name="connsiteY62" fmla="*/ 4386396 h 4662437"/>
                <a:gd name="connsiteX63" fmla="*/ 14386132 w 17552547"/>
                <a:gd name="connsiteY63" fmla="*/ 4402899 h 4662437"/>
                <a:gd name="connsiteX64" fmla="*/ 14326789 w 17552547"/>
                <a:gd name="connsiteY64" fmla="*/ 4418886 h 4662437"/>
                <a:gd name="connsiteX65" fmla="*/ 14267263 w 17552547"/>
                <a:gd name="connsiteY65" fmla="*/ 4434359 h 4662437"/>
                <a:gd name="connsiteX66" fmla="*/ 14207560 w 17552547"/>
                <a:gd name="connsiteY66" fmla="*/ 4449318 h 4662437"/>
                <a:gd name="connsiteX67" fmla="*/ 14147685 w 17552547"/>
                <a:gd name="connsiteY67" fmla="*/ 4463764 h 4662437"/>
                <a:gd name="connsiteX68" fmla="*/ 14087641 w 17552547"/>
                <a:gd name="connsiteY68" fmla="*/ 4477697 h 4662437"/>
                <a:gd name="connsiteX69" fmla="*/ 14027434 w 17552547"/>
                <a:gd name="connsiteY69" fmla="*/ 4491118 h 4662437"/>
                <a:gd name="connsiteX70" fmla="*/ 13967068 w 17552547"/>
                <a:gd name="connsiteY70" fmla="*/ 4504028 h 4662437"/>
                <a:gd name="connsiteX71" fmla="*/ 13906549 w 17552547"/>
                <a:gd name="connsiteY71" fmla="*/ 4516427 h 4662437"/>
                <a:gd name="connsiteX72" fmla="*/ 13845880 w 17552547"/>
                <a:gd name="connsiteY72" fmla="*/ 4528316 h 4662437"/>
                <a:gd name="connsiteX73" fmla="*/ 13785066 w 17552547"/>
                <a:gd name="connsiteY73" fmla="*/ 4539696 h 4662437"/>
                <a:gd name="connsiteX74" fmla="*/ 13724112 w 17552547"/>
                <a:gd name="connsiteY74" fmla="*/ 4550567 h 4662437"/>
                <a:gd name="connsiteX75" fmla="*/ 13663023 w 17552547"/>
                <a:gd name="connsiteY75" fmla="*/ 4560929 h 4662437"/>
                <a:gd name="connsiteX76" fmla="*/ 13601804 w 17552547"/>
                <a:gd name="connsiteY76" fmla="*/ 4570784 h 4662437"/>
                <a:gd name="connsiteX77" fmla="*/ 13540459 w 17552547"/>
                <a:gd name="connsiteY77" fmla="*/ 4580133 h 4662437"/>
                <a:gd name="connsiteX78" fmla="*/ 13478992 w 17552547"/>
                <a:gd name="connsiteY78" fmla="*/ 4588975 h 4662437"/>
                <a:gd name="connsiteX79" fmla="*/ 13417410 w 17552547"/>
                <a:gd name="connsiteY79" fmla="*/ 4597311 h 4662437"/>
                <a:gd name="connsiteX80" fmla="*/ 13355715 w 17552547"/>
                <a:gd name="connsiteY80" fmla="*/ 4605142 h 4662437"/>
                <a:gd name="connsiteX81" fmla="*/ 13293913 w 17552547"/>
                <a:gd name="connsiteY81" fmla="*/ 4612469 h 4662437"/>
                <a:gd name="connsiteX82" fmla="*/ 13232009 w 17552547"/>
                <a:gd name="connsiteY82" fmla="*/ 4619292 h 4662437"/>
                <a:gd name="connsiteX83" fmla="*/ 13170007 w 17552547"/>
                <a:gd name="connsiteY83" fmla="*/ 4625612 h 4662437"/>
                <a:gd name="connsiteX84" fmla="*/ 13107913 w 17552547"/>
                <a:gd name="connsiteY84" fmla="*/ 4631430 h 4662437"/>
                <a:gd name="connsiteX85" fmla="*/ 13045730 w 17552547"/>
                <a:gd name="connsiteY85" fmla="*/ 4636745 h 4662437"/>
                <a:gd name="connsiteX86" fmla="*/ 12983463 w 17552547"/>
                <a:gd name="connsiteY86" fmla="*/ 4641560 h 4662437"/>
                <a:gd name="connsiteX87" fmla="*/ 12921117 w 17552547"/>
                <a:gd name="connsiteY87" fmla="*/ 4645873 h 4662437"/>
                <a:gd name="connsiteX88" fmla="*/ 12858697 w 17552547"/>
                <a:gd name="connsiteY88" fmla="*/ 4649687 h 4662437"/>
                <a:gd name="connsiteX89" fmla="*/ 12796208 w 17552547"/>
                <a:gd name="connsiteY89" fmla="*/ 4653001 h 4662437"/>
                <a:gd name="connsiteX90" fmla="*/ 12733654 w 17552547"/>
                <a:gd name="connsiteY90" fmla="*/ 4655817 h 4662437"/>
                <a:gd name="connsiteX91" fmla="*/ 12671039 w 17552547"/>
                <a:gd name="connsiteY91" fmla="*/ 4658135 h 4662437"/>
                <a:gd name="connsiteX92" fmla="*/ 12608370 w 17552547"/>
                <a:gd name="connsiteY92" fmla="*/ 4659955 h 4662437"/>
                <a:gd name="connsiteX93" fmla="*/ 12545649 w 17552547"/>
                <a:gd name="connsiteY93" fmla="*/ 4661278 h 4662437"/>
                <a:gd name="connsiteX94" fmla="*/ 12482882 w 17552547"/>
                <a:gd name="connsiteY94" fmla="*/ 4662105 h 4662437"/>
                <a:gd name="connsiteX95" fmla="*/ 12420074 w 17552547"/>
                <a:gd name="connsiteY95" fmla="*/ 4662437 h 4662437"/>
                <a:gd name="connsiteX96" fmla="*/ 12357230 w 17552547"/>
                <a:gd name="connsiteY96" fmla="*/ 4662273 h 4662437"/>
                <a:gd name="connsiteX97" fmla="*/ 12294353 w 17552547"/>
                <a:gd name="connsiteY97" fmla="*/ 4661615 h 4662437"/>
                <a:gd name="connsiteX98" fmla="*/ 12231449 w 17552547"/>
                <a:gd name="connsiteY98" fmla="*/ 4660464 h 4662437"/>
                <a:gd name="connsiteX99" fmla="*/ 12168522 w 17552547"/>
                <a:gd name="connsiteY99" fmla="*/ 4658819 h 4662437"/>
                <a:gd name="connsiteX100" fmla="*/ 12105578 w 17552547"/>
                <a:gd name="connsiteY100" fmla="*/ 4656682 h 4662437"/>
                <a:gd name="connsiteX101" fmla="*/ 12042620 w 17552547"/>
                <a:gd name="connsiteY101" fmla="*/ 4654054 h 4662437"/>
                <a:gd name="connsiteX102" fmla="*/ 11979654 w 17552547"/>
                <a:gd name="connsiteY102" fmla="*/ 4650934 h 4662437"/>
                <a:gd name="connsiteX103" fmla="*/ 11916683 w 17552547"/>
                <a:gd name="connsiteY103" fmla="*/ 4647323 h 4662437"/>
                <a:gd name="connsiteX104" fmla="*/ 11853714 w 17552547"/>
                <a:gd name="connsiteY104" fmla="*/ 4643223 h 4662437"/>
                <a:gd name="connsiteX105" fmla="*/ 11790750 w 17552547"/>
                <a:gd name="connsiteY105" fmla="*/ 4638633 h 4662437"/>
                <a:gd name="connsiteX106" fmla="*/ 11727797 w 17552547"/>
                <a:gd name="connsiteY106" fmla="*/ 4633555 h 4662437"/>
                <a:gd name="connsiteX107" fmla="*/ 11664858 w 17552547"/>
                <a:gd name="connsiteY107" fmla="*/ 4627989 h 4662437"/>
                <a:gd name="connsiteX108" fmla="*/ 11601939 w 17552547"/>
                <a:gd name="connsiteY108" fmla="*/ 4621935 h 4662437"/>
                <a:gd name="connsiteX109" fmla="*/ 11539045 w 17552547"/>
                <a:gd name="connsiteY109" fmla="*/ 4615394 h 4662437"/>
                <a:gd name="connsiteX110" fmla="*/ 11476179 w 17552547"/>
                <a:gd name="connsiteY110" fmla="*/ 4608368 h 4662437"/>
                <a:gd name="connsiteX111" fmla="*/ 11413347 w 17552547"/>
                <a:gd name="connsiteY111" fmla="*/ 4600856 h 4662437"/>
                <a:gd name="connsiteX112" fmla="*/ 11350554 w 17552547"/>
                <a:gd name="connsiteY112" fmla="*/ 4592859 h 4662437"/>
                <a:gd name="connsiteX113" fmla="*/ 11287803 w 17552547"/>
                <a:gd name="connsiteY113" fmla="*/ 4584377 h 4662437"/>
                <a:gd name="connsiteX114" fmla="*/ 11225101 w 17552547"/>
                <a:gd name="connsiteY114" fmla="*/ 4575413 h 4662437"/>
                <a:gd name="connsiteX115" fmla="*/ 11162450 w 17552547"/>
                <a:gd name="connsiteY115" fmla="*/ 4565965 h 4662437"/>
                <a:gd name="connsiteX116" fmla="*/ 11099857 w 17552547"/>
                <a:gd name="connsiteY116" fmla="*/ 4556035 h 4662437"/>
                <a:gd name="connsiteX117" fmla="*/ 11037326 w 17552547"/>
                <a:gd name="connsiteY117" fmla="*/ 4545623 h 4662437"/>
                <a:gd name="connsiteX118" fmla="*/ 10974862 w 17552547"/>
                <a:gd name="connsiteY118" fmla="*/ 4534730 h 4662437"/>
                <a:gd name="connsiteX119" fmla="*/ 10912468 w 17552547"/>
                <a:gd name="connsiteY119" fmla="*/ 4523356 h 4662437"/>
                <a:gd name="connsiteX120" fmla="*/ 10850151 w 17552547"/>
                <a:gd name="connsiteY120" fmla="*/ 4511503 h 4662437"/>
                <a:gd name="connsiteX121" fmla="*/ 10787914 w 17552547"/>
                <a:gd name="connsiteY121" fmla="*/ 4499171 h 4662437"/>
                <a:gd name="connsiteX122" fmla="*/ 10725763 w 17552547"/>
                <a:gd name="connsiteY122" fmla="*/ 4486360 h 4662437"/>
                <a:gd name="connsiteX123" fmla="*/ 10663701 w 17552547"/>
                <a:gd name="connsiteY123" fmla="*/ 4473071 h 4662437"/>
                <a:gd name="connsiteX124" fmla="*/ 10601734 w 17552547"/>
                <a:gd name="connsiteY124" fmla="*/ 4459305 h 4662437"/>
                <a:gd name="connsiteX125" fmla="*/ 10539867 w 17552547"/>
                <a:gd name="connsiteY125" fmla="*/ 4445062 h 4662437"/>
                <a:gd name="connsiteX126" fmla="*/ 10478104 w 17552547"/>
                <a:gd name="connsiteY126" fmla="*/ 4430343 h 4662437"/>
                <a:gd name="connsiteX127" fmla="*/ 10416449 w 17552547"/>
                <a:gd name="connsiteY127" fmla="*/ 4415148 h 4662437"/>
                <a:gd name="connsiteX128" fmla="*/ 10354908 w 17552547"/>
                <a:gd name="connsiteY128" fmla="*/ 4399479 h 4662437"/>
                <a:gd name="connsiteX129" fmla="*/ 10293485 w 17552547"/>
                <a:gd name="connsiteY129" fmla="*/ 4383336 h 4662437"/>
                <a:gd name="connsiteX130" fmla="*/ 10232185 w 17552547"/>
                <a:gd name="connsiteY130" fmla="*/ 4366719 h 4662437"/>
                <a:gd name="connsiteX131" fmla="*/ 10171013 w 17552547"/>
                <a:gd name="connsiteY131" fmla="*/ 4349629 h 4662437"/>
                <a:gd name="connsiteX132" fmla="*/ 10109973 w 17552547"/>
                <a:gd name="connsiteY132" fmla="*/ 4332067 h 4662437"/>
                <a:gd name="connsiteX133" fmla="*/ 10049070 w 17552547"/>
                <a:gd name="connsiteY133" fmla="*/ 4314033 h 4662437"/>
                <a:gd name="connsiteX134" fmla="*/ 9988308 w 17552547"/>
                <a:gd name="connsiteY134" fmla="*/ 4295528 h 4662437"/>
                <a:gd name="connsiteX135" fmla="*/ 9927693 w 17552547"/>
                <a:gd name="connsiteY135" fmla="*/ 4276553 h 4662437"/>
                <a:gd name="connsiteX136" fmla="*/ 9867228 w 17552547"/>
                <a:gd name="connsiteY136" fmla="*/ 4257108 h 4662437"/>
                <a:gd name="connsiteX137" fmla="*/ 9806920 w 17552547"/>
                <a:gd name="connsiteY137" fmla="*/ 4237194 h 4662437"/>
                <a:gd name="connsiteX138" fmla="*/ 9746772 w 17552547"/>
                <a:gd name="connsiteY138" fmla="*/ 4216812 h 4662437"/>
                <a:gd name="connsiteX139" fmla="*/ 9686789 w 17552547"/>
                <a:gd name="connsiteY139" fmla="*/ 4195961 h 4662437"/>
                <a:gd name="connsiteX140" fmla="*/ 9626976 w 17552547"/>
                <a:gd name="connsiteY140" fmla="*/ 4174644 h 4662437"/>
                <a:gd name="connsiteX141" fmla="*/ 9567337 w 17552547"/>
                <a:gd name="connsiteY141" fmla="*/ 4152860 h 4662437"/>
                <a:gd name="connsiteX142" fmla="*/ 9507877 w 17552547"/>
                <a:gd name="connsiteY142" fmla="*/ 4130609 h 4662437"/>
                <a:gd name="connsiteX143" fmla="*/ 9448601 w 17552547"/>
                <a:gd name="connsiteY143" fmla="*/ 4107894 h 4662437"/>
                <a:gd name="connsiteX144" fmla="*/ 9389514 w 17552547"/>
                <a:gd name="connsiteY144" fmla="*/ 4084714 h 4662437"/>
                <a:gd name="connsiteX145" fmla="*/ 9330620 w 17552547"/>
                <a:gd name="connsiteY145" fmla="*/ 4061069 h 4662437"/>
                <a:gd name="connsiteX146" fmla="*/ 9271924 w 17552547"/>
                <a:gd name="connsiteY146" fmla="*/ 4036961 h 4662437"/>
                <a:gd name="connsiteX147" fmla="*/ 9213431 w 17552547"/>
                <a:gd name="connsiteY147" fmla="*/ 4012391 h 4662437"/>
                <a:gd name="connsiteX148" fmla="*/ 9155145 w 17552547"/>
                <a:gd name="connsiteY148" fmla="*/ 3987358 h 4662437"/>
                <a:gd name="connsiteX149" fmla="*/ 9097071 w 17552547"/>
                <a:gd name="connsiteY149" fmla="*/ 3961864 h 4662437"/>
                <a:gd name="connsiteX150" fmla="*/ 9039214 w 17552547"/>
                <a:gd name="connsiteY150" fmla="*/ 3935908 h 4662437"/>
                <a:gd name="connsiteX151" fmla="*/ 8981578 w 17552547"/>
                <a:gd name="connsiteY151" fmla="*/ 3909493 h 4662437"/>
                <a:gd name="connsiteX152" fmla="*/ 8924168 w 17552547"/>
                <a:gd name="connsiteY152" fmla="*/ 3882618 h 4662437"/>
                <a:gd name="connsiteX153" fmla="*/ 8866989 w 17552547"/>
                <a:gd name="connsiteY153" fmla="*/ 3855283 h 4662437"/>
                <a:gd name="connsiteX154" fmla="*/ 8810046 w 17552547"/>
                <a:gd name="connsiteY154" fmla="*/ 3827491 h 4662437"/>
                <a:gd name="connsiteX155" fmla="*/ 8753342 w 17552547"/>
                <a:gd name="connsiteY155" fmla="*/ 3799240 h 4662437"/>
                <a:gd name="connsiteX156" fmla="*/ 8696884 w 17552547"/>
                <a:gd name="connsiteY156" fmla="*/ 3770532 h 4662437"/>
                <a:gd name="connsiteX157" fmla="*/ 8640675 w 17552547"/>
                <a:gd name="connsiteY157" fmla="*/ 3741368 h 4662437"/>
                <a:gd name="connsiteX158" fmla="*/ 8584720 w 17552547"/>
                <a:gd name="connsiteY158" fmla="*/ 3711748 h 4662437"/>
                <a:gd name="connsiteX159" fmla="*/ 8529025 w 17552547"/>
                <a:gd name="connsiteY159" fmla="*/ 3681673 h 4662437"/>
                <a:gd name="connsiteX160" fmla="*/ 8473593 w 17552547"/>
                <a:gd name="connsiteY160" fmla="*/ 3651143 h 4662437"/>
                <a:gd name="connsiteX161" fmla="*/ 8418429 w 17552547"/>
                <a:gd name="connsiteY161" fmla="*/ 3620159 h 4662437"/>
                <a:gd name="connsiteX162" fmla="*/ 8363538 w 17552547"/>
                <a:gd name="connsiteY162" fmla="*/ 3588721 h 4662437"/>
                <a:gd name="connsiteX163" fmla="*/ 8308925 w 17552547"/>
                <a:gd name="connsiteY163" fmla="*/ 3556831 h 4662437"/>
                <a:gd name="connsiteX164" fmla="*/ 8254595 w 17552547"/>
                <a:gd name="connsiteY164" fmla="*/ 3524489 h 4662437"/>
                <a:gd name="connsiteX165" fmla="*/ 8200552 w 17552547"/>
                <a:gd name="connsiteY165" fmla="*/ 3491695 h 4662437"/>
                <a:gd name="connsiteX166" fmla="*/ 8146800 w 17552547"/>
                <a:gd name="connsiteY166" fmla="*/ 3458451 h 4662437"/>
                <a:gd name="connsiteX167" fmla="*/ 8093345 w 17552547"/>
                <a:gd name="connsiteY167" fmla="*/ 3424756 h 4662437"/>
                <a:gd name="connsiteX168" fmla="*/ 8040191 w 17552547"/>
                <a:gd name="connsiteY168" fmla="*/ 3390611 h 4662437"/>
                <a:gd name="connsiteX169" fmla="*/ 7987343 w 17552547"/>
                <a:gd name="connsiteY169" fmla="*/ 3356018 h 4662437"/>
                <a:gd name="connsiteX170" fmla="*/ 7934805 w 17552547"/>
                <a:gd name="connsiteY170" fmla="*/ 3320976 h 4662437"/>
                <a:gd name="connsiteX171" fmla="*/ 7882583 w 17552547"/>
                <a:gd name="connsiteY171" fmla="*/ 3285487 h 4662437"/>
                <a:gd name="connsiteX172" fmla="*/ 7830681 w 17552547"/>
                <a:gd name="connsiteY172" fmla="*/ 3249550 h 4662437"/>
                <a:gd name="connsiteX173" fmla="*/ 7779103 w 17552547"/>
                <a:gd name="connsiteY173" fmla="*/ 3213167 h 4662437"/>
                <a:gd name="connsiteX174" fmla="*/ 7727855 w 17552547"/>
                <a:gd name="connsiteY174" fmla="*/ 3176338 h 4662437"/>
                <a:gd name="connsiteX175" fmla="*/ 7676940 w 17552547"/>
                <a:gd name="connsiteY175" fmla="*/ 3139065 h 4662437"/>
                <a:gd name="connsiteX176" fmla="*/ 7626365 w 17552547"/>
                <a:gd name="connsiteY176" fmla="*/ 3101346 h 4662437"/>
                <a:gd name="connsiteX177" fmla="*/ 7576133 w 17552547"/>
                <a:gd name="connsiteY177" fmla="*/ 3063184 h 4662437"/>
                <a:gd name="connsiteX178" fmla="*/ 7526249 w 17552547"/>
                <a:gd name="connsiteY178" fmla="*/ 3024578 h 4662437"/>
                <a:gd name="connsiteX179" fmla="*/ 7476717 w 17552547"/>
                <a:gd name="connsiteY179" fmla="*/ 2985529 h 4662437"/>
                <a:gd name="connsiteX180" fmla="*/ 7427544 w 17552547"/>
                <a:gd name="connsiteY180" fmla="*/ 2946039 h 4662437"/>
                <a:gd name="connsiteX181" fmla="*/ 7378732 w 17552547"/>
                <a:gd name="connsiteY181" fmla="*/ 2906107 h 4662437"/>
                <a:gd name="connsiteX182" fmla="*/ 7330287 w 17552547"/>
                <a:gd name="connsiteY182" fmla="*/ 2865734 h 4662437"/>
                <a:gd name="connsiteX183" fmla="*/ 7282214 w 17552547"/>
                <a:gd name="connsiteY183" fmla="*/ 2824922 h 4662437"/>
                <a:gd name="connsiteX184" fmla="*/ 7234517 w 17552547"/>
                <a:gd name="connsiteY184" fmla="*/ 2783669 h 4662437"/>
                <a:gd name="connsiteX185" fmla="*/ 7187202 w 17552547"/>
                <a:gd name="connsiteY185" fmla="*/ 2741978 h 4662437"/>
                <a:gd name="connsiteX186" fmla="*/ 7140271 w 17552547"/>
                <a:gd name="connsiteY186" fmla="*/ 2699849 h 4662437"/>
                <a:gd name="connsiteX187" fmla="*/ 7093731 w 17552547"/>
                <a:gd name="connsiteY187" fmla="*/ 2657281 h 4662437"/>
                <a:gd name="connsiteX188" fmla="*/ 7047587 w 17552547"/>
                <a:gd name="connsiteY188" fmla="*/ 2614277 h 4662437"/>
                <a:gd name="connsiteX189" fmla="*/ 7001842 w 17552547"/>
                <a:gd name="connsiteY189" fmla="*/ 2570837 h 4662437"/>
                <a:gd name="connsiteX190" fmla="*/ 6956501 w 17552547"/>
                <a:gd name="connsiteY190" fmla="*/ 2526961 h 4662437"/>
                <a:gd name="connsiteX191" fmla="*/ 6911569 w 17552547"/>
                <a:gd name="connsiteY191" fmla="*/ 2482649 h 4662437"/>
                <a:gd name="connsiteX192" fmla="*/ 6867051 w 17552547"/>
                <a:gd name="connsiteY192" fmla="*/ 2437903 h 4662437"/>
                <a:gd name="connsiteX193" fmla="*/ 6822952 w 17552547"/>
                <a:gd name="connsiteY193" fmla="*/ 2392724 h 4662437"/>
                <a:gd name="connsiteX194" fmla="*/ 6779276 w 17552547"/>
                <a:gd name="connsiteY194" fmla="*/ 2347111 h 4662437"/>
                <a:gd name="connsiteX195" fmla="*/ 6736028 w 17552547"/>
                <a:gd name="connsiteY195" fmla="*/ 2301065 h 4662437"/>
                <a:gd name="connsiteX196" fmla="*/ 6693212 w 17552547"/>
                <a:gd name="connsiteY196" fmla="*/ 2254588 h 4662437"/>
                <a:gd name="connsiteX197" fmla="*/ 6650834 w 17552547"/>
                <a:gd name="connsiteY197" fmla="*/ 2207679 h 4662437"/>
                <a:gd name="connsiteX198" fmla="*/ 6608897 w 17552547"/>
                <a:gd name="connsiteY198" fmla="*/ 2160340 h 4662437"/>
                <a:gd name="connsiteX199" fmla="*/ 6567408 w 17552547"/>
                <a:gd name="connsiteY199" fmla="*/ 2112570 h 4662437"/>
                <a:gd name="connsiteX200" fmla="*/ 6526369 w 17552547"/>
                <a:gd name="connsiteY200" fmla="*/ 2064371 h 4662437"/>
                <a:gd name="connsiteX201" fmla="*/ 5607422 w 17552547"/>
                <a:gd name="connsiteY201" fmla="*/ 1088206 h 4662437"/>
                <a:gd name="connsiteX202" fmla="*/ 3873975 w 17552547"/>
                <a:gd name="connsiteY202" fmla="*/ 113943 h 4662437"/>
                <a:gd name="connsiteX203" fmla="*/ 1559811 w 17552547"/>
                <a:gd name="connsiteY203" fmla="*/ 0 h 4662437"/>
                <a:gd name="connsiteX204" fmla="*/ 0 w 17552547"/>
                <a:gd name="connsiteY204" fmla="*/ 721907 h 4662437"/>
                <a:gd name="connsiteX0" fmla="*/ 17552547 w 17552547"/>
                <a:gd name="connsiteY0" fmla="*/ 2845356 h 5176781"/>
                <a:gd name="connsiteX1" fmla="*/ 17514140 w 17552547"/>
                <a:gd name="connsiteY1" fmla="*/ 2895025 h 5176781"/>
                <a:gd name="connsiteX2" fmla="*/ 17475255 w 17552547"/>
                <a:gd name="connsiteY2" fmla="*/ 2944140 h 5176781"/>
                <a:gd name="connsiteX3" fmla="*/ 17435897 w 17552547"/>
                <a:gd name="connsiteY3" fmla="*/ 2992701 h 5176781"/>
                <a:gd name="connsiteX4" fmla="*/ 17396071 w 17552547"/>
                <a:gd name="connsiteY4" fmla="*/ 3040709 h 5176781"/>
                <a:gd name="connsiteX5" fmla="*/ 17355781 w 17552547"/>
                <a:gd name="connsiteY5" fmla="*/ 3088165 h 5176781"/>
                <a:gd name="connsiteX6" fmla="*/ 17315033 w 17552547"/>
                <a:gd name="connsiteY6" fmla="*/ 3135070 h 5176781"/>
                <a:gd name="connsiteX7" fmla="*/ 17273829 w 17552547"/>
                <a:gd name="connsiteY7" fmla="*/ 3181423 h 5176781"/>
                <a:gd name="connsiteX8" fmla="*/ 17232176 w 17552547"/>
                <a:gd name="connsiteY8" fmla="*/ 3227226 h 5176781"/>
                <a:gd name="connsiteX9" fmla="*/ 17190079 w 17552547"/>
                <a:gd name="connsiteY9" fmla="*/ 3272479 h 5176781"/>
                <a:gd name="connsiteX10" fmla="*/ 17147541 w 17552547"/>
                <a:gd name="connsiteY10" fmla="*/ 3317183 h 5176781"/>
                <a:gd name="connsiteX11" fmla="*/ 17104567 w 17552547"/>
                <a:gd name="connsiteY11" fmla="*/ 3361339 h 5176781"/>
                <a:gd name="connsiteX12" fmla="*/ 17061163 w 17552547"/>
                <a:gd name="connsiteY12" fmla="*/ 3404947 h 5176781"/>
                <a:gd name="connsiteX13" fmla="*/ 17017332 w 17552547"/>
                <a:gd name="connsiteY13" fmla="*/ 3448007 h 5176781"/>
                <a:gd name="connsiteX14" fmla="*/ 16973080 w 17552547"/>
                <a:gd name="connsiteY14" fmla="*/ 3490521 h 5176781"/>
                <a:gd name="connsiteX15" fmla="*/ 16928411 w 17552547"/>
                <a:gd name="connsiteY15" fmla="*/ 3532489 h 5176781"/>
                <a:gd name="connsiteX16" fmla="*/ 16883330 w 17552547"/>
                <a:gd name="connsiteY16" fmla="*/ 3573912 h 5176781"/>
                <a:gd name="connsiteX17" fmla="*/ 16837841 w 17552547"/>
                <a:gd name="connsiteY17" fmla="*/ 3614790 h 5176781"/>
                <a:gd name="connsiteX18" fmla="*/ 16791950 w 17552547"/>
                <a:gd name="connsiteY18" fmla="*/ 3655124 h 5176781"/>
                <a:gd name="connsiteX19" fmla="*/ 16745661 w 17552547"/>
                <a:gd name="connsiteY19" fmla="*/ 3694914 h 5176781"/>
                <a:gd name="connsiteX20" fmla="*/ 16698978 w 17552547"/>
                <a:gd name="connsiteY20" fmla="*/ 3734162 h 5176781"/>
                <a:gd name="connsiteX21" fmla="*/ 16651907 w 17552547"/>
                <a:gd name="connsiteY21" fmla="*/ 3772867 h 5176781"/>
                <a:gd name="connsiteX22" fmla="*/ 16604452 w 17552547"/>
                <a:gd name="connsiteY22" fmla="*/ 3811031 h 5176781"/>
                <a:gd name="connsiteX23" fmla="*/ 16556618 w 17552547"/>
                <a:gd name="connsiteY23" fmla="*/ 3848654 h 5176781"/>
                <a:gd name="connsiteX24" fmla="*/ 16508409 w 17552547"/>
                <a:gd name="connsiteY24" fmla="*/ 3885737 h 5176781"/>
                <a:gd name="connsiteX25" fmla="*/ 16459830 w 17552547"/>
                <a:gd name="connsiteY25" fmla="*/ 3922280 h 5176781"/>
                <a:gd name="connsiteX26" fmla="*/ 16410886 w 17552547"/>
                <a:gd name="connsiteY26" fmla="*/ 3958284 h 5176781"/>
                <a:gd name="connsiteX27" fmla="*/ 16361582 w 17552547"/>
                <a:gd name="connsiteY27" fmla="*/ 3993749 h 5176781"/>
                <a:gd name="connsiteX28" fmla="*/ 16311922 w 17552547"/>
                <a:gd name="connsiteY28" fmla="*/ 4028677 h 5176781"/>
                <a:gd name="connsiteX29" fmla="*/ 16261911 w 17552547"/>
                <a:gd name="connsiteY29" fmla="*/ 4063068 h 5176781"/>
                <a:gd name="connsiteX30" fmla="*/ 16211553 w 17552547"/>
                <a:gd name="connsiteY30" fmla="*/ 4096922 h 5176781"/>
                <a:gd name="connsiteX31" fmla="*/ 16160853 w 17552547"/>
                <a:gd name="connsiteY31" fmla="*/ 4130240 h 5176781"/>
                <a:gd name="connsiteX32" fmla="*/ 16109817 w 17552547"/>
                <a:gd name="connsiteY32" fmla="*/ 4163023 h 5176781"/>
                <a:gd name="connsiteX33" fmla="*/ 16058448 w 17552547"/>
                <a:gd name="connsiteY33" fmla="*/ 4195271 h 5176781"/>
                <a:gd name="connsiteX34" fmla="*/ 16006752 w 17552547"/>
                <a:gd name="connsiteY34" fmla="*/ 4226986 h 5176781"/>
                <a:gd name="connsiteX35" fmla="*/ 15954733 w 17552547"/>
                <a:gd name="connsiteY35" fmla="*/ 4258166 h 5176781"/>
                <a:gd name="connsiteX36" fmla="*/ 15902395 w 17552547"/>
                <a:gd name="connsiteY36" fmla="*/ 4288815 h 5176781"/>
                <a:gd name="connsiteX37" fmla="*/ 15849744 w 17552547"/>
                <a:gd name="connsiteY37" fmla="*/ 4318931 h 5176781"/>
                <a:gd name="connsiteX38" fmla="*/ 15796784 w 17552547"/>
                <a:gd name="connsiteY38" fmla="*/ 4348515 h 5176781"/>
                <a:gd name="connsiteX39" fmla="*/ 15743520 w 17552547"/>
                <a:gd name="connsiteY39" fmla="*/ 4377569 h 5176781"/>
                <a:gd name="connsiteX40" fmla="*/ 15689956 w 17552547"/>
                <a:gd name="connsiteY40" fmla="*/ 4406093 h 5176781"/>
                <a:gd name="connsiteX41" fmla="*/ 15636098 w 17552547"/>
                <a:gd name="connsiteY41" fmla="*/ 4434087 h 5176781"/>
                <a:gd name="connsiteX42" fmla="*/ 15581950 w 17552547"/>
                <a:gd name="connsiteY42" fmla="*/ 4461552 h 5176781"/>
                <a:gd name="connsiteX43" fmla="*/ 15527516 w 17552547"/>
                <a:gd name="connsiteY43" fmla="*/ 4488488 h 5176781"/>
                <a:gd name="connsiteX44" fmla="*/ 15472801 w 17552547"/>
                <a:gd name="connsiteY44" fmla="*/ 4514897 h 5176781"/>
                <a:gd name="connsiteX45" fmla="*/ 15417811 w 17552547"/>
                <a:gd name="connsiteY45" fmla="*/ 4540779 h 5176781"/>
                <a:gd name="connsiteX46" fmla="*/ 15362549 w 17552547"/>
                <a:gd name="connsiteY46" fmla="*/ 4566135 h 5176781"/>
                <a:gd name="connsiteX47" fmla="*/ 15307020 w 17552547"/>
                <a:gd name="connsiteY47" fmla="*/ 4590964 h 5176781"/>
                <a:gd name="connsiteX48" fmla="*/ 15251230 w 17552547"/>
                <a:gd name="connsiteY48" fmla="*/ 4615269 h 5176781"/>
                <a:gd name="connsiteX49" fmla="*/ 15195182 w 17552547"/>
                <a:gd name="connsiteY49" fmla="*/ 4639049 h 5176781"/>
                <a:gd name="connsiteX50" fmla="*/ 15138882 w 17552547"/>
                <a:gd name="connsiteY50" fmla="*/ 4662305 h 5176781"/>
                <a:gd name="connsiteX51" fmla="*/ 15082334 w 17552547"/>
                <a:gd name="connsiteY51" fmla="*/ 4685038 h 5176781"/>
                <a:gd name="connsiteX52" fmla="*/ 15025542 w 17552547"/>
                <a:gd name="connsiteY52" fmla="*/ 4707248 h 5176781"/>
                <a:gd name="connsiteX53" fmla="*/ 14968513 w 17552547"/>
                <a:gd name="connsiteY53" fmla="*/ 4728936 h 5176781"/>
                <a:gd name="connsiteX54" fmla="*/ 14911249 w 17552547"/>
                <a:gd name="connsiteY54" fmla="*/ 4750102 h 5176781"/>
                <a:gd name="connsiteX55" fmla="*/ 14853757 w 17552547"/>
                <a:gd name="connsiteY55" fmla="*/ 4770748 h 5176781"/>
                <a:gd name="connsiteX56" fmla="*/ 14796040 w 17552547"/>
                <a:gd name="connsiteY56" fmla="*/ 4790874 h 5176781"/>
                <a:gd name="connsiteX57" fmla="*/ 14738103 w 17552547"/>
                <a:gd name="connsiteY57" fmla="*/ 4810480 h 5176781"/>
                <a:gd name="connsiteX58" fmla="*/ 14679951 w 17552547"/>
                <a:gd name="connsiteY58" fmla="*/ 4829567 h 5176781"/>
                <a:gd name="connsiteX59" fmla="*/ 14621589 w 17552547"/>
                <a:gd name="connsiteY59" fmla="*/ 4848136 h 5176781"/>
                <a:gd name="connsiteX60" fmla="*/ 14563022 w 17552547"/>
                <a:gd name="connsiteY60" fmla="*/ 4866188 h 5176781"/>
                <a:gd name="connsiteX61" fmla="*/ 14504253 w 17552547"/>
                <a:gd name="connsiteY61" fmla="*/ 4883722 h 5176781"/>
                <a:gd name="connsiteX62" fmla="*/ 14445288 w 17552547"/>
                <a:gd name="connsiteY62" fmla="*/ 4900740 h 5176781"/>
                <a:gd name="connsiteX63" fmla="*/ 14386132 w 17552547"/>
                <a:gd name="connsiteY63" fmla="*/ 4917243 h 5176781"/>
                <a:gd name="connsiteX64" fmla="*/ 14326789 w 17552547"/>
                <a:gd name="connsiteY64" fmla="*/ 4933230 h 5176781"/>
                <a:gd name="connsiteX65" fmla="*/ 14267263 w 17552547"/>
                <a:gd name="connsiteY65" fmla="*/ 4948703 h 5176781"/>
                <a:gd name="connsiteX66" fmla="*/ 14207560 w 17552547"/>
                <a:gd name="connsiteY66" fmla="*/ 4963662 h 5176781"/>
                <a:gd name="connsiteX67" fmla="*/ 14147685 w 17552547"/>
                <a:gd name="connsiteY67" fmla="*/ 4978108 h 5176781"/>
                <a:gd name="connsiteX68" fmla="*/ 14087641 w 17552547"/>
                <a:gd name="connsiteY68" fmla="*/ 4992041 h 5176781"/>
                <a:gd name="connsiteX69" fmla="*/ 14027434 w 17552547"/>
                <a:gd name="connsiteY69" fmla="*/ 5005462 h 5176781"/>
                <a:gd name="connsiteX70" fmla="*/ 13967068 w 17552547"/>
                <a:gd name="connsiteY70" fmla="*/ 5018372 h 5176781"/>
                <a:gd name="connsiteX71" fmla="*/ 13906549 w 17552547"/>
                <a:gd name="connsiteY71" fmla="*/ 5030771 h 5176781"/>
                <a:gd name="connsiteX72" fmla="*/ 13845880 w 17552547"/>
                <a:gd name="connsiteY72" fmla="*/ 5042660 h 5176781"/>
                <a:gd name="connsiteX73" fmla="*/ 13785066 w 17552547"/>
                <a:gd name="connsiteY73" fmla="*/ 5054040 h 5176781"/>
                <a:gd name="connsiteX74" fmla="*/ 13724112 w 17552547"/>
                <a:gd name="connsiteY74" fmla="*/ 5064911 h 5176781"/>
                <a:gd name="connsiteX75" fmla="*/ 13663023 w 17552547"/>
                <a:gd name="connsiteY75" fmla="*/ 5075273 h 5176781"/>
                <a:gd name="connsiteX76" fmla="*/ 13601804 w 17552547"/>
                <a:gd name="connsiteY76" fmla="*/ 5085128 h 5176781"/>
                <a:gd name="connsiteX77" fmla="*/ 13540459 w 17552547"/>
                <a:gd name="connsiteY77" fmla="*/ 5094477 h 5176781"/>
                <a:gd name="connsiteX78" fmla="*/ 13478992 w 17552547"/>
                <a:gd name="connsiteY78" fmla="*/ 5103319 h 5176781"/>
                <a:gd name="connsiteX79" fmla="*/ 13417410 w 17552547"/>
                <a:gd name="connsiteY79" fmla="*/ 5111655 h 5176781"/>
                <a:gd name="connsiteX80" fmla="*/ 13355715 w 17552547"/>
                <a:gd name="connsiteY80" fmla="*/ 5119486 h 5176781"/>
                <a:gd name="connsiteX81" fmla="*/ 13293913 w 17552547"/>
                <a:gd name="connsiteY81" fmla="*/ 5126813 h 5176781"/>
                <a:gd name="connsiteX82" fmla="*/ 13232009 w 17552547"/>
                <a:gd name="connsiteY82" fmla="*/ 5133636 h 5176781"/>
                <a:gd name="connsiteX83" fmla="*/ 13170007 w 17552547"/>
                <a:gd name="connsiteY83" fmla="*/ 5139956 h 5176781"/>
                <a:gd name="connsiteX84" fmla="*/ 13107913 w 17552547"/>
                <a:gd name="connsiteY84" fmla="*/ 5145774 h 5176781"/>
                <a:gd name="connsiteX85" fmla="*/ 13045730 w 17552547"/>
                <a:gd name="connsiteY85" fmla="*/ 5151089 h 5176781"/>
                <a:gd name="connsiteX86" fmla="*/ 12983463 w 17552547"/>
                <a:gd name="connsiteY86" fmla="*/ 5155904 h 5176781"/>
                <a:gd name="connsiteX87" fmla="*/ 12921117 w 17552547"/>
                <a:gd name="connsiteY87" fmla="*/ 5160217 h 5176781"/>
                <a:gd name="connsiteX88" fmla="*/ 12858697 w 17552547"/>
                <a:gd name="connsiteY88" fmla="*/ 5164031 h 5176781"/>
                <a:gd name="connsiteX89" fmla="*/ 12796208 w 17552547"/>
                <a:gd name="connsiteY89" fmla="*/ 5167345 h 5176781"/>
                <a:gd name="connsiteX90" fmla="*/ 12733654 w 17552547"/>
                <a:gd name="connsiteY90" fmla="*/ 5170161 h 5176781"/>
                <a:gd name="connsiteX91" fmla="*/ 12671039 w 17552547"/>
                <a:gd name="connsiteY91" fmla="*/ 5172479 h 5176781"/>
                <a:gd name="connsiteX92" fmla="*/ 12608370 w 17552547"/>
                <a:gd name="connsiteY92" fmla="*/ 5174299 h 5176781"/>
                <a:gd name="connsiteX93" fmla="*/ 12545649 w 17552547"/>
                <a:gd name="connsiteY93" fmla="*/ 5175622 h 5176781"/>
                <a:gd name="connsiteX94" fmla="*/ 12482882 w 17552547"/>
                <a:gd name="connsiteY94" fmla="*/ 5176449 h 5176781"/>
                <a:gd name="connsiteX95" fmla="*/ 12420074 w 17552547"/>
                <a:gd name="connsiteY95" fmla="*/ 5176781 h 5176781"/>
                <a:gd name="connsiteX96" fmla="*/ 12357230 w 17552547"/>
                <a:gd name="connsiteY96" fmla="*/ 5176617 h 5176781"/>
                <a:gd name="connsiteX97" fmla="*/ 12294353 w 17552547"/>
                <a:gd name="connsiteY97" fmla="*/ 5175959 h 5176781"/>
                <a:gd name="connsiteX98" fmla="*/ 12231449 w 17552547"/>
                <a:gd name="connsiteY98" fmla="*/ 5174808 h 5176781"/>
                <a:gd name="connsiteX99" fmla="*/ 12168522 w 17552547"/>
                <a:gd name="connsiteY99" fmla="*/ 5173163 h 5176781"/>
                <a:gd name="connsiteX100" fmla="*/ 12105578 w 17552547"/>
                <a:gd name="connsiteY100" fmla="*/ 5171026 h 5176781"/>
                <a:gd name="connsiteX101" fmla="*/ 12042620 w 17552547"/>
                <a:gd name="connsiteY101" fmla="*/ 5168398 h 5176781"/>
                <a:gd name="connsiteX102" fmla="*/ 11979654 w 17552547"/>
                <a:gd name="connsiteY102" fmla="*/ 5165278 h 5176781"/>
                <a:gd name="connsiteX103" fmla="*/ 11916683 w 17552547"/>
                <a:gd name="connsiteY103" fmla="*/ 5161667 h 5176781"/>
                <a:gd name="connsiteX104" fmla="*/ 11853714 w 17552547"/>
                <a:gd name="connsiteY104" fmla="*/ 5157567 h 5176781"/>
                <a:gd name="connsiteX105" fmla="*/ 11790750 w 17552547"/>
                <a:gd name="connsiteY105" fmla="*/ 5152977 h 5176781"/>
                <a:gd name="connsiteX106" fmla="*/ 11727797 w 17552547"/>
                <a:gd name="connsiteY106" fmla="*/ 5147899 h 5176781"/>
                <a:gd name="connsiteX107" fmla="*/ 11664858 w 17552547"/>
                <a:gd name="connsiteY107" fmla="*/ 5142333 h 5176781"/>
                <a:gd name="connsiteX108" fmla="*/ 11601939 w 17552547"/>
                <a:gd name="connsiteY108" fmla="*/ 5136279 h 5176781"/>
                <a:gd name="connsiteX109" fmla="*/ 11539045 w 17552547"/>
                <a:gd name="connsiteY109" fmla="*/ 5129738 h 5176781"/>
                <a:gd name="connsiteX110" fmla="*/ 11476179 w 17552547"/>
                <a:gd name="connsiteY110" fmla="*/ 5122712 h 5176781"/>
                <a:gd name="connsiteX111" fmla="*/ 11413347 w 17552547"/>
                <a:gd name="connsiteY111" fmla="*/ 5115200 h 5176781"/>
                <a:gd name="connsiteX112" fmla="*/ 11350554 w 17552547"/>
                <a:gd name="connsiteY112" fmla="*/ 5107203 h 5176781"/>
                <a:gd name="connsiteX113" fmla="*/ 11287803 w 17552547"/>
                <a:gd name="connsiteY113" fmla="*/ 5098721 h 5176781"/>
                <a:gd name="connsiteX114" fmla="*/ 11225101 w 17552547"/>
                <a:gd name="connsiteY114" fmla="*/ 5089757 h 5176781"/>
                <a:gd name="connsiteX115" fmla="*/ 11162450 w 17552547"/>
                <a:gd name="connsiteY115" fmla="*/ 5080309 h 5176781"/>
                <a:gd name="connsiteX116" fmla="*/ 11099857 w 17552547"/>
                <a:gd name="connsiteY116" fmla="*/ 5070379 h 5176781"/>
                <a:gd name="connsiteX117" fmla="*/ 11037326 w 17552547"/>
                <a:gd name="connsiteY117" fmla="*/ 5059967 h 5176781"/>
                <a:gd name="connsiteX118" fmla="*/ 10974862 w 17552547"/>
                <a:gd name="connsiteY118" fmla="*/ 5049074 h 5176781"/>
                <a:gd name="connsiteX119" fmla="*/ 10912468 w 17552547"/>
                <a:gd name="connsiteY119" fmla="*/ 5037700 h 5176781"/>
                <a:gd name="connsiteX120" fmla="*/ 10850151 w 17552547"/>
                <a:gd name="connsiteY120" fmla="*/ 5025847 h 5176781"/>
                <a:gd name="connsiteX121" fmla="*/ 10787914 w 17552547"/>
                <a:gd name="connsiteY121" fmla="*/ 5013515 h 5176781"/>
                <a:gd name="connsiteX122" fmla="*/ 10725763 w 17552547"/>
                <a:gd name="connsiteY122" fmla="*/ 5000704 h 5176781"/>
                <a:gd name="connsiteX123" fmla="*/ 10663701 w 17552547"/>
                <a:gd name="connsiteY123" fmla="*/ 4987415 h 5176781"/>
                <a:gd name="connsiteX124" fmla="*/ 10601734 w 17552547"/>
                <a:gd name="connsiteY124" fmla="*/ 4973649 h 5176781"/>
                <a:gd name="connsiteX125" fmla="*/ 10539867 w 17552547"/>
                <a:gd name="connsiteY125" fmla="*/ 4959406 h 5176781"/>
                <a:gd name="connsiteX126" fmla="*/ 10478104 w 17552547"/>
                <a:gd name="connsiteY126" fmla="*/ 4944687 h 5176781"/>
                <a:gd name="connsiteX127" fmla="*/ 10416449 w 17552547"/>
                <a:gd name="connsiteY127" fmla="*/ 4929492 h 5176781"/>
                <a:gd name="connsiteX128" fmla="*/ 10354908 w 17552547"/>
                <a:gd name="connsiteY128" fmla="*/ 4913823 h 5176781"/>
                <a:gd name="connsiteX129" fmla="*/ 10293485 w 17552547"/>
                <a:gd name="connsiteY129" fmla="*/ 4897680 h 5176781"/>
                <a:gd name="connsiteX130" fmla="*/ 10232185 w 17552547"/>
                <a:gd name="connsiteY130" fmla="*/ 4881063 h 5176781"/>
                <a:gd name="connsiteX131" fmla="*/ 10171013 w 17552547"/>
                <a:gd name="connsiteY131" fmla="*/ 4863973 h 5176781"/>
                <a:gd name="connsiteX132" fmla="*/ 10109973 w 17552547"/>
                <a:gd name="connsiteY132" fmla="*/ 4846411 h 5176781"/>
                <a:gd name="connsiteX133" fmla="*/ 10049070 w 17552547"/>
                <a:gd name="connsiteY133" fmla="*/ 4828377 h 5176781"/>
                <a:gd name="connsiteX134" fmla="*/ 9988308 w 17552547"/>
                <a:gd name="connsiteY134" fmla="*/ 4809872 h 5176781"/>
                <a:gd name="connsiteX135" fmla="*/ 9927693 w 17552547"/>
                <a:gd name="connsiteY135" fmla="*/ 4790897 h 5176781"/>
                <a:gd name="connsiteX136" fmla="*/ 9867228 w 17552547"/>
                <a:gd name="connsiteY136" fmla="*/ 4771452 h 5176781"/>
                <a:gd name="connsiteX137" fmla="*/ 9806920 w 17552547"/>
                <a:gd name="connsiteY137" fmla="*/ 4751538 h 5176781"/>
                <a:gd name="connsiteX138" fmla="*/ 9746772 w 17552547"/>
                <a:gd name="connsiteY138" fmla="*/ 4731156 h 5176781"/>
                <a:gd name="connsiteX139" fmla="*/ 9686789 w 17552547"/>
                <a:gd name="connsiteY139" fmla="*/ 4710305 h 5176781"/>
                <a:gd name="connsiteX140" fmla="*/ 9626976 w 17552547"/>
                <a:gd name="connsiteY140" fmla="*/ 4688988 h 5176781"/>
                <a:gd name="connsiteX141" fmla="*/ 9567337 w 17552547"/>
                <a:gd name="connsiteY141" fmla="*/ 4667204 h 5176781"/>
                <a:gd name="connsiteX142" fmla="*/ 9507877 w 17552547"/>
                <a:gd name="connsiteY142" fmla="*/ 4644953 h 5176781"/>
                <a:gd name="connsiteX143" fmla="*/ 9448601 w 17552547"/>
                <a:gd name="connsiteY143" fmla="*/ 4622238 h 5176781"/>
                <a:gd name="connsiteX144" fmla="*/ 9389514 w 17552547"/>
                <a:gd name="connsiteY144" fmla="*/ 4599058 h 5176781"/>
                <a:gd name="connsiteX145" fmla="*/ 9330620 w 17552547"/>
                <a:gd name="connsiteY145" fmla="*/ 4575413 h 5176781"/>
                <a:gd name="connsiteX146" fmla="*/ 9271924 w 17552547"/>
                <a:gd name="connsiteY146" fmla="*/ 4551305 h 5176781"/>
                <a:gd name="connsiteX147" fmla="*/ 9213431 w 17552547"/>
                <a:gd name="connsiteY147" fmla="*/ 4526735 h 5176781"/>
                <a:gd name="connsiteX148" fmla="*/ 9155145 w 17552547"/>
                <a:gd name="connsiteY148" fmla="*/ 4501702 h 5176781"/>
                <a:gd name="connsiteX149" fmla="*/ 9097071 w 17552547"/>
                <a:gd name="connsiteY149" fmla="*/ 4476208 h 5176781"/>
                <a:gd name="connsiteX150" fmla="*/ 9039214 w 17552547"/>
                <a:gd name="connsiteY150" fmla="*/ 4450252 h 5176781"/>
                <a:gd name="connsiteX151" fmla="*/ 8981578 w 17552547"/>
                <a:gd name="connsiteY151" fmla="*/ 4423837 h 5176781"/>
                <a:gd name="connsiteX152" fmla="*/ 8924168 w 17552547"/>
                <a:gd name="connsiteY152" fmla="*/ 4396962 h 5176781"/>
                <a:gd name="connsiteX153" fmla="*/ 8866989 w 17552547"/>
                <a:gd name="connsiteY153" fmla="*/ 4369627 h 5176781"/>
                <a:gd name="connsiteX154" fmla="*/ 8810046 w 17552547"/>
                <a:gd name="connsiteY154" fmla="*/ 4341835 h 5176781"/>
                <a:gd name="connsiteX155" fmla="*/ 8753342 w 17552547"/>
                <a:gd name="connsiteY155" fmla="*/ 4313584 h 5176781"/>
                <a:gd name="connsiteX156" fmla="*/ 8696884 w 17552547"/>
                <a:gd name="connsiteY156" fmla="*/ 4284876 h 5176781"/>
                <a:gd name="connsiteX157" fmla="*/ 8640675 w 17552547"/>
                <a:gd name="connsiteY157" fmla="*/ 4255712 h 5176781"/>
                <a:gd name="connsiteX158" fmla="*/ 8584720 w 17552547"/>
                <a:gd name="connsiteY158" fmla="*/ 4226092 h 5176781"/>
                <a:gd name="connsiteX159" fmla="*/ 8529025 w 17552547"/>
                <a:gd name="connsiteY159" fmla="*/ 4196017 h 5176781"/>
                <a:gd name="connsiteX160" fmla="*/ 8473593 w 17552547"/>
                <a:gd name="connsiteY160" fmla="*/ 4165487 h 5176781"/>
                <a:gd name="connsiteX161" fmla="*/ 8418429 w 17552547"/>
                <a:gd name="connsiteY161" fmla="*/ 4134503 h 5176781"/>
                <a:gd name="connsiteX162" fmla="*/ 8363538 w 17552547"/>
                <a:gd name="connsiteY162" fmla="*/ 4103065 h 5176781"/>
                <a:gd name="connsiteX163" fmla="*/ 8308925 w 17552547"/>
                <a:gd name="connsiteY163" fmla="*/ 4071175 h 5176781"/>
                <a:gd name="connsiteX164" fmla="*/ 8254595 w 17552547"/>
                <a:gd name="connsiteY164" fmla="*/ 4038833 h 5176781"/>
                <a:gd name="connsiteX165" fmla="*/ 8200552 w 17552547"/>
                <a:gd name="connsiteY165" fmla="*/ 4006039 h 5176781"/>
                <a:gd name="connsiteX166" fmla="*/ 8146800 w 17552547"/>
                <a:gd name="connsiteY166" fmla="*/ 3972795 h 5176781"/>
                <a:gd name="connsiteX167" fmla="*/ 8093345 w 17552547"/>
                <a:gd name="connsiteY167" fmla="*/ 3939100 h 5176781"/>
                <a:gd name="connsiteX168" fmla="*/ 8040191 w 17552547"/>
                <a:gd name="connsiteY168" fmla="*/ 3904955 h 5176781"/>
                <a:gd name="connsiteX169" fmla="*/ 7987343 w 17552547"/>
                <a:gd name="connsiteY169" fmla="*/ 3870362 h 5176781"/>
                <a:gd name="connsiteX170" fmla="*/ 7934805 w 17552547"/>
                <a:gd name="connsiteY170" fmla="*/ 3835320 h 5176781"/>
                <a:gd name="connsiteX171" fmla="*/ 7882583 w 17552547"/>
                <a:gd name="connsiteY171" fmla="*/ 3799831 h 5176781"/>
                <a:gd name="connsiteX172" fmla="*/ 7830681 w 17552547"/>
                <a:gd name="connsiteY172" fmla="*/ 3763894 h 5176781"/>
                <a:gd name="connsiteX173" fmla="*/ 7779103 w 17552547"/>
                <a:gd name="connsiteY173" fmla="*/ 3727511 h 5176781"/>
                <a:gd name="connsiteX174" fmla="*/ 7727855 w 17552547"/>
                <a:gd name="connsiteY174" fmla="*/ 3690682 h 5176781"/>
                <a:gd name="connsiteX175" fmla="*/ 7676940 w 17552547"/>
                <a:gd name="connsiteY175" fmla="*/ 3653409 h 5176781"/>
                <a:gd name="connsiteX176" fmla="*/ 7626365 w 17552547"/>
                <a:gd name="connsiteY176" fmla="*/ 3615690 h 5176781"/>
                <a:gd name="connsiteX177" fmla="*/ 7576133 w 17552547"/>
                <a:gd name="connsiteY177" fmla="*/ 3577528 h 5176781"/>
                <a:gd name="connsiteX178" fmla="*/ 7526249 w 17552547"/>
                <a:gd name="connsiteY178" fmla="*/ 3538922 h 5176781"/>
                <a:gd name="connsiteX179" fmla="*/ 7476717 w 17552547"/>
                <a:gd name="connsiteY179" fmla="*/ 3499873 h 5176781"/>
                <a:gd name="connsiteX180" fmla="*/ 7427544 w 17552547"/>
                <a:gd name="connsiteY180" fmla="*/ 3460383 h 5176781"/>
                <a:gd name="connsiteX181" fmla="*/ 7378732 w 17552547"/>
                <a:gd name="connsiteY181" fmla="*/ 3420451 h 5176781"/>
                <a:gd name="connsiteX182" fmla="*/ 7330287 w 17552547"/>
                <a:gd name="connsiteY182" fmla="*/ 3380078 h 5176781"/>
                <a:gd name="connsiteX183" fmla="*/ 7282214 w 17552547"/>
                <a:gd name="connsiteY183" fmla="*/ 3339266 h 5176781"/>
                <a:gd name="connsiteX184" fmla="*/ 7234517 w 17552547"/>
                <a:gd name="connsiteY184" fmla="*/ 3298013 h 5176781"/>
                <a:gd name="connsiteX185" fmla="*/ 7187202 w 17552547"/>
                <a:gd name="connsiteY185" fmla="*/ 3256322 h 5176781"/>
                <a:gd name="connsiteX186" fmla="*/ 7140271 w 17552547"/>
                <a:gd name="connsiteY186" fmla="*/ 3214193 h 5176781"/>
                <a:gd name="connsiteX187" fmla="*/ 7093731 w 17552547"/>
                <a:gd name="connsiteY187" fmla="*/ 3171625 h 5176781"/>
                <a:gd name="connsiteX188" fmla="*/ 7047587 w 17552547"/>
                <a:gd name="connsiteY188" fmla="*/ 3128621 h 5176781"/>
                <a:gd name="connsiteX189" fmla="*/ 7001842 w 17552547"/>
                <a:gd name="connsiteY189" fmla="*/ 3085181 h 5176781"/>
                <a:gd name="connsiteX190" fmla="*/ 6956501 w 17552547"/>
                <a:gd name="connsiteY190" fmla="*/ 3041305 h 5176781"/>
                <a:gd name="connsiteX191" fmla="*/ 6911569 w 17552547"/>
                <a:gd name="connsiteY191" fmla="*/ 2996993 h 5176781"/>
                <a:gd name="connsiteX192" fmla="*/ 6867051 w 17552547"/>
                <a:gd name="connsiteY192" fmla="*/ 2952247 h 5176781"/>
                <a:gd name="connsiteX193" fmla="*/ 6822952 w 17552547"/>
                <a:gd name="connsiteY193" fmla="*/ 2907068 h 5176781"/>
                <a:gd name="connsiteX194" fmla="*/ 6779276 w 17552547"/>
                <a:gd name="connsiteY194" fmla="*/ 2861455 h 5176781"/>
                <a:gd name="connsiteX195" fmla="*/ 6736028 w 17552547"/>
                <a:gd name="connsiteY195" fmla="*/ 2815409 h 5176781"/>
                <a:gd name="connsiteX196" fmla="*/ 6693212 w 17552547"/>
                <a:gd name="connsiteY196" fmla="*/ 2768932 h 5176781"/>
                <a:gd name="connsiteX197" fmla="*/ 6650834 w 17552547"/>
                <a:gd name="connsiteY197" fmla="*/ 2722023 h 5176781"/>
                <a:gd name="connsiteX198" fmla="*/ 6608897 w 17552547"/>
                <a:gd name="connsiteY198" fmla="*/ 2674684 h 5176781"/>
                <a:gd name="connsiteX199" fmla="*/ 6567408 w 17552547"/>
                <a:gd name="connsiteY199" fmla="*/ 2626914 h 5176781"/>
                <a:gd name="connsiteX200" fmla="*/ 6526369 w 17552547"/>
                <a:gd name="connsiteY200" fmla="*/ 2578715 h 5176781"/>
                <a:gd name="connsiteX201" fmla="*/ 5541520 w 17552547"/>
                <a:gd name="connsiteY201" fmla="*/ 416301 h 5176781"/>
                <a:gd name="connsiteX202" fmla="*/ 3873975 w 17552547"/>
                <a:gd name="connsiteY202" fmla="*/ 628287 h 5176781"/>
                <a:gd name="connsiteX203" fmla="*/ 1559811 w 17552547"/>
                <a:gd name="connsiteY203" fmla="*/ 514344 h 5176781"/>
                <a:gd name="connsiteX204" fmla="*/ 0 w 17552547"/>
                <a:gd name="connsiteY204" fmla="*/ 1236251 h 5176781"/>
                <a:gd name="connsiteX0" fmla="*/ 17552547 w 17552547"/>
                <a:gd name="connsiteY0" fmla="*/ 2331012 h 4662437"/>
                <a:gd name="connsiteX1" fmla="*/ 17514140 w 17552547"/>
                <a:gd name="connsiteY1" fmla="*/ 2380681 h 4662437"/>
                <a:gd name="connsiteX2" fmla="*/ 17475255 w 17552547"/>
                <a:gd name="connsiteY2" fmla="*/ 2429796 h 4662437"/>
                <a:gd name="connsiteX3" fmla="*/ 17435897 w 17552547"/>
                <a:gd name="connsiteY3" fmla="*/ 2478357 h 4662437"/>
                <a:gd name="connsiteX4" fmla="*/ 17396071 w 17552547"/>
                <a:gd name="connsiteY4" fmla="*/ 2526365 h 4662437"/>
                <a:gd name="connsiteX5" fmla="*/ 17355781 w 17552547"/>
                <a:gd name="connsiteY5" fmla="*/ 2573821 h 4662437"/>
                <a:gd name="connsiteX6" fmla="*/ 17315033 w 17552547"/>
                <a:gd name="connsiteY6" fmla="*/ 2620726 h 4662437"/>
                <a:gd name="connsiteX7" fmla="*/ 17273829 w 17552547"/>
                <a:gd name="connsiteY7" fmla="*/ 2667079 h 4662437"/>
                <a:gd name="connsiteX8" fmla="*/ 17232176 w 17552547"/>
                <a:gd name="connsiteY8" fmla="*/ 2712882 h 4662437"/>
                <a:gd name="connsiteX9" fmla="*/ 17190079 w 17552547"/>
                <a:gd name="connsiteY9" fmla="*/ 2758135 h 4662437"/>
                <a:gd name="connsiteX10" fmla="*/ 17147541 w 17552547"/>
                <a:gd name="connsiteY10" fmla="*/ 2802839 h 4662437"/>
                <a:gd name="connsiteX11" fmla="*/ 17104567 w 17552547"/>
                <a:gd name="connsiteY11" fmla="*/ 2846995 h 4662437"/>
                <a:gd name="connsiteX12" fmla="*/ 17061163 w 17552547"/>
                <a:gd name="connsiteY12" fmla="*/ 2890603 h 4662437"/>
                <a:gd name="connsiteX13" fmla="*/ 17017332 w 17552547"/>
                <a:gd name="connsiteY13" fmla="*/ 2933663 h 4662437"/>
                <a:gd name="connsiteX14" fmla="*/ 16973080 w 17552547"/>
                <a:gd name="connsiteY14" fmla="*/ 2976177 h 4662437"/>
                <a:gd name="connsiteX15" fmla="*/ 16928411 w 17552547"/>
                <a:gd name="connsiteY15" fmla="*/ 3018145 h 4662437"/>
                <a:gd name="connsiteX16" fmla="*/ 16883330 w 17552547"/>
                <a:gd name="connsiteY16" fmla="*/ 3059568 h 4662437"/>
                <a:gd name="connsiteX17" fmla="*/ 16837841 w 17552547"/>
                <a:gd name="connsiteY17" fmla="*/ 3100446 h 4662437"/>
                <a:gd name="connsiteX18" fmla="*/ 16791950 w 17552547"/>
                <a:gd name="connsiteY18" fmla="*/ 3140780 h 4662437"/>
                <a:gd name="connsiteX19" fmla="*/ 16745661 w 17552547"/>
                <a:gd name="connsiteY19" fmla="*/ 3180570 h 4662437"/>
                <a:gd name="connsiteX20" fmla="*/ 16698978 w 17552547"/>
                <a:gd name="connsiteY20" fmla="*/ 3219818 h 4662437"/>
                <a:gd name="connsiteX21" fmla="*/ 16651907 w 17552547"/>
                <a:gd name="connsiteY21" fmla="*/ 3258523 h 4662437"/>
                <a:gd name="connsiteX22" fmla="*/ 16604452 w 17552547"/>
                <a:gd name="connsiteY22" fmla="*/ 3296687 h 4662437"/>
                <a:gd name="connsiteX23" fmla="*/ 16556618 w 17552547"/>
                <a:gd name="connsiteY23" fmla="*/ 3334310 h 4662437"/>
                <a:gd name="connsiteX24" fmla="*/ 16508409 w 17552547"/>
                <a:gd name="connsiteY24" fmla="*/ 3371393 h 4662437"/>
                <a:gd name="connsiteX25" fmla="*/ 16459830 w 17552547"/>
                <a:gd name="connsiteY25" fmla="*/ 3407936 h 4662437"/>
                <a:gd name="connsiteX26" fmla="*/ 16410886 w 17552547"/>
                <a:gd name="connsiteY26" fmla="*/ 3443940 h 4662437"/>
                <a:gd name="connsiteX27" fmla="*/ 16361582 w 17552547"/>
                <a:gd name="connsiteY27" fmla="*/ 3479405 h 4662437"/>
                <a:gd name="connsiteX28" fmla="*/ 16311922 w 17552547"/>
                <a:gd name="connsiteY28" fmla="*/ 3514333 h 4662437"/>
                <a:gd name="connsiteX29" fmla="*/ 16261911 w 17552547"/>
                <a:gd name="connsiteY29" fmla="*/ 3548724 h 4662437"/>
                <a:gd name="connsiteX30" fmla="*/ 16211553 w 17552547"/>
                <a:gd name="connsiteY30" fmla="*/ 3582578 h 4662437"/>
                <a:gd name="connsiteX31" fmla="*/ 16160853 w 17552547"/>
                <a:gd name="connsiteY31" fmla="*/ 3615896 h 4662437"/>
                <a:gd name="connsiteX32" fmla="*/ 16109817 w 17552547"/>
                <a:gd name="connsiteY32" fmla="*/ 3648679 h 4662437"/>
                <a:gd name="connsiteX33" fmla="*/ 16058448 w 17552547"/>
                <a:gd name="connsiteY33" fmla="*/ 3680927 h 4662437"/>
                <a:gd name="connsiteX34" fmla="*/ 16006752 w 17552547"/>
                <a:gd name="connsiteY34" fmla="*/ 3712642 h 4662437"/>
                <a:gd name="connsiteX35" fmla="*/ 15954733 w 17552547"/>
                <a:gd name="connsiteY35" fmla="*/ 3743822 h 4662437"/>
                <a:gd name="connsiteX36" fmla="*/ 15902395 w 17552547"/>
                <a:gd name="connsiteY36" fmla="*/ 3774471 h 4662437"/>
                <a:gd name="connsiteX37" fmla="*/ 15849744 w 17552547"/>
                <a:gd name="connsiteY37" fmla="*/ 3804587 h 4662437"/>
                <a:gd name="connsiteX38" fmla="*/ 15796784 w 17552547"/>
                <a:gd name="connsiteY38" fmla="*/ 3834171 h 4662437"/>
                <a:gd name="connsiteX39" fmla="*/ 15743520 w 17552547"/>
                <a:gd name="connsiteY39" fmla="*/ 3863225 h 4662437"/>
                <a:gd name="connsiteX40" fmla="*/ 15689956 w 17552547"/>
                <a:gd name="connsiteY40" fmla="*/ 3891749 h 4662437"/>
                <a:gd name="connsiteX41" fmla="*/ 15636098 w 17552547"/>
                <a:gd name="connsiteY41" fmla="*/ 3919743 h 4662437"/>
                <a:gd name="connsiteX42" fmla="*/ 15581950 w 17552547"/>
                <a:gd name="connsiteY42" fmla="*/ 3947208 h 4662437"/>
                <a:gd name="connsiteX43" fmla="*/ 15527516 w 17552547"/>
                <a:gd name="connsiteY43" fmla="*/ 3974144 h 4662437"/>
                <a:gd name="connsiteX44" fmla="*/ 15472801 w 17552547"/>
                <a:gd name="connsiteY44" fmla="*/ 4000553 h 4662437"/>
                <a:gd name="connsiteX45" fmla="*/ 15417811 w 17552547"/>
                <a:gd name="connsiteY45" fmla="*/ 4026435 h 4662437"/>
                <a:gd name="connsiteX46" fmla="*/ 15362549 w 17552547"/>
                <a:gd name="connsiteY46" fmla="*/ 4051791 h 4662437"/>
                <a:gd name="connsiteX47" fmla="*/ 15307020 w 17552547"/>
                <a:gd name="connsiteY47" fmla="*/ 4076620 h 4662437"/>
                <a:gd name="connsiteX48" fmla="*/ 15251230 w 17552547"/>
                <a:gd name="connsiteY48" fmla="*/ 4100925 h 4662437"/>
                <a:gd name="connsiteX49" fmla="*/ 15195182 w 17552547"/>
                <a:gd name="connsiteY49" fmla="*/ 4124705 h 4662437"/>
                <a:gd name="connsiteX50" fmla="*/ 15138882 w 17552547"/>
                <a:gd name="connsiteY50" fmla="*/ 4147961 h 4662437"/>
                <a:gd name="connsiteX51" fmla="*/ 15082334 w 17552547"/>
                <a:gd name="connsiteY51" fmla="*/ 4170694 h 4662437"/>
                <a:gd name="connsiteX52" fmla="*/ 15025542 w 17552547"/>
                <a:gd name="connsiteY52" fmla="*/ 4192904 h 4662437"/>
                <a:gd name="connsiteX53" fmla="*/ 14968513 w 17552547"/>
                <a:gd name="connsiteY53" fmla="*/ 4214592 h 4662437"/>
                <a:gd name="connsiteX54" fmla="*/ 14911249 w 17552547"/>
                <a:gd name="connsiteY54" fmla="*/ 4235758 h 4662437"/>
                <a:gd name="connsiteX55" fmla="*/ 14853757 w 17552547"/>
                <a:gd name="connsiteY55" fmla="*/ 4256404 h 4662437"/>
                <a:gd name="connsiteX56" fmla="*/ 14796040 w 17552547"/>
                <a:gd name="connsiteY56" fmla="*/ 4276530 h 4662437"/>
                <a:gd name="connsiteX57" fmla="*/ 14738103 w 17552547"/>
                <a:gd name="connsiteY57" fmla="*/ 4296136 h 4662437"/>
                <a:gd name="connsiteX58" fmla="*/ 14679951 w 17552547"/>
                <a:gd name="connsiteY58" fmla="*/ 4315223 h 4662437"/>
                <a:gd name="connsiteX59" fmla="*/ 14621589 w 17552547"/>
                <a:gd name="connsiteY59" fmla="*/ 4333792 h 4662437"/>
                <a:gd name="connsiteX60" fmla="*/ 14563022 w 17552547"/>
                <a:gd name="connsiteY60" fmla="*/ 4351844 h 4662437"/>
                <a:gd name="connsiteX61" fmla="*/ 14504253 w 17552547"/>
                <a:gd name="connsiteY61" fmla="*/ 4369378 h 4662437"/>
                <a:gd name="connsiteX62" fmla="*/ 14445288 w 17552547"/>
                <a:gd name="connsiteY62" fmla="*/ 4386396 h 4662437"/>
                <a:gd name="connsiteX63" fmla="*/ 14386132 w 17552547"/>
                <a:gd name="connsiteY63" fmla="*/ 4402899 h 4662437"/>
                <a:gd name="connsiteX64" fmla="*/ 14326789 w 17552547"/>
                <a:gd name="connsiteY64" fmla="*/ 4418886 h 4662437"/>
                <a:gd name="connsiteX65" fmla="*/ 14267263 w 17552547"/>
                <a:gd name="connsiteY65" fmla="*/ 4434359 h 4662437"/>
                <a:gd name="connsiteX66" fmla="*/ 14207560 w 17552547"/>
                <a:gd name="connsiteY66" fmla="*/ 4449318 h 4662437"/>
                <a:gd name="connsiteX67" fmla="*/ 14147685 w 17552547"/>
                <a:gd name="connsiteY67" fmla="*/ 4463764 h 4662437"/>
                <a:gd name="connsiteX68" fmla="*/ 14087641 w 17552547"/>
                <a:gd name="connsiteY68" fmla="*/ 4477697 h 4662437"/>
                <a:gd name="connsiteX69" fmla="*/ 14027434 w 17552547"/>
                <a:gd name="connsiteY69" fmla="*/ 4491118 h 4662437"/>
                <a:gd name="connsiteX70" fmla="*/ 13967068 w 17552547"/>
                <a:gd name="connsiteY70" fmla="*/ 4504028 h 4662437"/>
                <a:gd name="connsiteX71" fmla="*/ 13906549 w 17552547"/>
                <a:gd name="connsiteY71" fmla="*/ 4516427 h 4662437"/>
                <a:gd name="connsiteX72" fmla="*/ 13845880 w 17552547"/>
                <a:gd name="connsiteY72" fmla="*/ 4528316 h 4662437"/>
                <a:gd name="connsiteX73" fmla="*/ 13785066 w 17552547"/>
                <a:gd name="connsiteY73" fmla="*/ 4539696 h 4662437"/>
                <a:gd name="connsiteX74" fmla="*/ 13724112 w 17552547"/>
                <a:gd name="connsiteY74" fmla="*/ 4550567 h 4662437"/>
                <a:gd name="connsiteX75" fmla="*/ 13663023 w 17552547"/>
                <a:gd name="connsiteY75" fmla="*/ 4560929 h 4662437"/>
                <a:gd name="connsiteX76" fmla="*/ 13601804 w 17552547"/>
                <a:gd name="connsiteY76" fmla="*/ 4570784 h 4662437"/>
                <a:gd name="connsiteX77" fmla="*/ 13540459 w 17552547"/>
                <a:gd name="connsiteY77" fmla="*/ 4580133 h 4662437"/>
                <a:gd name="connsiteX78" fmla="*/ 13478992 w 17552547"/>
                <a:gd name="connsiteY78" fmla="*/ 4588975 h 4662437"/>
                <a:gd name="connsiteX79" fmla="*/ 13417410 w 17552547"/>
                <a:gd name="connsiteY79" fmla="*/ 4597311 h 4662437"/>
                <a:gd name="connsiteX80" fmla="*/ 13355715 w 17552547"/>
                <a:gd name="connsiteY80" fmla="*/ 4605142 h 4662437"/>
                <a:gd name="connsiteX81" fmla="*/ 13293913 w 17552547"/>
                <a:gd name="connsiteY81" fmla="*/ 4612469 h 4662437"/>
                <a:gd name="connsiteX82" fmla="*/ 13232009 w 17552547"/>
                <a:gd name="connsiteY82" fmla="*/ 4619292 h 4662437"/>
                <a:gd name="connsiteX83" fmla="*/ 13170007 w 17552547"/>
                <a:gd name="connsiteY83" fmla="*/ 4625612 h 4662437"/>
                <a:gd name="connsiteX84" fmla="*/ 13107913 w 17552547"/>
                <a:gd name="connsiteY84" fmla="*/ 4631430 h 4662437"/>
                <a:gd name="connsiteX85" fmla="*/ 13045730 w 17552547"/>
                <a:gd name="connsiteY85" fmla="*/ 4636745 h 4662437"/>
                <a:gd name="connsiteX86" fmla="*/ 12983463 w 17552547"/>
                <a:gd name="connsiteY86" fmla="*/ 4641560 h 4662437"/>
                <a:gd name="connsiteX87" fmla="*/ 12921117 w 17552547"/>
                <a:gd name="connsiteY87" fmla="*/ 4645873 h 4662437"/>
                <a:gd name="connsiteX88" fmla="*/ 12858697 w 17552547"/>
                <a:gd name="connsiteY88" fmla="*/ 4649687 h 4662437"/>
                <a:gd name="connsiteX89" fmla="*/ 12796208 w 17552547"/>
                <a:gd name="connsiteY89" fmla="*/ 4653001 h 4662437"/>
                <a:gd name="connsiteX90" fmla="*/ 12733654 w 17552547"/>
                <a:gd name="connsiteY90" fmla="*/ 4655817 h 4662437"/>
                <a:gd name="connsiteX91" fmla="*/ 12671039 w 17552547"/>
                <a:gd name="connsiteY91" fmla="*/ 4658135 h 4662437"/>
                <a:gd name="connsiteX92" fmla="*/ 12608370 w 17552547"/>
                <a:gd name="connsiteY92" fmla="*/ 4659955 h 4662437"/>
                <a:gd name="connsiteX93" fmla="*/ 12545649 w 17552547"/>
                <a:gd name="connsiteY93" fmla="*/ 4661278 h 4662437"/>
                <a:gd name="connsiteX94" fmla="*/ 12482882 w 17552547"/>
                <a:gd name="connsiteY94" fmla="*/ 4662105 h 4662437"/>
                <a:gd name="connsiteX95" fmla="*/ 12420074 w 17552547"/>
                <a:gd name="connsiteY95" fmla="*/ 4662437 h 4662437"/>
                <a:gd name="connsiteX96" fmla="*/ 12357230 w 17552547"/>
                <a:gd name="connsiteY96" fmla="*/ 4662273 h 4662437"/>
                <a:gd name="connsiteX97" fmla="*/ 12294353 w 17552547"/>
                <a:gd name="connsiteY97" fmla="*/ 4661615 h 4662437"/>
                <a:gd name="connsiteX98" fmla="*/ 12231449 w 17552547"/>
                <a:gd name="connsiteY98" fmla="*/ 4660464 h 4662437"/>
                <a:gd name="connsiteX99" fmla="*/ 12168522 w 17552547"/>
                <a:gd name="connsiteY99" fmla="*/ 4658819 h 4662437"/>
                <a:gd name="connsiteX100" fmla="*/ 12105578 w 17552547"/>
                <a:gd name="connsiteY100" fmla="*/ 4656682 h 4662437"/>
                <a:gd name="connsiteX101" fmla="*/ 12042620 w 17552547"/>
                <a:gd name="connsiteY101" fmla="*/ 4654054 h 4662437"/>
                <a:gd name="connsiteX102" fmla="*/ 11979654 w 17552547"/>
                <a:gd name="connsiteY102" fmla="*/ 4650934 h 4662437"/>
                <a:gd name="connsiteX103" fmla="*/ 11916683 w 17552547"/>
                <a:gd name="connsiteY103" fmla="*/ 4647323 h 4662437"/>
                <a:gd name="connsiteX104" fmla="*/ 11853714 w 17552547"/>
                <a:gd name="connsiteY104" fmla="*/ 4643223 h 4662437"/>
                <a:gd name="connsiteX105" fmla="*/ 11790750 w 17552547"/>
                <a:gd name="connsiteY105" fmla="*/ 4638633 h 4662437"/>
                <a:gd name="connsiteX106" fmla="*/ 11727797 w 17552547"/>
                <a:gd name="connsiteY106" fmla="*/ 4633555 h 4662437"/>
                <a:gd name="connsiteX107" fmla="*/ 11664858 w 17552547"/>
                <a:gd name="connsiteY107" fmla="*/ 4627989 h 4662437"/>
                <a:gd name="connsiteX108" fmla="*/ 11601939 w 17552547"/>
                <a:gd name="connsiteY108" fmla="*/ 4621935 h 4662437"/>
                <a:gd name="connsiteX109" fmla="*/ 11539045 w 17552547"/>
                <a:gd name="connsiteY109" fmla="*/ 4615394 h 4662437"/>
                <a:gd name="connsiteX110" fmla="*/ 11476179 w 17552547"/>
                <a:gd name="connsiteY110" fmla="*/ 4608368 h 4662437"/>
                <a:gd name="connsiteX111" fmla="*/ 11413347 w 17552547"/>
                <a:gd name="connsiteY111" fmla="*/ 4600856 h 4662437"/>
                <a:gd name="connsiteX112" fmla="*/ 11350554 w 17552547"/>
                <a:gd name="connsiteY112" fmla="*/ 4592859 h 4662437"/>
                <a:gd name="connsiteX113" fmla="*/ 11287803 w 17552547"/>
                <a:gd name="connsiteY113" fmla="*/ 4584377 h 4662437"/>
                <a:gd name="connsiteX114" fmla="*/ 11225101 w 17552547"/>
                <a:gd name="connsiteY114" fmla="*/ 4575413 h 4662437"/>
                <a:gd name="connsiteX115" fmla="*/ 11162450 w 17552547"/>
                <a:gd name="connsiteY115" fmla="*/ 4565965 h 4662437"/>
                <a:gd name="connsiteX116" fmla="*/ 11099857 w 17552547"/>
                <a:gd name="connsiteY116" fmla="*/ 4556035 h 4662437"/>
                <a:gd name="connsiteX117" fmla="*/ 11037326 w 17552547"/>
                <a:gd name="connsiteY117" fmla="*/ 4545623 h 4662437"/>
                <a:gd name="connsiteX118" fmla="*/ 10974862 w 17552547"/>
                <a:gd name="connsiteY118" fmla="*/ 4534730 h 4662437"/>
                <a:gd name="connsiteX119" fmla="*/ 10912468 w 17552547"/>
                <a:gd name="connsiteY119" fmla="*/ 4523356 h 4662437"/>
                <a:gd name="connsiteX120" fmla="*/ 10850151 w 17552547"/>
                <a:gd name="connsiteY120" fmla="*/ 4511503 h 4662437"/>
                <a:gd name="connsiteX121" fmla="*/ 10787914 w 17552547"/>
                <a:gd name="connsiteY121" fmla="*/ 4499171 h 4662437"/>
                <a:gd name="connsiteX122" fmla="*/ 10725763 w 17552547"/>
                <a:gd name="connsiteY122" fmla="*/ 4486360 h 4662437"/>
                <a:gd name="connsiteX123" fmla="*/ 10663701 w 17552547"/>
                <a:gd name="connsiteY123" fmla="*/ 4473071 h 4662437"/>
                <a:gd name="connsiteX124" fmla="*/ 10601734 w 17552547"/>
                <a:gd name="connsiteY124" fmla="*/ 4459305 h 4662437"/>
                <a:gd name="connsiteX125" fmla="*/ 10539867 w 17552547"/>
                <a:gd name="connsiteY125" fmla="*/ 4445062 h 4662437"/>
                <a:gd name="connsiteX126" fmla="*/ 10478104 w 17552547"/>
                <a:gd name="connsiteY126" fmla="*/ 4430343 h 4662437"/>
                <a:gd name="connsiteX127" fmla="*/ 10416449 w 17552547"/>
                <a:gd name="connsiteY127" fmla="*/ 4415148 h 4662437"/>
                <a:gd name="connsiteX128" fmla="*/ 10354908 w 17552547"/>
                <a:gd name="connsiteY128" fmla="*/ 4399479 h 4662437"/>
                <a:gd name="connsiteX129" fmla="*/ 10293485 w 17552547"/>
                <a:gd name="connsiteY129" fmla="*/ 4383336 h 4662437"/>
                <a:gd name="connsiteX130" fmla="*/ 10232185 w 17552547"/>
                <a:gd name="connsiteY130" fmla="*/ 4366719 h 4662437"/>
                <a:gd name="connsiteX131" fmla="*/ 10171013 w 17552547"/>
                <a:gd name="connsiteY131" fmla="*/ 4349629 h 4662437"/>
                <a:gd name="connsiteX132" fmla="*/ 10109973 w 17552547"/>
                <a:gd name="connsiteY132" fmla="*/ 4332067 h 4662437"/>
                <a:gd name="connsiteX133" fmla="*/ 10049070 w 17552547"/>
                <a:gd name="connsiteY133" fmla="*/ 4314033 h 4662437"/>
                <a:gd name="connsiteX134" fmla="*/ 9988308 w 17552547"/>
                <a:gd name="connsiteY134" fmla="*/ 4295528 h 4662437"/>
                <a:gd name="connsiteX135" fmla="*/ 9927693 w 17552547"/>
                <a:gd name="connsiteY135" fmla="*/ 4276553 h 4662437"/>
                <a:gd name="connsiteX136" fmla="*/ 9867228 w 17552547"/>
                <a:gd name="connsiteY136" fmla="*/ 4257108 h 4662437"/>
                <a:gd name="connsiteX137" fmla="*/ 9806920 w 17552547"/>
                <a:gd name="connsiteY137" fmla="*/ 4237194 h 4662437"/>
                <a:gd name="connsiteX138" fmla="*/ 9746772 w 17552547"/>
                <a:gd name="connsiteY138" fmla="*/ 4216812 h 4662437"/>
                <a:gd name="connsiteX139" fmla="*/ 9686789 w 17552547"/>
                <a:gd name="connsiteY139" fmla="*/ 4195961 h 4662437"/>
                <a:gd name="connsiteX140" fmla="*/ 9626976 w 17552547"/>
                <a:gd name="connsiteY140" fmla="*/ 4174644 h 4662437"/>
                <a:gd name="connsiteX141" fmla="*/ 9567337 w 17552547"/>
                <a:gd name="connsiteY141" fmla="*/ 4152860 h 4662437"/>
                <a:gd name="connsiteX142" fmla="*/ 9507877 w 17552547"/>
                <a:gd name="connsiteY142" fmla="*/ 4130609 h 4662437"/>
                <a:gd name="connsiteX143" fmla="*/ 9448601 w 17552547"/>
                <a:gd name="connsiteY143" fmla="*/ 4107894 h 4662437"/>
                <a:gd name="connsiteX144" fmla="*/ 9389514 w 17552547"/>
                <a:gd name="connsiteY144" fmla="*/ 4084714 h 4662437"/>
                <a:gd name="connsiteX145" fmla="*/ 9330620 w 17552547"/>
                <a:gd name="connsiteY145" fmla="*/ 4061069 h 4662437"/>
                <a:gd name="connsiteX146" fmla="*/ 9271924 w 17552547"/>
                <a:gd name="connsiteY146" fmla="*/ 4036961 h 4662437"/>
                <a:gd name="connsiteX147" fmla="*/ 9213431 w 17552547"/>
                <a:gd name="connsiteY147" fmla="*/ 4012391 h 4662437"/>
                <a:gd name="connsiteX148" fmla="*/ 9155145 w 17552547"/>
                <a:gd name="connsiteY148" fmla="*/ 3987358 h 4662437"/>
                <a:gd name="connsiteX149" fmla="*/ 9097071 w 17552547"/>
                <a:gd name="connsiteY149" fmla="*/ 3961864 h 4662437"/>
                <a:gd name="connsiteX150" fmla="*/ 9039214 w 17552547"/>
                <a:gd name="connsiteY150" fmla="*/ 3935908 h 4662437"/>
                <a:gd name="connsiteX151" fmla="*/ 8981578 w 17552547"/>
                <a:gd name="connsiteY151" fmla="*/ 3909493 h 4662437"/>
                <a:gd name="connsiteX152" fmla="*/ 8924168 w 17552547"/>
                <a:gd name="connsiteY152" fmla="*/ 3882618 h 4662437"/>
                <a:gd name="connsiteX153" fmla="*/ 8866989 w 17552547"/>
                <a:gd name="connsiteY153" fmla="*/ 3855283 h 4662437"/>
                <a:gd name="connsiteX154" fmla="*/ 8810046 w 17552547"/>
                <a:gd name="connsiteY154" fmla="*/ 3827491 h 4662437"/>
                <a:gd name="connsiteX155" fmla="*/ 8753342 w 17552547"/>
                <a:gd name="connsiteY155" fmla="*/ 3799240 h 4662437"/>
                <a:gd name="connsiteX156" fmla="*/ 8696884 w 17552547"/>
                <a:gd name="connsiteY156" fmla="*/ 3770532 h 4662437"/>
                <a:gd name="connsiteX157" fmla="*/ 8640675 w 17552547"/>
                <a:gd name="connsiteY157" fmla="*/ 3741368 h 4662437"/>
                <a:gd name="connsiteX158" fmla="*/ 8584720 w 17552547"/>
                <a:gd name="connsiteY158" fmla="*/ 3711748 h 4662437"/>
                <a:gd name="connsiteX159" fmla="*/ 8529025 w 17552547"/>
                <a:gd name="connsiteY159" fmla="*/ 3681673 h 4662437"/>
                <a:gd name="connsiteX160" fmla="*/ 8473593 w 17552547"/>
                <a:gd name="connsiteY160" fmla="*/ 3651143 h 4662437"/>
                <a:gd name="connsiteX161" fmla="*/ 8418429 w 17552547"/>
                <a:gd name="connsiteY161" fmla="*/ 3620159 h 4662437"/>
                <a:gd name="connsiteX162" fmla="*/ 8363538 w 17552547"/>
                <a:gd name="connsiteY162" fmla="*/ 3588721 h 4662437"/>
                <a:gd name="connsiteX163" fmla="*/ 8308925 w 17552547"/>
                <a:gd name="connsiteY163" fmla="*/ 3556831 h 4662437"/>
                <a:gd name="connsiteX164" fmla="*/ 8254595 w 17552547"/>
                <a:gd name="connsiteY164" fmla="*/ 3524489 h 4662437"/>
                <a:gd name="connsiteX165" fmla="*/ 8200552 w 17552547"/>
                <a:gd name="connsiteY165" fmla="*/ 3491695 h 4662437"/>
                <a:gd name="connsiteX166" fmla="*/ 8146800 w 17552547"/>
                <a:gd name="connsiteY166" fmla="*/ 3458451 h 4662437"/>
                <a:gd name="connsiteX167" fmla="*/ 8093345 w 17552547"/>
                <a:gd name="connsiteY167" fmla="*/ 3424756 h 4662437"/>
                <a:gd name="connsiteX168" fmla="*/ 8040191 w 17552547"/>
                <a:gd name="connsiteY168" fmla="*/ 3390611 h 4662437"/>
                <a:gd name="connsiteX169" fmla="*/ 7987343 w 17552547"/>
                <a:gd name="connsiteY169" fmla="*/ 3356018 h 4662437"/>
                <a:gd name="connsiteX170" fmla="*/ 7934805 w 17552547"/>
                <a:gd name="connsiteY170" fmla="*/ 3320976 h 4662437"/>
                <a:gd name="connsiteX171" fmla="*/ 7882583 w 17552547"/>
                <a:gd name="connsiteY171" fmla="*/ 3285487 h 4662437"/>
                <a:gd name="connsiteX172" fmla="*/ 7830681 w 17552547"/>
                <a:gd name="connsiteY172" fmla="*/ 3249550 h 4662437"/>
                <a:gd name="connsiteX173" fmla="*/ 7779103 w 17552547"/>
                <a:gd name="connsiteY173" fmla="*/ 3213167 h 4662437"/>
                <a:gd name="connsiteX174" fmla="*/ 7727855 w 17552547"/>
                <a:gd name="connsiteY174" fmla="*/ 3176338 h 4662437"/>
                <a:gd name="connsiteX175" fmla="*/ 7676940 w 17552547"/>
                <a:gd name="connsiteY175" fmla="*/ 3139065 h 4662437"/>
                <a:gd name="connsiteX176" fmla="*/ 7626365 w 17552547"/>
                <a:gd name="connsiteY176" fmla="*/ 3101346 h 4662437"/>
                <a:gd name="connsiteX177" fmla="*/ 7576133 w 17552547"/>
                <a:gd name="connsiteY177" fmla="*/ 3063184 h 4662437"/>
                <a:gd name="connsiteX178" fmla="*/ 7526249 w 17552547"/>
                <a:gd name="connsiteY178" fmla="*/ 3024578 h 4662437"/>
                <a:gd name="connsiteX179" fmla="*/ 7476717 w 17552547"/>
                <a:gd name="connsiteY179" fmla="*/ 2985529 h 4662437"/>
                <a:gd name="connsiteX180" fmla="*/ 7427544 w 17552547"/>
                <a:gd name="connsiteY180" fmla="*/ 2946039 h 4662437"/>
                <a:gd name="connsiteX181" fmla="*/ 7378732 w 17552547"/>
                <a:gd name="connsiteY181" fmla="*/ 2906107 h 4662437"/>
                <a:gd name="connsiteX182" fmla="*/ 7330287 w 17552547"/>
                <a:gd name="connsiteY182" fmla="*/ 2865734 h 4662437"/>
                <a:gd name="connsiteX183" fmla="*/ 7282214 w 17552547"/>
                <a:gd name="connsiteY183" fmla="*/ 2824922 h 4662437"/>
                <a:gd name="connsiteX184" fmla="*/ 7234517 w 17552547"/>
                <a:gd name="connsiteY184" fmla="*/ 2783669 h 4662437"/>
                <a:gd name="connsiteX185" fmla="*/ 7187202 w 17552547"/>
                <a:gd name="connsiteY185" fmla="*/ 2741978 h 4662437"/>
                <a:gd name="connsiteX186" fmla="*/ 7140271 w 17552547"/>
                <a:gd name="connsiteY186" fmla="*/ 2699849 h 4662437"/>
                <a:gd name="connsiteX187" fmla="*/ 7093731 w 17552547"/>
                <a:gd name="connsiteY187" fmla="*/ 2657281 h 4662437"/>
                <a:gd name="connsiteX188" fmla="*/ 7047587 w 17552547"/>
                <a:gd name="connsiteY188" fmla="*/ 2614277 h 4662437"/>
                <a:gd name="connsiteX189" fmla="*/ 7001842 w 17552547"/>
                <a:gd name="connsiteY189" fmla="*/ 2570837 h 4662437"/>
                <a:gd name="connsiteX190" fmla="*/ 6956501 w 17552547"/>
                <a:gd name="connsiteY190" fmla="*/ 2526961 h 4662437"/>
                <a:gd name="connsiteX191" fmla="*/ 6911569 w 17552547"/>
                <a:gd name="connsiteY191" fmla="*/ 2482649 h 4662437"/>
                <a:gd name="connsiteX192" fmla="*/ 6867051 w 17552547"/>
                <a:gd name="connsiteY192" fmla="*/ 2437903 h 4662437"/>
                <a:gd name="connsiteX193" fmla="*/ 6822952 w 17552547"/>
                <a:gd name="connsiteY193" fmla="*/ 2392724 h 4662437"/>
                <a:gd name="connsiteX194" fmla="*/ 6779276 w 17552547"/>
                <a:gd name="connsiteY194" fmla="*/ 2347111 h 4662437"/>
                <a:gd name="connsiteX195" fmla="*/ 6736028 w 17552547"/>
                <a:gd name="connsiteY195" fmla="*/ 2301065 h 4662437"/>
                <a:gd name="connsiteX196" fmla="*/ 6693212 w 17552547"/>
                <a:gd name="connsiteY196" fmla="*/ 2254588 h 4662437"/>
                <a:gd name="connsiteX197" fmla="*/ 6650834 w 17552547"/>
                <a:gd name="connsiteY197" fmla="*/ 2207679 h 4662437"/>
                <a:gd name="connsiteX198" fmla="*/ 6608897 w 17552547"/>
                <a:gd name="connsiteY198" fmla="*/ 2160340 h 4662437"/>
                <a:gd name="connsiteX199" fmla="*/ 6567408 w 17552547"/>
                <a:gd name="connsiteY199" fmla="*/ 2112570 h 4662437"/>
                <a:gd name="connsiteX200" fmla="*/ 6526369 w 17552547"/>
                <a:gd name="connsiteY200" fmla="*/ 2064371 h 4662437"/>
                <a:gd name="connsiteX201" fmla="*/ 3873975 w 17552547"/>
                <a:gd name="connsiteY201" fmla="*/ 113943 h 4662437"/>
                <a:gd name="connsiteX202" fmla="*/ 1559811 w 17552547"/>
                <a:gd name="connsiteY202" fmla="*/ 0 h 4662437"/>
                <a:gd name="connsiteX203" fmla="*/ 0 w 17552547"/>
                <a:gd name="connsiteY203" fmla="*/ 721907 h 4662437"/>
                <a:gd name="connsiteX0" fmla="*/ 17552547 w 17552547"/>
                <a:gd name="connsiteY0" fmla="*/ 2331012 h 4662437"/>
                <a:gd name="connsiteX1" fmla="*/ 17514140 w 17552547"/>
                <a:gd name="connsiteY1" fmla="*/ 2380681 h 4662437"/>
                <a:gd name="connsiteX2" fmla="*/ 17475255 w 17552547"/>
                <a:gd name="connsiteY2" fmla="*/ 2429796 h 4662437"/>
                <a:gd name="connsiteX3" fmla="*/ 17435897 w 17552547"/>
                <a:gd name="connsiteY3" fmla="*/ 2478357 h 4662437"/>
                <a:gd name="connsiteX4" fmla="*/ 17396071 w 17552547"/>
                <a:gd name="connsiteY4" fmla="*/ 2526365 h 4662437"/>
                <a:gd name="connsiteX5" fmla="*/ 17355781 w 17552547"/>
                <a:gd name="connsiteY5" fmla="*/ 2573821 h 4662437"/>
                <a:gd name="connsiteX6" fmla="*/ 17315033 w 17552547"/>
                <a:gd name="connsiteY6" fmla="*/ 2620726 h 4662437"/>
                <a:gd name="connsiteX7" fmla="*/ 17273829 w 17552547"/>
                <a:gd name="connsiteY7" fmla="*/ 2667079 h 4662437"/>
                <a:gd name="connsiteX8" fmla="*/ 17232176 w 17552547"/>
                <a:gd name="connsiteY8" fmla="*/ 2712882 h 4662437"/>
                <a:gd name="connsiteX9" fmla="*/ 17190079 w 17552547"/>
                <a:gd name="connsiteY9" fmla="*/ 2758135 h 4662437"/>
                <a:gd name="connsiteX10" fmla="*/ 17147541 w 17552547"/>
                <a:gd name="connsiteY10" fmla="*/ 2802839 h 4662437"/>
                <a:gd name="connsiteX11" fmla="*/ 17104567 w 17552547"/>
                <a:gd name="connsiteY11" fmla="*/ 2846995 h 4662437"/>
                <a:gd name="connsiteX12" fmla="*/ 17061163 w 17552547"/>
                <a:gd name="connsiteY12" fmla="*/ 2890603 h 4662437"/>
                <a:gd name="connsiteX13" fmla="*/ 17017332 w 17552547"/>
                <a:gd name="connsiteY13" fmla="*/ 2933663 h 4662437"/>
                <a:gd name="connsiteX14" fmla="*/ 16973080 w 17552547"/>
                <a:gd name="connsiteY14" fmla="*/ 2976177 h 4662437"/>
                <a:gd name="connsiteX15" fmla="*/ 16928411 w 17552547"/>
                <a:gd name="connsiteY15" fmla="*/ 3018145 h 4662437"/>
                <a:gd name="connsiteX16" fmla="*/ 16883330 w 17552547"/>
                <a:gd name="connsiteY16" fmla="*/ 3059568 h 4662437"/>
                <a:gd name="connsiteX17" fmla="*/ 16837841 w 17552547"/>
                <a:gd name="connsiteY17" fmla="*/ 3100446 h 4662437"/>
                <a:gd name="connsiteX18" fmla="*/ 16791950 w 17552547"/>
                <a:gd name="connsiteY18" fmla="*/ 3140780 h 4662437"/>
                <a:gd name="connsiteX19" fmla="*/ 16745661 w 17552547"/>
                <a:gd name="connsiteY19" fmla="*/ 3180570 h 4662437"/>
                <a:gd name="connsiteX20" fmla="*/ 16698978 w 17552547"/>
                <a:gd name="connsiteY20" fmla="*/ 3219818 h 4662437"/>
                <a:gd name="connsiteX21" fmla="*/ 16651907 w 17552547"/>
                <a:gd name="connsiteY21" fmla="*/ 3258523 h 4662437"/>
                <a:gd name="connsiteX22" fmla="*/ 16604452 w 17552547"/>
                <a:gd name="connsiteY22" fmla="*/ 3296687 h 4662437"/>
                <a:gd name="connsiteX23" fmla="*/ 16556618 w 17552547"/>
                <a:gd name="connsiteY23" fmla="*/ 3334310 h 4662437"/>
                <a:gd name="connsiteX24" fmla="*/ 16508409 w 17552547"/>
                <a:gd name="connsiteY24" fmla="*/ 3371393 h 4662437"/>
                <a:gd name="connsiteX25" fmla="*/ 16459830 w 17552547"/>
                <a:gd name="connsiteY25" fmla="*/ 3407936 h 4662437"/>
                <a:gd name="connsiteX26" fmla="*/ 16410886 w 17552547"/>
                <a:gd name="connsiteY26" fmla="*/ 3443940 h 4662437"/>
                <a:gd name="connsiteX27" fmla="*/ 16361582 w 17552547"/>
                <a:gd name="connsiteY27" fmla="*/ 3479405 h 4662437"/>
                <a:gd name="connsiteX28" fmla="*/ 16311922 w 17552547"/>
                <a:gd name="connsiteY28" fmla="*/ 3514333 h 4662437"/>
                <a:gd name="connsiteX29" fmla="*/ 16261911 w 17552547"/>
                <a:gd name="connsiteY29" fmla="*/ 3548724 h 4662437"/>
                <a:gd name="connsiteX30" fmla="*/ 16211553 w 17552547"/>
                <a:gd name="connsiteY30" fmla="*/ 3582578 h 4662437"/>
                <a:gd name="connsiteX31" fmla="*/ 16160853 w 17552547"/>
                <a:gd name="connsiteY31" fmla="*/ 3615896 h 4662437"/>
                <a:gd name="connsiteX32" fmla="*/ 16109817 w 17552547"/>
                <a:gd name="connsiteY32" fmla="*/ 3648679 h 4662437"/>
                <a:gd name="connsiteX33" fmla="*/ 16058448 w 17552547"/>
                <a:gd name="connsiteY33" fmla="*/ 3680927 h 4662437"/>
                <a:gd name="connsiteX34" fmla="*/ 16006752 w 17552547"/>
                <a:gd name="connsiteY34" fmla="*/ 3712642 h 4662437"/>
                <a:gd name="connsiteX35" fmla="*/ 15954733 w 17552547"/>
                <a:gd name="connsiteY35" fmla="*/ 3743822 h 4662437"/>
                <a:gd name="connsiteX36" fmla="*/ 15902395 w 17552547"/>
                <a:gd name="connsiteY36" fmla="*/ 3774471 h 4662437"/>
                <a:gd name="connsiteX37" fmla="*/ 15849744 w 17552547"/>
                <a:gd name="connsiteY37" fmla="*/ 3804587 h 4662437"/>
                <a:gd name="connsiteX38" fmla="*/ 15796784 w 17552547"/>
                <a:gd name="connsiteY38" fmla="*/ 3834171 h 4662437"/>
                <a:gd name="connsiteX39" fmla="*/ 15743520 w 17552547"/>
                <a:gd name="connsiteY39" fmla="*/ 3863225 h 4662437"/>
                <a:gd name="connsiteX40" fmla="*/ 15689956 w 17552547"/>
                <a:gd name="connsiteY40" fmla="*/ 3891749 h 4662437"/>
                <a:gd name="connsiteX41" fmla="*/ 15636098 w 17552547"/>
                <a:gd name="connsiteY41" fmla="*/ 3919743 h 4662437"/>
                <a:gd name="connsiteX42" fmla="*/ 15581950 w 17552547"/>
                <a:gd name="connsiteY42" fmla="*/ 3947208 h 4662437"/>
                <a:gd name="connsiteX43" fmla="*/ 15527516 w 17552547"/>
                <a:gd name="connsiteY43" fmla="*/ 3974144 h 4662437"/>
                <a:gd name="connsiteX44" fmla="*/ 15472801 w 17552547"/>
                <a:gd name="connsiteY44" fmla="*/ 4000553 h 4662437"/>
                <a:gd name="connsiteX45" fmla="*/ 15417811 w 17552547"/>
                <a:gd name="connsiteY45" fmla="*/ 4026435 h 4662437"/>
                <a:gd name="connsiteX46" fmla="*/ 15362549 w 17552547"/>
                <a:gd name="connsiteY46" fmla="*/ 4051791 h 4662437"/>
                <a:gd name="connsiteX47" fmla="*/ 15307020 w 17552547"/>
                <a:gd name="connsiteY47" fmla="*/ 4076620 h 4662437"/>
                <a:gd name="connsiteX48" fmla="*/ 15251230 w 17552547"/>
                <a:gd name="connsiteY48" fmla="*/ 4100925 h 4662437"/>
                <a:gd name="connsiteX49" fmla="*/ 15195182 w 17552547"/>
                <a:gd name="connsiteY49" fmla="*/ 4124705 h 4662437"/>
                <a:gd name="connsiteX50" fmla="*/ 15138882 w 17552547"/>
                <a:gd name="connsiteY50" fmla="*/ 4147961 h 4662437"/>
                <a:gd name="connsiteX51" fmla="*/ 15082334 w 17552547"/>
                <a:gd name="connsiteY51" fmla="*/ 4170694 h 4662437"/>
                <a:gd name="connsiteX52" fmla="*/ 15025542 w 17552547"/>
                <a:gd name="connsiteY52" fmla="*/ 4192904 h 4662437"/>
                <a:gd name="connsiteX53" fmla="*/ 14968513 w 17552547"/>
                <a:gd name="connsiteY53" fmla="*/ 4214592 h 4662437"/>
                <a:gd name="connsiteX54" fmla="*/ 14911249 w 17552547"/>
                <a:gd name="connsiteY54" fmla="*/ 4235758 h 4662437"/>
                <a:gd name="connsiteX55" fmla="*/ 14853757 w 17552547"/>
                <a:gd name="connsiteY55" fmla="*/ 4256404 h 4662437"/>
                <a:gd name="connsiteX56" fmla="*/ 14796040 w 17552547"/>
                <a:gd name="connsiteY56" fmla="*/ 4276530 h 4662437"/>
                <a:gd name="connsiteX57" fmla="*/ 14738103 w 17552547"/>
                <a:gd name="connsiteY57" fmla="*/ 4296136 h 4662437"/>
                <a:gd name="connsiteX58" fmla="*/ 14679951 w 17552547"/>
                <a:gd name="connsiteY58" fmla="*/ 4315223 h 4662437"/>
                <a:gd name="connsiteX59" fmla="*/ 14621589 w 17552547"/>
                <a:gd name="connsiteY59" fmla="*/ 4333792 h 4662437"/>
                <a:gd name="connsiteX60" fmla="*/ 14563022 w 17552547"/>
                <a:gd name="connsiteY60" fmla="*/ 4351844 h 4662437"/>
                <a:gd name="connsiteX61" fmla="*/ 14504253 w 17552547"/>
                <a:gd name="connsiteY61" fmla="*/ 4369378 h 4662437"/>
                <a:gd name="connsiteX62" fmla="*/ 14445288 w 17552547"/>
                <a:gd name="connsiteY62" fmla="*/ 4386396 h 4662437"/>
                <a:gd name="connsiteX63" fmla="*/ 14386132 w 17552547"/>
                <a:gd name="connsiteY63" fmla="*/ 4402899 h 4662437"/>
                <a:gd name="connsiteX64" fmla="*/ 14326789 w 17552547"/>
                <a:gd name="connsiteY64" fmla="*/ 4418886 h 4662437"/>
                <a:gd name="connsiteX65" fmla="*/ 14267263 w 17552547"/>
                <a:gd name="connsiteY65" fmla="*/ 4434359 h 4662437"/>
                <a:gd name="connsiteX66" fmla="*/ 14207560 w 17552547"/>
                <a:gd name="connsiteY66" fmla="*/ 4449318 h 4662437"/>
                <a:gd name="connsiteX67" fmla="*/ 14147685 w 17552547"/>
                <a:gd name="connsiteY67" fmla="*/ 4463764 h 4662437"/>
                <a:gd name="connsiteX68" fmla="*/ 14087641 w 17552547"/>
                <a:gd name="connsiteY68" fmla="*/ 4477697 h 4662437"/>
                <a:gd name="connsiteX69" fmla="*/ 14027434 w 17552547"/>
                <a:gd name="connsiteY69" fmla="*/ 4491118 h 4662437"/>
                <a:gd name="connsiteX70" fmla="*/ 13967068 w 17552547"/>
                <a:gd name="connsiteY70" fmla="*/ 4504028 h 4662437"/>
                <a:gd name="connsiteX71" fmla="*/ 13906549 w 17552547"/>
                <a:gd name="connsiteY71" fmla="*/ 4516427 h 4662437"/>
                <a:gd name="connsiteX72" fmla="*/ 13845880 w 17552547"/>
                <a:gd name="connsiteY72" fmla="*/ 4528316 h 4662437"/>
                <a:gd name="connsiteX73" fmla="*/ 13785066 w 17552547"/>
                <a:gd name="connsiteY73" fmla="*/ 4539696 h 4662437"/>
                <a:gd name="connsiteX74" fmla="*/ 13724112 w 17552547"/>
                <a:gd name="connsiteY74" fmla="*/ 4550567 h 4662437"/>
                <a:gd name="connsiteX75" fmla="*/ 13663023 w 17552547"/>
                <a:gd name="connsiteY75" fmla="*/ 4560929 h 4662437"/>
                <a:gd name="connsiteX76" fmla="*/ 13601804 w 17552547"/>
                <a:gd name="connsiteY76" fmla="*/ 4570784 h 4662437"/>
                <a:gd name="connsiteX77" fmla="*/ 13540459 w 17552547"/>
                <a:gd name="connsiteY77" fmla="*/ 4580133 h 4662437"/>
                <a:gd name="connsiteX78" fmla="*/ 13478992 w 17552547"/>
                <a:gd name="connsiteY78" fmla="*/ 4588975 h 4662437"/>
                <a:gd name="connsiteX79" fmla="*/ 13417410 w 17552547"/>
                <a:gd name="connsiteY79" fmla="*/ 4597311 h 4662437"/>
                <a:gd name="connsiteX80" fmla="*/ 13355715 w 17552547"/>
                <a:gd name="connsiteY80" fmla="*/ 4605142 h 4662437"/>
                <a:gd name="connsiteX81" fmla="*/ 13293913 w 17552547"/>
                <a:gd name="connsiteY81" fmla="*/ 4612469 h 4662437"/>
                <a:gd name="connsiteX82" fmla="*/ 13232009 w 17552547"/>
                <a:gd name="connsiteY82" fmla="*/ 4619292 h 4662437"/>
                <a:gd name="connsiteX83" fmla="*/ 13170007 w 17552547"/>
                <a:gd name="connsiteY83" fmla="*/ 4625612 h 4662437"/>
                <a:gd name="connsiteX84" fmla="*/ 13107913 w 17552547"/>
                <a:gd name="connsiteY84" fmla="*/ 4631430 h 4662437"/>
                <a:gd name="connsiteX85" fmla="*/ 13045730 w 17552547"/>
                <a:gd name="connsiteY85" fmla="*/ 4636745 h 4662437"/>
                <a:gd name="connsiteX86" fmla="*/ 12983463 w 17552547"/>
                <a:gd name="connsiteY86" fmla="*/ 4641560 h 4662437"/>
                <a:gd name="connsiteX87" fmla="*/ 12921117 w 17552547"/>
                <a:gd name="connsiteY87" fmla="*/ 4645873 h 4662437"/>
                <a:gd name="connsiteX88" fmla="*/ 12858697 w 17552547"/>
                <a:gd name="connsiteY88" fmla="*/ 4649687 h 4662437"/>
                <a:gd name="connsiteX89" fmla="*/ 12796208 w 17552547"/>
                <a:gd name="connsiteY89" fmla="*/ 4653001 h 4662437"/>
                <a:gd name="connsiteX90" fmla="*/ 12733654 w 17552547"/>
                <a:gd name="connsiteY90" fmla="*/ 4655817 h 4662437"/>
                <a:gd name="connsiteX91" fmla="*/ 12671039 w 17552547"/>
                <a:gd name="connsiteY91" fmla="*/ 4658135 h 4662437"/>
                <a:gd name="connsiteX92" fmla="*/ 12608370 w 17552547"/>
                <a:gd name="connsiteY92" fmla="*/ 4659955 h 4662437"/>
                <a:gd name="connsiteX93" fmla="*/ 12545649 w 17552547"/>
                <a:gd name="connsiteY93" fmla="*/ 4661278 h 4662437"/>
                <a:gd name="connsiteX94" fmla="*/ 12482882 w 17552547"/>
                <a:gd name="connsiteY94" fmla="*/ 4662105 h 4662437"/>
                <a:gd name="connsiteX95" fmla="*/ 12420074 w 17552547"/>
                <a:gd name="connsiteY95" fmla="*/ 4662437 h 4662437"/>
                <a:gd name="connsiteX96" fmla="*/ 12357230 w 17552547"/>
                <a:gd name="connsiteY96" fmla="*/ 4662273 h 4662437"/>
                <a:gd name="connsiteX97" fmla="*/ 12294353 w 17552547"/>
                <a:gd name="connsiteY97" fmla="*/ 4661615 h 4662437"/>
                <a:gd name="connsiteX98" fmla="*/ 12231449 w 17552547"/>
                <a:gd name="connsiteY98" fmla="*/ 4660464 h 4662437"/>
                <a:gd name="connsiteX99" fmla="*/ 12168522 w 17552547"/>
                <a:gd name="connsiteY99" fmla="*/ 4658819 h 4662437"/>
                <a:gd name="connsiteX100" fmla="*/ 12105578 w 17552547"/>
                <a:gd name="connsiteY100" fmla="*/ 4656682 h 4662437"/>
                <a:gd name="connsiteX101" fmla="*/ 12042620 w 17552547"/>
                <a:gd name="connsiteY101" fmla="*/ 4654054 h 4662437"/>
                <a:gd name="connsiteX102" fmla="*/ 11979654 w 17552547"/>
                <a:gd name="connsiteY102" fmla="*/ 4650934 h 4662437"/>
                <a:gd name="connsiteX103" fmla="*/ 11916683 w 17552547"/>
                <a:gd name="connsiteY103" fmla="*/ 4647323 h 4662437"/>
                <a:gd name="connsiteX104" fmla="*/ 11853714 w 17552547"/>
                <a:gd name="connsiteY104" fmla="*/ 4643223 h 4662437"/>
                <a:gd name="connsiteX105" fmla="*/ 11790750 w 17552547"/>
                <a:gd name="connsiteY105" fmla="*/ 4638633 h 4662437"/>
                <a:gd name="connsiteX106" fmla="*/ 11727797 w 17552547"/>
                <a:gd name="connsiteY106" fmla="*/ 4633555 h 4662437"/>
                <a:gd name="connsiteX107" fmla="*/ 11664858 w 17552547"/>
                <a:gd name="connsiteY107" fmla="*/ 4627989 h 4662437"/>
                <a:gd name="connsiteX108" fmla="*/ 11601939 w 17552547"/>
                <a:gd name="connsiteY108" fmla="*/ 4621935 h 4662437"/>
                <a:gd name="connsiteX109" fmla="*/ 11539045 w 17552547"/>
                <a:gd name="connsiteY109" fmla="*/ 4615394 h 4662437"/>
                <a:gd name="connsiteX110" fmla="*/ 11476179 w 17552547"/>
                <a:gd name="connsiteY110" fmla="*/ 4608368 h 4662437"/>
                <a:gd name="connsiteX111" fmla="*/ 11413347 w 17552547"/>
                <a:gd name="connsiteY111" fmla="*/ 4600856 h 4662437"/>
                <a:gd name="connsiteX112" fmla="*/ 11350554 w 17552547"/>
                <a:gd name="connsiteY112" fmla="*/ 4592859 h 4662437"/>
                <a:gd name="connsiteX113" fmla="*/ 11287803 w 17552547"/>
                <a:gd name="connsiteY113" fmla="*/ 4584377 h 4662437"/>
                <a:gd name="connsiteX114" fmla="*/ 11225101 w 17552547"/>
                <a:gd name="connsiteY114" fmla="*/ 4575413 h 4662437"/>
                <a:gd name="connsiteX115" fmla="*/ 11162450 w 17552547"/>
                <a:gd name="connsiteY115" fmla="*/ 4565965 h 4662437"/>
                <a:gd name="connsiteX116" fmla="*/ 11099857 w 17552547"/>
                <a:gd name="connsiteY116" fmla="*/ 4556035 h 4662437"/>
                <a:gd name="connsiteX117" fmla="*/ 11037326 w 17552547"/>
                <a:gd name="connsiteY117" fmla="*/ 4545623 h 4662437"/>
                <a:gd name="connsiteX118" fmla="*/ 10974862 w 17552547"/>
                <a:gd name="connsiteY118" fmla="*/ 4534730 h 4662437"/>
                <a:gd name="connsiteX119" fmla="*/ 10912468 w 17552547"/>
                <a:gd name="connsiteY119" fmla="*/ 4523356 h 4662437"/>
                <a:gd name="connsiteX120" fmla="*/ 10850151 w 17552547"/>
                <a:gd name="connsiteY120" fmla="*/ 4511503 h 4662437"/>
                <a:gd name="connsiteX121" fmla="*/ 10787914 w 17552547"/>
                <a:gd name="connsiteY121" fmla="*/ 4499171 h 4662437"/>
                <a:gd name="connsiteX122" fmla="*/ 10725763 w 17552547"/>
                <a:gd name="connsiteY122" fmla="*/ 4486360 h 4662437"/>
                <a:gd name="connsiteX123" fmla="*/ 10663701 w 17552547"/>
                <a:gd name="connsiteY123" fmla="*/ 4473071 h 4662437"/>
                <a:gd name="connsiteX124" fmla="*/ 10601734 w 17552547"/>
                <a:gd name="connsiteY124" fmla="*/ 4459305 h 4662437"/>
                <a:gd name="connsiteX125" fmla="*/ 10539867 w 17552547"/>
                <a:gd name="connsiteY125" fmla="*/ 4445062 h 4662437"/>
                <a:gd name="connsiteX126" fmla="*/ 10478104 w 17552547"/>
                <a:gd name="connsiteY126" fmla="*/ 4430343 h 4662437"/>
                <a:gd name="connsiteX127" fmla="*/ 10416449 w 17552547"/>
                <a:gd name="connsiteY127" fmla="*/ 4415148 h 4662437"/>
                <a:gd name="connsiteX128" fmla="*/ 10354908 w 17552547"/>
                <a:gd name="connsiteY128" fmla="*/ 4399479 h 4662437"/>
                <a:gd name="connsiteX129" fmla="*/ 10293485 w 17552547"/>
                <a:gd name="connsiteY129" fmla="*/ 4383336 h 4662437"/>
                <a:gd name="connsiteX130" fmla="*/ 10232185 w 17552547"/>
                <a:gd name="connsiteY130" fmla="*/ 4366719 h 4662437"/>
                <a:gd name="connsiteX131" fmla="*/ 10171013 w 17552547"/>
                <a:gd name="connsiteY131" fmla="*/ 4349629 h 4662437"/>
                <a:gd name="connsiteX132" fmla="*/ 10109973 w 17552547"/>
                <a:gd name="connsiteY132" fmla="*/ 4332067 h 4662437"/>
                <a:gd name="connsiteX133" fmla="*/ 10049070 w 17552547"/>
                <a:gd name="connsiteY133" fmla="*/ 4314033 h 4662437"/>
                <a:gd name="connsiteX134" fmla="*/ 9988308 w 17552547"/>
                <a:gd name="connsiteY134" fmla="*/ 4295528 h 4662437"/>
                <a:gd name="connsiteX135" fmla="*/ 9927693 w 17552547"/>
                <a:gd name="connsiteY135" fmla="*/ 4276553 h 4662437"/>
                <a:gd name="connsiteX136" fmla="*/ 9867228 w 17552547"/>
                <a:gd name="connsiteY136" fmla="*/ 4257108 h 4662437"/>
                <a:gd name="connsiteX137" fmla="*/ 9806920 w 17552547"/>
                <a:gd name="connsiteY137" fmla="*/ 4237194 h 4662437"/>
                <a:gd name="connsiteX138" fmla="*/ 9746772 w 17552547"/>
                <a:gd name="connsiteY138" fmla="*/ 4216812 h 4662437"/>
                <a:gd name="connsiteX139" fmla="*/ 9686789 w 17552547"/>
                <a:gd name="connsiteY139" fmla="*/ 4195961 h 4662437"/>
                <a:gd name="connsiteX140" fmla="*/ 9626976 w 17552547"/>
                <a:gd name="connsiteY140" fmla="*/ 4174644 h 4662437"/>
                <a:gd name="connsiteX141" fmla="*/ 9567337 w 17552547"/>
                <a:gd name="connsiteY141" fmla="*/ 4152860 h 4662437"/>
                <a:gd name="connsiteX142" fmla="*/ 9507877 w 17552547"/>
                <a:gd name="connsiteY142" fmla="*/ 4130609 h 4662437"/>
                <a:gd name="connsiteX143" fmla="*/ 9448601 w 17552547"/>
                <a:gd name="connsiteY143" fmla="*/ 4107894 h 4662437"/>
                <a:gd name="connsiteX144" fmla="*/ 9389514 w 17552547"/>
                <a:gd name="connsiteY144" fmla="*/ 4084714 h 4662437"/>
                <a:gd name="connsiteX145" fmla="*/ 9330620 w 17552547"/>
                <a:gd name="connsiteY145" fmla="*/ 4061069 h 4662437"/>
                <a:gd name="connsiteX146" fmla="*/ 9271924 w 17552547"/>
                <a:gd name="connsiteY146" fmla="*/ 4036961 h 4662437"/>
                <a:gd name="connsiteX147" fmla="*/ 9213431 w 17552547"/>
                <a:gd name="connsiteY147" fmla="*/ 4012391 h 4662437"/>
                <a:gd name="connsiteX148" fmla="*/ 9155145 w 17552547"/>
                <a:gd name="connsiteY148" fmla="*/ 3987358 h 4662437"/>
                <a:gd name="connsiteX149" fmla="*/ 9097071 w 17552547"/>
                <a:gd name="connsiteY149" fmla="*/ 3961864 h 4662437"/>
                <a:gd name="connsiteX150" fmla="*/ 9039214 w 17552547"/>
                <a:gd name="connsiteY150" fmla="*/ 3935908 h 4662437"/>
                <a:gd name="connsiteX151" fmla="*/ 8981578 w 17552547"/>
                <a:gd name="connsiteY151" fmla="*/ 3909493 h 4662437"/>
                <a:gd name="connsiteX152" fmla="*/ 8924168 w 17552547"/>
                <a:gd name="connsiteY152" fmla="*/ 3882618 h 4662437"/>
                <a:gd name="connsiteX153" fmla="*/ 8866989 w 17552547"/>
                <a:gd name="connsiteY153" fmla="*/ 3855283 h 4662437"/>
                <a:gd name="connsiteX154" fmla="*/ 8810046 w 17552547"/>
                <a:gd name="connsiteY154" fmla="*/ 3827491 h 4662437"/>
                <a:gd name="connsiteX155" fmla="*/ 8753342 w 17552547"/>
                <a:gd name="connsiteY155" fmla="*/ 3799240 h 4662437"/>
                <a:gd name="connsiteX156" fmla="*/ 8696884 w 17552547"/>
                <a:gd name="connsiteY156" fmla="*/ 3770532 h 4662437"/>
                <a:gd name="connsiteX157" fmla="*/ 8640675 w 17552547"/>
                <a:gd name="connsiteY157" fmla="*/ 3741368 h 4662437"/>
                <a:gd name="connsiteX158" fmla="*/ 8584720 w 17552547"/>
                <a:gd name="connsiteY158" fmla="*/ 3711748 h 4662437"/>
                <a:gd name="connsiteX159" fmla="*/ 8529025 w 17552547"/>
                <a:gd name="connsiteY159" fmla="*/ 3681673 h 4662437"/>
                <a:gd name="connsiteX160" fmla="*/ 8473593 w 17552547"/>
                <a:gd name="connsiteY160" fmla="*/ 3651143 h 4662437"/>
                <a:gd name="connsiteX161" fmla="*/ 8418429 w 17552547"/>
                <a:gd name="connsiteY161" fmla="*/ 3620159 h 4662437"/>
                <a:gd name="connsiteX162" fmla="*/ 8363538 w 17552547"/>
                <a:gd name="connsiteY162" fmla="*/ 3588721 h 4662437"/>
                <a:gd name="connsiteX163" fmla="*/ 8308925 w 17552547"/>
                <a:gd name="connsiteY163" fmla="*/ 3556831 h 4662437"/>
                <a:gd name="connsiteX164" fmla="*/ 8254595 w 17552547"/>
                <a:gd name="connsiteY164" fmla="*/ 3524489 h 4662437"/>
                <a:gd name="connsiteX165" fmla="*/ 8200552 w 17552547"/>
                <a:gd name="connsiteY165" fmla="*/ 3491695 h 4662437"/>
                <a:gd name="connsiteX166" fmla="*/ 8146800 w 17552547"/>
                <a:gd name="connsiteY166" fmla="*/ 3458451 h 4662437"/>
                <a:gd name="connsiteX167" fmla="*/ 8093345 w 17552547"/>
                <a:gd name="connsiteY167" fmla="*/ 3424756 h 4662437"/>
                <a:gd name="connsiteX168" fmla="*/ 8040191 w 17552547"/>
                <a:gd name="connsiteY168" fmla="*/ 3390611 h 4662437"/>
                <a:gd name="connsiteX169" fmla="*/ 7987343 w 17552547"/>
                <a:gd name="connsiteY169" fmla="*/ 3356018 h 4662437"/>
                <a:gd name="connsiteX170" fmla="*/ 7934805 w 17552547"/>
                <a:gd name="connsiteY170" fmla="*/ 3320976 h 4662437"/>
                <a:gd name="connsiteX171" fmla="*/ 7882583 w 17552547"/>
                <a:gd name="connsiteY171" fmla="*/ 3285487 h 4662437"/>
                <a:gd name="connsiteX172" fmla="*/ 7830681 w 17552547"/>
                <a:gd name="connsiteY172" fmla="*/ 3249550 h 4662437"/>
                <a:gd name="connsiteX173" fmla="*/ 7779103 w 17552547"/>
                <a:gd name="connsiteY173" fmla="*/ 3213167 h 4662437"/>
                <a:gd name="connsiteX174" fmla="*/ 7727855 w 17552547"/>
                <a:gd name="connsiteY174" fmla="*/ 3176338 h 4662437"/>
                <a:gd name="connsiteX175" fmla="*/ 7676940 w 17552547"/>
                <a:gd name="connsiteY175" fmla="*/ 3139065 h 4662437"/>
                <a:gd name="connsiteX176" fmla="*/ 7626365 w 17552547"/>
                <a:gd name="connsiteY176" fmla="*/ 3101346 h 4662437"/>
                <a:gd name="connsiteX177" fmla="*/ 7576133 w 17552547"/>
                <a:gd name="connsiteY177" fmla="*/ 3063184 h 4662437"/>
                <a:gd name="connsiteX178" fmla="*/ 7526249 w 17552547"/>
                <a:gd name="connsiteY178" fmla="*/ 3024578 h 4662437"/>
                <a:gd name="connsiteX179" fmla="*/ 7476717 w 17552547"/>
                <a:gd name="connsiteY179" fmla="*/ 2985529 h 4662437"/>
                <a:gd name="connsiteX180" fmla="*/ 7427544 w 17552547"/>
                <a:gd name="connsiteY180" fmla="*/ 2946039 h 4662437"/>
                <a:gd name="connsiteX181" fmla="*/ 7378732 w 17552547"/>
                <a:gd name="connsiteY181" fmla="*/ 2906107 h 4662437"/>
                <a:gd name="connsiteX182" fmla="*/ 7330287 w 17552547"/>
                <a:gd name="connsiteY182" fmla="*/ 2865734 h 4662437"/>
                <a:gd name="connsiteX183" fmla="*/ 7282214 w 17552547"/>
                <a:gd name="connsiteY183" fmla="*/ 2824922 h 4662437"/>
                <a:gd name="connsiteX184" fmla="*/ 7234517 w 17552547"/>
                <a:gd name="connsiteY184" fmla="*/ 2783669 h 4662437"/>
                <a:gd name="connsiteX185" fmla="*/ 7187202 w 17552547"/>
                <a:gd name="connsiteY185" fmla="*/ 2741978 h 4662437"/>
                <a:gd name="connsiteX186" fmla="*/ 7140271 w 17552547"/>
                <a:gd name="connsiteY186" fmla="*/ 2699849 h 4662437"/>
                <a:gd name="connsiteX187" fmla="*/ 7093731 w 17552547"/>
                <a:gd name="connsiteY187" fmla="*/ 2657281 h 4662437"/>
                <a:gd name="connsiteX188" fmla="*/ 7047587 w 17552547"/>
                <a:gd name="connsiteY188" fmla="*/ 2614277 h 4662437"/>
                <a:gd name="connsiteX189" fmla="*/ 7001842 w 17552547"/>
                <a:gd name="connsiteY189" fmla="*/ 2570837 h 4662437"/>
                <a:gd name="connsiteX190" fmla="*/ 6956501 w 17552547"/>
                <a:gd name="connsiteY190" fmla="*/ 2526961 h 4662437"/>
                <a:gd name="connsiteX191" fmla="*/ 6911569 w 17552547"/>
                <a:gd name="connsiteY191" fmla="*/ 2482649 h 4662437"/>
                <a:gd name="connsiteX192" fmla="*/ 6867051 w 17552547"/>
                <a:gd name="connsiteY192" fmla="*/ 2437903 h 4662437"/>
                <a:gd name="connsiteX193" fmla="*/ 6822952 w 17552547"/>
                <a:gd name="connsiteY193" fmla="*/ 2392724 h 4662437"/>
                <a:gd name="connsiteX194" fmla="*/ 6779276 w 17552547"/>
                <a:gd name="connsiteY194" fmla="*/ 2347111 h 4662437"/>
                <a:gd name="connsiteX195" fmla="*/ 6736028 w 17552547"/>
                <a:gd name="connsiteY195" fmla="*/ 2301065 h 4662437"/>
                <a:gd name="connsiteX196" fmla="*/ 6693212 w 17552547"/>
                <a:gd name="connsiteY196" fmla="*/ 2254588 h 4662437"/>
                <a:gd name="connsiteX197" fmla="*/ 6650834 w 17552547"/>
                <a:gd name="connsiteY197" fmla="*/ 2207679 h 4662437"/>
                <a:gd name="connsiteX198" fmla="*/ 6608897 w 17552547"/>
                <a:gd name="connsiteY198" fmla="*/ 2160340 h 4662437"/>
                <a:gd name="connsiteX199" fmla="*/ 6567408 w 17552547"/>
                <a:gd name="connsiteY199" fmla="*/ 2112570 h 4662437"/>
                <a:gd name="connsiteX200" fmla="*/ 6526369 w 17552547"/>
                <a:gd name="connsiteY200" fmla="*/ 2064371 h 4662437"/>
                <a:gd name="connsiteX201" fmla="*/ 3873975 w 17552547"/>
                <a:gd name="connsiteY201" fmla="*/ 113943 h 4662437"/>
                <a:gd name="connsiteX202" fmla="*/ 1559811 w 17552547"/>
                <a:gd name="connsiteY202" fmla="*/ 0 h 4662437"/>
                <a:gd name="connsiteX203" fmla="*/ 0 w 17552547"/>
                <a:gd name="connsiteY203" fmla="*/ 721907 h 4662437"/>
                <a:gd name="connsiteX0" fmla="*/ 17552547 w 17552547"/>
                <a:gd name="connsiteY0" fmla="*/ 2331012 h 4662437"/>
                <a:gd name="connsiteX1" fmla="*/ 17514140 w 17552547"/>
                <a:gd name="connsiteY1" fmla="*/ 2380681 h 4662437"/>
                <a:gd name="connsiteX2" fmla="*/ 17475255 w 17552547"/>
                <a:gd name="connsiteY2" fmla="*/ 2429796 h 4662437"/>
                <a:gd name="connsiteX3" fmla="*/ 17435897 w 17552547"/>
                <a:gd name="connsiteY3" fmla="*/ 2478357 h 4662437"/>
                <a:gd name="connsiteX4" fmla="*/ 17396071 w 17552547"/>
                <a:gd name="connsiteY4" fmla="*/ 2526365 h 4662437"/>
                <a:gd name="connsiteX5" fmla="*/ 17355781 w 17552547"/>
                <a:gd name="connsiteY5" fmla="*/ 2573821 h 4662437"/>
                <a:gd name="connsiteX6" fmla="*/ 17315033 w 17552547"/>
                <a:gd name="connsiteY6" fmla="*/ 2620726 h 4662437"/>
                <a:gd name="connsiteX7" fmla="*/ 17273829 w 17552547"/>
                <a:gd name="connsiteY7" fmla="*/ 2667079 h 4662437"/>
                <a:gd name="connsiteX8" fmla="*/ 17232176 w 17552547"/>
                <a:gd name="connsiteY8" fmla="*/ 2712882 h 4662437"/>
                <a:gd name="connsiteX9" fmla="*/ 17190079 w 17552547"/>
                <a:gd name="connsiteY9" fmla="*/ 2758135 h 4662437"/>
                <a:gd name="connsiteX10" fmla="*/ 17147541 w 17552547"/>
                <a:gd name="connsiteY10" fmla="*/ 2802839 h 4662437"/>
                <a:gd name="connsiteX11" fmla="*/ 17104567 w 17552547"/>
                <a:gd name="connsiteY11" fmla="*/ 2846995 h 4662437"/>
                <a:gd name="connsiteX12" fmla="*/ 17061163 w 17552547"/>
                <a:gd name="connsiteY12" fmla="*/ 2890603 h 4662437"/>
                <a:gd name="connsiteX13" fmla="*/ 17017332 w 17552547"/>
                <a:gd name="connsiteY13" fmla="*/ 2933663 h 4662437"/>
                <a:gd name="connsiteX14" fmla="*/ 16973080 w 17552547"/>
                <a:gd name="connsiteY14" fmla="*/ 2976177 h 4662437"/>
                <a:gd name="connsiteX15" fmla="*/ 16928411 w 17552547"/>
                <a:gd name="connsiteY15" fmla="*/ 3018145 h 4662437"/>
                <a:gd name="connsiteX16" fmla="*/ 16883330 w 17552547"/>
                <a:gd name="connsiteY16" fmla="*/ 3059568 h 4662437"/>
                <a:gd name="connsiteX17" fmla="*/ 16837841 w 17552547"/>
                <a:gd name="connsiteY17" fmla="*/ 3100446 h 4662437"/>
                <a:gd name="connsiteX18" fmla="*/ 16791950 w 17552547"/>
                <a:gd name="connsiteY18" fmla="*/ 3140780 h 4662437"/>
                <a:gd name="connsiteX19" fmla="*/ 16745661 w 17552547"/>
                <a:gd name="connsiteY19" fmla="*/ 3180570 h 4662437"/>
                <a:gd name="connsiteX20" fmla="*/ 16698978 w 17552547"/>
                <a:gd name="connsiteY20" fmla="*/ 3219818 h 4662437"/>
                <a:gd name="connsiteX21" fmla="*/ 16651907 w 17552547"/>
                <a:gd name="connsiteY21" fmla="*/ 3258523 h 4662437"/>
                <a:gd name="connsiteX22" fmla="*/ 16604452 w 17552547"/>
                <a:gd name="connsiteY22" fmla="*/ 3296687 h 4662437"/>
                <a:gd name="connsiteX23" fmla="*/ 16556618 w 17552547"/>
                <a:gd name="connsiteY23" fmla="*/ 3334310 h 4662437"/>
                <a:gd name="connsiteX24" fmla="*/ 16508409 w 17552547"/>
                <a:gd name="connsiteY24" fmla="*/ 3371393 h 4662437"/>
                <a:gd name="connsiteX25" fmla="*/ 16459830 w 17552547"/>
                <a:gd name="connsiteY25" fmla="*/ 3407936 h 4662437"/>
                <a:gd name="connsiteX26" fmla="*/ 16410886 w 17552547"/>
                <a:gd name="connsiteY26" fmla="*/ 3443940 h 4662437"/>
                <a:gd name="connsiteX27" fmla="*/ 16361582 w 17552547"/>
                <a:gd name="connsiteY27" fmla="*/ 3479405 h 4662437"/>
                <a:gd name="connsiteX28" fmla="*/ 16311922 w 17552547"/>
                <a:gd name="connsiteY28" fmla="*/ 3514333 h 4662437"/>
                <a:gd name="connsiteX29" fmla="*/ 16261911 w 17552547"/>
                <a:gd name="connsiteY29" fmla="*/ 3548724 h 4662437"/>
                <a:gd name="connsiteX30" fmla="*/ 16211553 w 17552547"/>
                <a:gd name="connsiteY30" fmla="*/ 3582578 h 4662437"/>
                <a:gd name="connsiteX31" fmla="*/ 16160853 w 17552547"/>
                <a:gd name="connsiteY31" fmla="*/ 3615896 h 4662437"/>
                <a:gd name="connsiteX32" fmla="*/ 16109817 w 17552547"/>
                <a:gd name="connsiteY32" fmla="*/ 3648679 h 4662437"/>
                <a:gd name="connsiteX33" fmla="*/ 16058448 w 17552547"/>
                <a:gd name="connsiteY33" fmla="*/ 3680927 h 4662437"/>
                <a:gd name="connsiteX34" fmla="*/ 16006752 w 17552547"/>
                <a:gd name="connsiteY34" fmla="*/ 3712642 h 4662437"/>
                <a:gd name="connsiteX35" fmla="*/ 15954733 w 17552547"/>
                <a:gd name="connsiteY35" fmla="*/ 3743822 h 4662437"/>
                <a:gd name="connsiteX36" fmla="*/ 15902395 w 17552547"/>
                <a:gd name="connsiteY36" fmla="*/ 3774471 h 4662437"/>
                <a:gd name="connsiteX37" fmla="*/ 15849744 w 17552547"/>
                <a:gd name="connsiteY37" fmla="*/ 3804587 h 4662437"/>
                <a:gd name="connsiteX38" fmla="*/ 15796784 w 17552547"/>
                <a:gd name="connsiteY38" fmla="*/ 3834171 h 4662437"/>
                <a:gd name="connsiteX39" fmla="*/ 15743520 w 17552547"/>
                <a:gd name="connsiteY39" fmla="*/ 3863225 h 4662437"/>
                <a:gd name="connsiteX40" fmla="*/ 15689956 w 17552547"/>
                <a:gd name="connsiteY40" fmla="*/ 3891749 h 4662437"/>
                <a:gd name="connsiteX41" fmla="*/ 15636098 w 17552547"/>
                <a:gd name="connsiteY41" fmla="*/ 3919743 h 4662437"/>
                <a:gd name="connsiteX42" fmla="*/ 15581950 w 17552547"/>
                <a:gd name="connsiteY42" fmla="*/ 3947208 h 4662437"/>
                <a:gd name="connsiteX43" fmla="*/ 15527516 w 17552547"/>
                <a:gd name="connsiteY43" fmla="*/ 3974144 h 4662437"/>
                <a:gd name="connsiteX44" fmla="*/ 15472801 w 17552547"/>
                <a:gd name="connsiteY44" fmla="*/ 4000553 h 4662437"/>
                <a:gd name="connsiteX45" fmla="*/ 15417811 w 17552547"/>
                <a:gd name="connsiteY45" fmla="*/ 4026435 h 4662437"/>
                <a:gd name="connsiteX46" fmla="*/ 15362549 w 17552547"/>
                <a:gd name="connsiteY46" fmla="*/ 4051791 h 4662437"/>
                <a:gd name="connsiteX47" fmla="*/ 15307020 w 17552547"/>
                <a:gd name="connsiteY47" fmla="*/ 4076620 h 4662437"/>
                <a:gd name="connsiteX48" fmla="*/ 15251230 w 17552547"/>
                <a:gd name="connsiteY48" fmla="*/ 4100925 h 4662437"/>
                <a:gd name="connsiteX49" fmla="*/ 15195182 w 17552547"/>
                <a:gd name="connsiteY49" fmla="*/ 4124705 h 4662437"/>
                <a:gd name="connsiteX50" fmla="*/ 15138882 w 17552547"/>
                <a:gd name="connsiteY50" fmla="*/ 4147961 h 4662437"/>
                <a:gd name="connsiteX51" fmla="*/ 15082334 w 17552547"/>
                <a:gd name="connsiteY51" fmla="*/ 4170694 h 4662437"/>
                <a:gd name="connsiteX52" fmla="*/ 15025542 w 17552547"/>
                <a:gd name="connsiteY52" fmla="*/ 4192904 h 4662437"/>
                <a:gd name="connsiteX53" fmla="*/ 14968513 w 17552547"/>
                <a:gd name="connsiteY53" fmla="*/ 4214592 h 4662437"/>
                <a:gd name="connsiteX54" fmla="*/ 14911249 w 17552547"/>
                <a:gd name="connsiteY54" fmla="*/ 4235758 h 4662437"/>
                <a:gd name="connsiteX55" fmla="*/ 14853757 w 17552547"/>
                <a:gd name="connsiteY55" fmla="*/ 4256404 h 4662437"/>
                <a:gd name="connsiteX56" fmla="*/ 14796040 w 17552547"/>
                <a:gd name="connsiteY56" fmla="*/ 4276530 h 4662437"/>
                <a:gd name="connsiteX57" fmla="*/ 14738103 w 17552547"/>
                <a:gd name="connsiteY57" fmla="*/ 4296136 h 4662437"/>
                <a:gd name="connsiteX58" fmla="*/ 14679951 w 17552547"/>
                <a:gd name="connsiteY58" fmla="*/ 4315223 h 4662437"/>
                <a:gd name="connsiteX59" fmla="*/ 14621589 w 17552547"/>
                <a:gd name="connsiteY59" fmla="*/ 4333792 h 4662437"/>
                <a:gd name="connsiteX60" fmla="*/ 14563022 w 17552547"/>
                <a:gd name="connsiteY60" fmla="*/ 4351844 h 4662437"/>
                <a:gd name="connsiteX61" fmla="*/ 14504253 w 17552547"/>
                <a:gd name="connsiteY61" fmla="*/ 4369378 h 4662437"/>
                <a:gd name="connsiteX62" fmla="*/ 14445288 w 17552547"/>
                <a:gd name="connsiteY62" fmla="*/ 4386396 h 4662437"/>
                <a:gd name="connsiteX63" fmla="*/ 14386132 w 17552547"/>
                <a:gd name="connsiteY63" fmla="*/ 4402899 h 4662437"/>
                <a:gd name="connsiteX64" fmla="*/ 14326789 w 17552547"/>
                <a:gd name="connsiteY64" fmla="*/ 4418886 h 4662437"/>
                <a:gd name="connsiteX65" fmla="*/ 14267263 w 17552547"/>
                <a:gd name="connsiteY65" fmla="*/ 4434359 h 4662437"/>
                <a:gd name="connsiteX66" fmla="*/ 14207560 w 17552547"/>
                <a:gd name="connsiteY66" fmla="*/ 4449318 h 4662437"/>
                <a:gd name="connsiteX67" fmla="*/ 14147685 w 17552547"/>
                <a:gd name="connsiteY67" fmla="*/ 4463764 h 4662437"/>
                <a:gd name="connsiteX68" fmla="*/ 14087641 w 17552547"/>
                <a:gd name="connsiteY68" fmla="*/ 4477697 h 4662437"/>
                <a:gd name="connsiteX69" fmla="*/ 14027434 w 17552547"/>
                <a:gd name="connsiteY69" fmla="*/ 4491118 h 4662437"/>
                <a:gd name="connsiteX70" fmla="*/ 13967068 w 17552547"/>
                <a:gd name="connsiteY70" fmla="*/ 4504028 h 4662437"/>
                <a:gd name="connsiteX71" fmla="*/ 13906549 w 17552547"/>
                <a:gd name="connsiteY71" fmla="*/ 4516427 h 4662437"/>
                <a:gd name="connsiteX72" fmla="*/ 13845880 w 17552547"/>
                <a:gd name="connsiteY72" fmla="*/ 4528316 h 4662437"/>
                <a:gd name="connsiteX73" fmla="*/ 13785066 w 17552547"/>
                <a:gd name="connsiteY73" fmla="*/ 4539696 h 4662437"/>
                <a:gd name="connsiteX74" fmla="*/ 13724112 w 17552547"/>
                <a:gd name="connsiteY74" fmla="*/ 4550567 h 4662437"/>
                <a:gd name="connsiteX75" fmla="*/ 13663023 w 17552547"/>
                <a:gd name="connsiteY75" fmla="*/ 4560929 h 4662437"/>
                <a:gd name="connsiteX76" fmla="*/ 13601804 w 17552547"/>
                <a:gd name="connsiteY76" fmla="*/ 4570784 h 4662437"/>
                <a:gd name="connsiteX77" fmla="*/ 13540459 w 17552547"/>
                <a:gd name="connsiteY77" fmla="*/ 4580133 h 4662437"/>
                <a:gd name="connsiteX78" fmla="*/ 13478992 w 17552547"/>
                <a:gd name="connsiteY78" fmla="*/ 4588975 h 4662437"/>
                <a:gd name="connsiteX79" fmla="*/ 13417410 w 17552547"/>
                <a:gd name="connsiteY79" fmla="*/ 4597311 h 4662437"/>
                <a:gd name="connsiteX80" fmla="*/ 13355715 w 17552547"/>
                <a:gd name="connsiteY80" fmla="*/ 4605142 h 4662437"/>
                <a:gd name="connsiteX81" fmla="*/ 13293913 w 17552547"/>
                <a:gd name="connsiteY81" fmla="*/ 4612469 h 4662437"/>
                <a:gd name="connsiteX82" fmla="*/ 13232009 w 17552547"/>
                <a:gd name="connsiteY82" fmla="*/ 4619292 h 4662437"/>
                <a:gd name="connsiteX83" fmla="*/ 13170007 w 17552547"/>
                <a:gd name="connsiteY83" fmla="*/ 4625612 h 4662437"/>
                <a:gd name="connsiteX84" fmla="*/ 13107913 w 17552547"/>
                <a:gd name="connsiteY84" fmla="*/ 4631430 h 4662437"/>
                <a:gd name="connsiteX85" fmla="*/ 13045730 w 17552547"/>
                <a:gd name="connsiteY85" fmla="*/ 4636745 h 4662437"/>
                <a:gd name="connsiteX86" fmla="*/ 12983463 w 17552547"/>
                <a:gd name="connsiteY86" fmla="*/ 4641560 h 4662437"/>
                <a:gd name="connsiteX87" fmla="*/ 12921117 w 17552547"/>
                <a:gd name="connsiteY87" fmla="*/ 4645873 h 4662437"/>
                <a:gd name="connsiteX88" fmla="*/ 12858697 w 17552547"/>
                <a:gd name="connsiteY88" fmla="*/ 4649687 h 4662437"/>
                <a:gd name="connsiteX89" fmla="*/ 12796208 w 17552547"/>
                <a:gd name="connsiteY89" fmla="*/ 4653001 h 4662437"/>
                <a:gd name="connsiteX90" fmla="*/ 12733654 w 17552547"/>
                <a:gd name="connsiteY90" fmla="*/ 4655817 h 4662437"/>
                <a:gd name="connsiteX91" fmla="*/ 12671039 w 17552547"/>
                <a:gd name="connsiteY91" fmla="*/ 4658135 h 4662437"/>
                <a:gd name="connsiteX92" fmla="*/ 12608370 w 17552547"/>
                <a:gd name="connsiteY92" fmla="*/ 4659955 h 4662437"/>
                <a:gd name="connsiteX93" fmla="*/ 12545649 w 17552547"/>
                <a:gd name="connsiteY93" fmla="*/ 4661278 h 4662437"/>
                <a:gd name="connsiteX94" fmla="*/ 12482882 w 17552547"/>
                <a:gd name="connsiteY94" fmla="*/ 4662105 h 4662437"/>
                <a:gd name="connsiteX95" fmla="*/ 12420074 w 17552547"/>
                <a:gd name="connsiteY95" fmla="*/ 4662437 h 4662437"/>
                <a:gd name="connsiteX96" fmla="*/ 12357230 w 17552547"/>
                <a:gd name="connsiteY96" fmla="*/ 4662273 h 4662437"/>
                <a:gd name="connsiteX97" fmla="*/ 12294353 w 17552547"/>
                <a:gd name="connsiteY97" fmla="*/ 4661615 h 4662437"/>
                <a:gd name="connsiteX98" fmla="*/ 12231449 w 17552547"/>
                <a:gd name="connsiteY98" fmla="*/ 4660464 h 4662437"/>
                <a:gd name="connsiteX99" fmla="*/ 12168522 w 17552547"/>
                <a:gd name="connsiteY99" fmla="*/ 4658819 h 4662437"/>
                <a:gd name="connsiteX100" fmla="*/ 12105578 w 17552547"/>
                <a:gd name="connsiteY100" fmla="*/ 4656682 h 4662437"/>
                <a:gd name="connsiteX101" fmla="*/ 12042620 w 17552547"/>
                <a:gd name="connsiteY101" fmla="*/ 4654054 h 4662437"/>
                <a:gd name="connsiteX102" fmla="*/ 11979654 w 17552547"/>
                <a:gd name="connsiteY102" fmla="*/ 4650934 h 4662437"/>
                <a:gd name="connsiteX103" fmla="*/ 11916683 w 17552547"/>
                <a:gd name="connsiteY103" fmla="*/ 4647323 h 4662437"/>
                <a:gd name="connsiteX104" fmla="*/ 11853714 w 17552547"/>
                <a:gd name="connsiteY104" fmla="*/ 4643223 h 4662437"/>
                <a:gd name="connsiteX105" fmla="*/ 11790750 w 17552547"/>
                <a:gd name="connsiteY105" fmla="*/ 4638633 h 4662437"/>
                <a:gd name="connsiteX106" fmla="*/ 11727797 w 17552547"/>
                <a:gd name="connsiteY106" fmla="*/ 4633555 h 4662437"/>
                <a:gd name="connsiteX107" fmla="*/ 11664858 w 17552547"/>
                <a:gd name="connsiteY107" fmla="*/ 4627989 h 4662437"/>
                <a:gd name="connsiteX108" fmla="*/ 11601939 w 17552547"/>
                <a:gd name="connsiteY108" fmla="*/ 4621935 h 4662437"/>
                <a:gd name="connsiteX109" fmla="*/ 11539045 w 17552547"/>
                <a:gd name="connsiteY109" fmla="*/ 4615394 h 4662437"/>
                <a:gd name="connsiteX110" fmla="*/ 11476179 w 17552547"/>
                <a:gd name="connsiteY110" fmla="*/ 4608368 h 4662437"/>
                <a:gd name="connsiteX111" fmla="*/ 11413347 w 17552547"/>
                <a:gd name="connsiteY111" fmla="*/ 4600856 h 4662437"/>
                <a:gd name="connsiteX112" fmla="*/ 11350554 w 17552547"/>
                <a:gd name="connsiteY112" fmla="*/ 4592859 h 4662437"/>
                <a:gd name="connsiteX113" fmla="*/ 11287803 w 17552547"/>
                <a:gd name="connsiteY113" fmla="*/ 4584377 h 4662437"/>
                <a:gd name="connsiteX114" fmla="*/ 11225101 w 17552547"/>
                <a:gd name="connsiteY114" fmla="*/ 4575413 h 4662437"/>
                <a:gd name="connsiteX115" fmla="*/ 11162450 w 17552547"/>
                <a:gd name="connsiteY115" fmla="*/ 4565965 h 4662437"/>
                <a:gd name="connsiteX116" fmla="*/ 11099857 w 17552547"/>
                <a:gd name="connsiteY116" fmla="*/ 4556035 h 4662437"/>
                <a:gd name="connsiteX117" fmla="*/ 11037326 w 17552547"/>
                <a:gd name="connsiteY117" fmla="*/ 4545623 h 4662437"/>
                <a:gd name="connsiteX118" fmla="*/ 10974862 w 17552547"/>
                <a:gd name="connsiteY118" fmla="*/ 4534730 h 4662437"/>
                <a:gd name="connsiteX119" fmla="*/ 10912468 w 17552547"/>
                <a:gd name="connsiteY119" fmla="*/ 4523356 h 4662437"/>
                <a:gd name="connsiteX120" fmla="*/ 10850151 w 17552547"/>
                <a:gd name="connsiteY120" fmla="*/ 4511503 h 4662437"/>
                <a:gd name="connsiteX121" fmla="*/ 10787914 w 17552547"/>
                <a:gd name="connsiteY121" fmla="*/ 4499171 h 4662437"/>
                <a:gd name="connsiteX122" fmla="*/ 10725763 w 17552547"/>
                <a:gd name="connsiteY122" fmla="*/ 4486360 h 4662437"/>
                <a:gd name="connsiteX123" fmla="*/ 10663701 w 17552547"/>
                <a:gd name="connsiteY123" fmla="*/ 4473071 h 4662437"/>
                <a:gd name="connsiteX124" fmla="*/ 10601734 w 17552547"/>
                <a:gd name="connsiteY124" fmla="*/ 4459305 h 4662437"/>
                <a:gd name="connsiteX125" fmla="*/ 10539867 w 17552547"/>
                <a:gd name="connsiteY125" fmla="*/ 4445062 h 4662437"/>
                <a:gd name="connsiteX126" fmla="*/ 10478104 w 17552547"/>
                <a:gd name="connsiteY126" fmla="*/ 4430343 h 4662437"/>
                <a:gd name="connsiteX127" fmla="*/ 10416449 w 17552547"/>
                <a:gd name="connsiteY127" fmla="*/ 4415148 h 4662437"/>
                <a:gd name="connsiteX128" fmla="*/ 10354908 w 17552547"/>
                <a:gd name="connsiteY128" fmla="*/ 4399479 h 4662437"/>
                <a:gd name="connsiteX129" fmla="*/ 10293485 w 17552547"/>
                <a:gd name="connsiteY129" fmla="*/ 4383336 h 4662437"/>
                <a:gd name="connsiteX130" fmla="*/ 10232185 w 17552547"/>
                <a:gd name="connsiteY130" fmla="*/ 4366719 h 4662437"/>
                <a:gd name="connsiteX131" fmla="*/ 10171013 w 17552547"/>
                <a:gd name="connsiteY131" fmla="*/ 4349629 h 4662437"/>
                <a:gd name="connsiteX132" fmla="*/ 10109973 w 17552547"/>
                <a:gd name="connsiteY132" fmla="*/ 4332067 h 4662437"/>
                <a:gd name="connsiteX133" fmla="*/ 10049070 w 17552547"/>
                <a:gd name="connsiteY133" fmla="*/ 4314033 h 4662437"/>
                <a:gd name="connsiteX134" fmla="*/ 9988308 w 17552547"/>
                <a:gd name="connsiteY134" fmla="*/ 4295528 h 4662437"/>
                <a:gd name="connsiteX135" fmla="*/ 9927693 w 17552547"/>
                <a:gd name="connsiteY135" fmla="*/ 4276553 h 4662437"/>
                <a:gd name="connsiteX136" fmla="*/ 9867228 w 17552547"/>
                <a:gd name="connsiteY136" fmla="*/ 4257108 h 4662437"/>
                <a:gd name="connsiteX137" fmla="*/ 9806920 w 17552547"/>
                <a:gd name="connsiteY137" fmla="*/ 4237194 h 4662437"/>
                <a:gd name="connsiteX138" fmla="*/ 9746772 w 17552547"/>
                <a:gd name="connsiteY138" fmla="*/ 4216812 h 4662437"/>
                <a:gd name="connsiteX139" fmla="*/ 9686789 w 17552547"/>
                <a:gd name="connsiteY139" fmla="*/ 4195961 h 4662437"/>
                <a:gd name="connsiteX140" fmla="*/ 9626976 w 17552547"/>
                <a:gd name="connsiteY140" fmla="*/ 4174644 h 4662437"/>
                <a:gd name="connsiteX141" fmla="*/ 9567337 w 17552547"/>
                <a:gd name="connsiteY141" fmla="*/ 4152860 h 4662437"/>
                <a:gd name="connsiteX142" fmla="*/ 9507877 w 17552547"/>
                <a:gd name="connsiteY142" fmla="*/ 4130609 h 4662437"/>
                <a:gd name="connsiteX143" fmla="*/ 9448601 w 17552547"/>
                <a:gd name="connsiteY143" fmla="*/ 4107894 h 4662437"/>
                <a:gd name="connsiteX144" fmla="*/ 9389514 w 17552547"/>
                <a:gd name="connsiteY144" fmla="*/ 4084714 h 4662437"/>
                <a:gd name="connsiteX145" fmla="*/ 9330620 w 17552547"/>
                <a:gd name="connsiteY145" fmla="*/ 4061069 h 4662437"/>
                <a:gd name="connsiteX146" fmla="*/ 9271924 w 17552547"/>
                <a:gd name="connsiteY146" fmla="*/ 4036961 h 4662437"/>
                <a:gd name="connsiteX147" fmla="*/ 9213431 w 17552547"/>
                <a:gd name="connsiteY147" fmla="*/ 4012391 h 4662437"/>
                <a:gd name="connsiteX148" fmla="*/ 9155145 w 17552547"/>
                <a:gd name="connsiteY148" fmla="*/ 3987358 h 4662437"/>
                <a:gd name="connsiteX149" fmla="*/ 9097071 w 17552547"/>
                <a:gd name="connsiteY149" fmla="*/ 3961864 h 4662437"/>
                <a:gd name="connsiteX150" fmla="*/ 9039214 w 17552547"/>
                <a:gd name="connsiteY150" fmla="*/ 3935908 h 4662437"/>
                <a:gd name="connsiteX151" fmla="*/ 8981578 w 17552547"/>
                <a:gd name="connsiteY151" fmla="*/ 3909493 h 4662437"/>
                <a:gd name="connsiteX152" fmla="*/ 8924168 w 17552547"/>
                <a:gd name="connsiteY152" fmla="*/ 3882618 h 4662437"/>
                <a:gd name="connsiteX153" fmla="*/ 8866989 w 17552547"/>
                <a:gd name="connsiteY153" fmla="*/ 3855283 h 4662437"/>
                <a:gd name="connsiteX154" fmla="*/ 8810046 w 17552547"/>
                <a:gd name="connsiteY154" fmla="*/ 3827491 h 4662437"/>
                <a:gd name="connsiteX155" fmla="*/ 8753342 w 17552547"/>
                <a:gd name="connsiteY155" fmla="*/ 3799240 h 4662437"/>
                <a:gd name="connsiteX156" fmla="*/ 8696884 w 17552547"/>
                <a:gd name="connsiteY156" fmla="*/ 3770532 h 4662437"/>
                <a:gd name="connsiteX157" fmla="*/ 8640675 w 17552547"/>
                <a:gd name="connsiteY157" fmla="*/ 3741368 h 4662437"/>
                <a:gd name="connsiteX158" fmla="*/ 8584720 w 17552547"/>
                <a:gd name="connsiteY158" fmla="*/ 3711748 h 4662437"/>
                <a:gd name="connsiteX159" fmla="*/ 8529025 w 17552547"/>
                <a:gd name="connsiteY159" fmla="*/ 3681673 h 4662437"/>
                <a:gd name="connsiteX160" fmla="*/ 8473593 w 17552547"/>
                <a:gd name="connsiteY160" fmla="*/ 3651143 h 4662437"/>
                <a:gd name="connsiteX161" fmla="*/ 8418429 w 17552547"/>
                <a:gd name="connsiteY161" fmla="*/ 3620159 h 4662437"/>
                <a:gd name="connsiteX162" fmla="*/ 8363538 w 17552547"/>
                <a:gd name="connsiteY162" fmla="*/ 3588721 h 4662437"/>
                <a:gd name="connsiteX163" fmla="*/ 8308925 w 17552547"/>
                <a:gd name="connsiteY163" fmla="*/ 3556831 h 4662437"/>
                <a:gd name="connsiteX164" fmla="*/ 8254595 w 17552547"/>
                <a:gd name="connsiteY164" fmla="*/ 3524489 h 4662437"/>
                <a:gd name="connsiteX165" fmla="*/ 8200552 w 17552547"/>
                <a:gd name="connsiteY165" fmla="*/ 3491695 h 4662437"/>
                <a:gd name="connsiteX166" fmla="*/ 8146800 w 17552547"/>
                <a:gd name="connsiteY166" fmla="*/ 3458451 h 4662437"/>
                <a:gd name="connsiteX167" fmla="*/ 8093345 w 17552547"/>
                <a:gd name="connsiteY167" fmla="*/ 3424756 h 4662437"/>
                <a:gd name="connsiteX168" fmla="*/ 8040191 w 17552547"/>
                <a:gd name="connsiteY168" fmla="*/ 3390611 h 4662437"/>
                <a:gd name="connsiteX169" fmla="*/ 7987343 w 17552547"/>
                <a:gd name="connsiteY169" fmla="*/ 3356018 h 4662437"/>
                <a:gd name="connsiteX170" fmla="*/ 7934805 w 17552547"/>
                <a:gd name="connsiteY170" fmla="*/ 3320976 h 4662437"/>
                <a:gd name="connsiteX171" fmla="*/ 7882583 w 17552547"/>
                <a:gd name="connsiteY171" fmla="*/ 3285487 h 4662437"/>
                <a:gd name="connsiteX172" fmla="*/ 7830681 w 17552547"/>
                <a:gd name="connsiteY172" fmla="*/ 3249550 h 4662437"/>
                <a:gd name="connsiteX173" fmla="*/ 7779103 w 17552547"/>
                <a:gd name="connsiteY173" fmla="*/ 3213167 h 4662437"/>
                <a:gd name="connsiteX174" fmla="*/ 7727855 w 17552547"/>
                <a:gd name="connsiteY174" fmla="*/ 3176338 h 4662437"/>
                <a:gd name="connsiteX175" fmla="*/ 7676940 w 17552547"/>
                <a:gd name="connsiteY175" fmla="*/ 3139065 h 4662437"/>
                <a:gd name="connsiteX176" fmla="*/ 7626365 w 17552547"/>
                <a:gd name="connsiteY176" fmla="*/ 3101346 h 4662437"/>
                <a:gd name="connsiteX177" fmla="*/ 7576133 w 17552547"/>
                <a:gd name="connsiteY177" fmla="*/ 3063184 h 4662437"/>
                <a:gd name="connsiteX178" fmla="*/ 7526249 w 17552547"/>
                <a:gd name="connsiteY178" fmla="*/ 3024578 h 4662437"/>
                <a:gd name="connsiteX179" fmla="*/ 7476717 w 17552547"/>
                <a:gd name="connsiteY179" fmla="*/ 2985529 h 4662437"/>
                <a:gd name="connsiteX180" fmla="*/ 7427544 w 17552547"/>
                <a:gd name="connsiteY180" fmla="*/ 2946039 h 4662437"/>
                <a:gd name="connsiteX181" fmla="*/ 7378732 w 17552547"/>
                <a:gd name="connsiteY181" fmla="*/ 2906107 h 4662437"/>
                <a:gd name="connsiteX182" fmla="*/ 7330287 w 17552547"/>
                <a:gd name="connsiteY182" fmla="*/ 2865734 h 4662437"/>
                <a:gd name="connsiteX183" fmla="*/ 7282214 w 17552547"/>
                <a:gd name="connsiteY183" fmla="*/ 2824922 h 4662437"/>
                <a:gd name="connsiteX184" fmla="*/ 7234517 w 17552547"/>
                <a:gd name="connsiteY184" fmla="*/ 2783669 h 4662437"/>
                <a:gd name="connsiteX185" fmla="*/ 7187202 w 17552547"/>
                <a:gd name="connsiteY185" fmla="*/ 2741978 h 4662437"/>
                <a:gd name="connsiteX186" fmla="*/ 7140271 w 17552547"/>
                <a:gd name="connsiteY186" fmla="*/ 2699849 h 4662437"/>
                <a:gd name="connsiteX187" fmla="*/ 7093731 w 17552547"/>
                <a:gd name="connsiteY187" fmla="*/ 2657281 h 4662437"/>
                <a:gd name="connsiteX188" fmla="*/ 7047587 w 17552547"/>
                <a:gd name="connsiteY188" fmla="*/ 2614277 h 4662437"/>
                <a:gd name="connsiteX189" fmla="*/ 7001842 w 17552547"/>
                <a:gd name="connsiteY189" fmla="*/ 2570837 h 4662437"/>
                <a:gd name="connsiteX190" fmla="*/ 6956501 w 17552547"/>
                <a:gd name="connsiteY190" fmla="*/ 2526961 h 4662437"/>
                <a:gd name="connsiteX191" fmla="*/ 6911569 w 17552547"/>
                <a:gd name="connsiteY191" fmla="*/ 2482649 h 4662437"/>
                <a:gd name="connsiteX192" fmla="*/ 6867051 w 17552547"/>
                <a:gd name="connsiteY192" fmla="*/ 2437903 h 4662437"/>
                <a:gd name="connsiteX193" fmla="*/ 6822952 w 17552547"/>
                <a:gd name="connsiteY193" fmla="*/ 2392724 h 4662437"/>
                <a:gd name="connsiteX194" fmla="*/ 6779276 w 17552547"/>
                <a:gd name="connsiteY194" fmla="*/ 2347111 h 4662437"/>
                <a:gd name="connsiteX195" fmla="*/ 6736028 w 17552547"/>
                <a:gd name="connsiteY195" fmla="*/ 2301065 h 4662437"/>
                <a:gd name="connsiteX196" fmla="*/ 6693212 w 17552547"/>
                <a:gd name="connsiteY196" fmla="*/ 2254588 h 4662437"/>
                <a:gd name="connsiteX197" fmla="*/ 6650834 w 17552547"/>
                <a:gd name="connsiteY197" fmla="*/ 2207679 h 4662437"/>
                <a:gd name="connsiteX198" fmla="*/ 6608897 w 17552547"/>
                <a:gd name="connsiteY198" fmla="*/ 2160340 h 4662437"/>
                <a:gd name="connsiteX199" fmla="*/ 6567408 w 17552547"/>
                <a:gd name="connsiteY199" fmla="*/ 2112570 h 4662437"/>
                <a:gd name="connsiteX200" fmla="*/ 6526369 w 17552547"/>
                <a:gd name="connsiteY200" fmla="*/ 2064371 h 4662437"/>
                <a:gd name="connsiteX201" fmla="*/ 3873975 w 17552547"/>
                <a:gd name="connsiteY201" fmla="*/ 113943 h 4662437"/>
                <a:gd name="connsiteX202" fmla="*/ 1559811 w 17552547"/>
                <a:gd name="connsiteY202" fmla="*/ 0 h 4662437"/>
                <a:gd name="connsiteX203" fmla="*/ 0 w 17552547"/>
                <a:gd name="connsiteY203" fmla="*/ 721907 h 4662437"/>
                <a:gd name="connsiteX0" fmla="*/ 17552547 w 17552547"/>
                <a:gd name="connsiteY0" fmla="*/ 2331012 h 4662437"/>
                <a:gd name="connsiteX1" fmla="*/ 17514140 w 17552547"/>
                <a:gd name="connsiteY1" fmla="*/ 2380681 h 4662437"/>
                <a:gd name="connsiteX2" fmla="*/ 17475255 w 17552547"/>
                <a:gd name="connsiteY2" fmla="*/ 2429796 h 4662437"/>
                <a:gd name="connsiteX3" fmla="*/ 17435897 w 17552547"/>
                <a:gd name="connsiteY3" fmla="*/ 2478357 h 4662437"/>
                <a:gd name="connsiteX4" fmla="*/ 17396071 w 17552547"/>
                <a:gd name="connsiteY4" fmla="*/ 2526365 h 4662437"/>
                <a:gd name="connsiteX5" fmla="*/ 17355781 w 17552547"/>
                <a:gd name="connsiteY5" fmla="*/ 2573821 h 4662437"/>
                <a:gd name="connsiteX6" fmla="*/ 17315033 w 17552547"/>
                <a:gd name="connsiteY6" fmla="*/ 2620726 h 4662437"/>
                <a:gd name="connsiteX7" fmla="*/ 17273829 w 17552547"/>
                <a:gd name="connsiteY7" fmla="*/ 2667079 h 4662437"/>
                <a:gd name="connsiteX8" fmla="*/ 17232176 w 17552547"/>
                <a:gd name="connsiteY8" fmla="*/ 2712882 h 4662437"/>
                <a:gd name="connsiteX9" fmla="*/ 17190079 w 17552547"/>
                <a:gd name="connsiteY9" fmla="*/ 2758135 h 4662437"/>
                <a:gd name="connsiteX10" fmla="*/ 17147541 w 17552547"/>
                <a:gd name="connsiteY10" fmla="*/ 2802839 h 4662437"/>
                <a:gd name="connsiteX11" fmla="*/ 17104567 w 17552547"/>
                <a:gd name="connsiteY11" fmla="*/ 2846995 h 4662437"/>
                <a:gd name="connsiteX12" fmla="*/ 17061163 w 17552547"/>
                <a:gd name="connsiteY12" fmla="*/ 2890603 h 4662437"/>
                <a:gd name="connsiteX13" fmla="*/ 17017332 w 17552547"/>
                <a:gd name="connsiteY13" fmla="*/ 2933663 h 4662437"/>
                <a:gd name="connsiteX14" fmla="*/ 16973080 w 17552547"/>
                <a:gd name="connsiteY14" fmla="*/ 2976177 h 4662437"/>
                <a:gd name="connsiteX15" fmla="*/ 16928411 w 17552547"/>
                <a:gd name="connsiteY15" fmla="*/ 3018145 h 4662437"/>
                <a:gd name="connsiteX16" fmla="*/ 16883330 w 17552547"/>
                <a:gd name="connsiteY16" fmla="*/ 3059568 h 4662437"/>
                <a:gd name="connsiteX17" fmla="*/ 16837841 w 17552547"/>
                <a:gd name="connsiteY17" fmla="*/ 3100446 h 4662437"/>
                <a:gd name="connsiteX18" fmla="*/ 16791950 w 17552547"/>
                <a:gd name="connsiteY18" fmla="*/ 3140780 h 4662437"/>
                <a:gd name="connsiteX19" fmla="*/ 16745661 w 17552547"/>
                <a:gd name="connsiteY19" fmla="*/ 3180570 h 4662437"/>
                <a:gd name="connsiteX20" fmla="*/ 16698978 w 17552547"/>
                <a:gd name="connsiteY20" fmla="*/ 3219818 h 4662437"/>
                <a:gd name="connsiteX21" fmla="*/ 16651907 w 17552547"/>
                <a:gd name="connsiteY21" fmla="*/ 3258523 h 4662437"/>
                <a:gd name="connsiteX22" fmla="*/ 16604452 w 17552547"/>
                <a:gd name="connsiteY22" fmla="*/ 3296687 h 4662437"/>
                <a:gd name="connsiteX23" fmla="*/ 16556618 w 17552547"/>
                <a:gd name="connsiteY23" fmla="*/ 3334310 h 4662437"/>
                <a:gd name="connsiteX24" fmla="*/ 16508409 w 17552547"/>
                <a:gd name="connsiteY24" fmla="*/ 3371393 h 4662437"/>
                <a:gd name="connsiteX25" fmla="*/ 16459830 w 17552547"/>
                <a:gd name="connsiteY25" fmla="*/ 3407936 h 4662437"/>
                <a:gd name="connsiteX26" fmla="*/ 16410886 w 17552547"/>
                <a:gd name="connsiteY26" fmla="*/ 3443940 h 4662437"/>
                <a:gd name="connsiteX27" fmla="*/ 16361582 w 17552547"/>
                <a:gd name="connsiteY27" fmla="*/ 3479405 h 4662437"/>
                <a:gd name="connsiteX28" fmla="*/ 16311922 w 17552547"/>
                <a:gd name="connsiteY28" fmla="*/ 3514333 h 4662437"/>
                <a:gd name="connsiteX29" fmla="*/ 16261911 w 17552547"/>
                <a:gd name="connsiteY29" fmla="*/ 3548724 h 4662437"/>
                <a:gd name="connsiteX30" fmla="*/ 16211553 w 17552547"/>
                <a:gd name="connsiteY30" fmla="*/ 3582578 h 4662437"/>
                <a:gd name="connsiteX31" fmla="*/ 16160853 w 17552547"/>
                <a:gd name="connsiteY31" fmla="*/ 3615896 h 4662437"/>
                <a:gd name="connsiteX32" fmla="*/ 16109817 w 17552547"/>
                <a:gd name="connsiteY32" fmla="*/ 3648679 h 4662437"/>
                <a:gd name="connsiteX33" fmla="*/ 16058448 w 17552547"/>
                <a:gd name="connsiteY33" fmla="*/ 3680927 h 4662437"/>
                <a:gd name="connsiteX34" fmla="*/ 16006752 w 17552547"/>
                <a:gd name="connsiteY34" fmla="*/ 3712642 h 4662437"/>
                <a:gd name="connsiteX35" fmla="*/ 15954733 w 17552547"/>
                <a:gd name="connsiteY35" fmla="*/ 3743822 h 4662437"/>
                <a:gd name="connsiteX36" fmla="*/ 15902395 w 17552547"/>
                <a:gd name="connsiteY36" fmla="*/ 3774471 h 4662437"/>
                <a:gd name="connsiteX37" fmla="*/ 15849744 w 17552547"/>
                <a:gd name="connsiteY37" fmla="*/ 3804587 h 4662437"/>
                <a:gd name="connsiteX38" fmla="*/ 15796784 w 17552547"/>
                <a:gd name="connsiteY38" fmla="*/ 3834171 h 4662437"/>
                <a:gd name="connsiteX39" fmla="*/ 15743520 w 17552547"/>
                <a:gd name="connsiteY39" fmla="*/ 3863225 h 4662437"/>
                <a:gd name="connsiteX40" fmla="*/ 15689956 w 17552547"/>
                <a:gd name="connsiteY40" fmla="*/ 3891749 h 4662437"/>
                <a:gd name="connsiteX41" fmla="*/ 15636098 w 17552547"/>
                <a:gd name="connsiteY41" fmla="*/ 3919743 h 4662437"/>
                <a:gd name="connsiteX42" fmla="*/ 15581950 w 17552547"/>
                <a:gd name="connsiteY42" fmla="*/ 3947208 h 4662437"/>
                <a:gd name="connsiteX43" fmla="*/ 15527516 w 17552547"/>
                <a:gd name="connsiteY43" fmla="*/ 3974144 h 4662437"/>
                <a:gd name="connsiteX44" fmla="*/ 15472801 w 17552547"/>
                <a:gd name="connsiteY44" fmla="*/ 4000553 h 4662437"/>
                <a:gd name="connsiteX45" fmla="*/ 15417811 w 17552547"/>
                <a:gd name="connsiteY45" fmla="*/ 4026435 h 4662437"/>
                <a:gd name="connsiteX46" fmla="*/ 15362549 w 17552547"/>
                <a:gd name="connsiteY46" fmla="*/ 4051791 h 4662437"/>
                <a:gd name="connsiteX47" fmla="*/ 15307020 w 17552547"/>
                <a:gd name="connsiteY47" fmla="*/ 4076620 h 4662437"/>
                <a:gd name="connsiteX48" fmla="*/ 15251230 w 17552547"/>
                <a:gd name="connsiteY48" fmla="*/ 4100925 h 4662437"/>
                <a:gd name="connsiteX49" fmla="*/ 15195182 w 17552547"/>
                <a:gd name="connsiteY49" fmla="*/ 4124705 h 4662437"/>
                <a:gd name="connsiteX50" fmla="*/ 15138882 w 17552547"/>
                <a:gd name="connsiteY50" fmla="*/ 4147961 h 4662437"/>
                <a:gd name="connsiteX51" fmla="*/ 15082334 w 17552547"/>
                <a:gd name="connsiteY51" fmla="*/ 4170694 h 4662437"/>
                <a:gd name="connsiteX52" fmla="*/ 15025542 w 17552547"/>
                <a:gd name="connsiteY52" fmla="*/ 4192904 h 4662437"/>
                <a:gd name="connsiteX53" fmla="*/ 14968513 w 17552547"/>
                <a:gd name="connsiteY53" fmla="*/ 4214592 h 4662437"/>
                <a:gd name="connsiteX54" fmla="*/ 14911249 w 17552547"/>
                <a:gd name="connsiteY54" fmla="*/ 4235758 h 4662437"/>
                <a:gd name="connsiteX55" fmla="*/ 14853757 w 17552547"/>
                <a:gd name="connsiteY55" fmla="*/ 4256404 h 4662437"/>
                <a:gd name="connsiteX56" fmla="*/ 14796040 w 17552547"/>
                <a:gd name="connsiteY56" fmla="*/ 4276530 h 4662437"/>
                <a:gd name="connsiteX57" fmla="*/ 14738103 w 17552547"/>
                <a:gd name="connsiteY57" fmla="*/ 4296136 h 4662437"/>
                <a:gd name="connsiteX58" fmla="*/ 14679951 w 17552547"/>
                <a:gd name="connsiteY58" fmla="*/ 4315223 h 4662437"/>
                <a:gd name="connsiteX59" fmla="*/ 14621589 w 17552547"/>
                <a:gd name="connsiteY59" fmla="*/ 4333792 h 4662437"/>
                <a:gd name="connsiteX60" fmla="*/ 14563022 w 17552547"/>
                <a:gd name="connsiteY60" fmla="*/ 4351844 h 4662437"/>
                <a:gd name="connsiteX61" fmla="*/ 14504253 w 17552547"/>
                <a:gd name="connsiteY61" fmla="*/ 4369378 h 4662437"/>
                <a:gd name="connsiteX62" fmla="*/ 14445288 w 17552547"/>
                <a:gd name="connsiteY62" fmla="*/ 4386396 h 4662437"/>
                <a:gd name="connsiteX63" fmla="*/ 14386132 w 17552547"/>
                <a:gd name="connsiteY63" fmla="*/ 4402899 h 4662437"/>
                <a:gd name="connsiteX64" fmla="*/ 14326789 w 17552547"/>
                <a:gd name="connsiteY64" fmla="*/ 4418886 h 4662437"/>
                <a:gd name="connsiteX65" fmla="*/ 14267263 w 17552547"/>
                <a:gd name="connsiteY65" fmla="*/ 4434359 h 4662437"/>
                <a:gd name="connsiteX66" fmla="*/ 14207560 w 17552547"/>
                <a:gd name="connsiteY66" fmla="*/ 4449318 h 4662437"/>
                <a:gd name="connsiteX67" fmla="*/ 14147685 w 17552547"/>
                <a:gd name="connsiteY67" fmla="*/ 4463764 h 4662437"/>
                <a:gd name="connsiteX68" fmla="*/ 14087641 w 17552547"/>
                <a:gd name="connsiteY68" fmla="*/ 4477697 h 4662437"/>
                <a:gd name="connsiteX69" fmla="*/ 14027434 w 17552547"/>
                <a:gd name="connsiteY69" fmla="*/ 4491118 h 4662437"/>
                <a:gd name="connsiteX70" fmla="*/ 13967068 w 17552547"/>
                <a:gd name="connsiteY70" fmla="*/ 4504028 h 4662437"/>
                <a:gd name="connsiteX71" fmla="*/ 13906549 w 17552547"/>
                <a:gd name="connsiteY71" fmla="*/ 4516427 h 4662437"/>
                <a:gd name="connsiteX72" fmla="*/ 13845880 w 17552547"/>
                <a:gd name="connsiteY72" fmla="*/ 4528316 h 4662437"/>
                <a:gd name="connsiteX73" fmla="*/ 13785066 w 17552547"/>
                <a:gd name="connsiteY73" fmla="*/ 4539696 h 4662437"/>
                <a:gd name="connsiteX74" fmla="*/ 13724112 w 17552547"/>
                <a:gd name="connsiteY74" fmla="*/ 4550567 h 4662437"/>
                <a:gd name="connsiteX75" fmla="*/ 13663023 w 17552547"/>
                <a:gd name="connsiteY75" fmla="*/ 4560929 h 4662437"/>
                <a:gd name="connsiteX76" fmla="*/ 13601804 w 17552547"/>
                <a:gd name="connsiteY76" fmla="*/ 4570784 h 4662437"/>
                <a:gd name="connsiteX77" fmla="*/ 13540459 w 17552547"/>
                <a:gd name="connsiteY77" fmla="*/ 4580133 h 4662437"/>
                <a:gd name="connsiteX78" fmla="*/ 13478992 w 17552547"/>
                <a:gd name="connsiteY78" fmla="*/ 4588975 h 4662437"/>
                <a:gd name="connsiteX79" fmla="*/ 13417410 w 17552547"/>
                <a:gd name="connsiteY79" fmla="*/ 4597311 h 4662437"/>
                <a:gd name="connsiteX80" fmla="*/ 13355715 w 17552547"/>
                <a:gd name="connsiteY80" fmla="*/ 4605142 h 4662437"/>
                <a:gd name="connsiteX81" fmla="*/ 13293913 w 17552547"/>
                <a:gd name="connsiteY81" fmla="*/ 4612469 h 4662437"/>
                <a:gd name="connsiteX82" fmla="*/ 13232009 w 17552547"/>
                <a:gd name="connsiteY82" fmla="*/ 4619292 h 4662437"/>
                <a:gd name="connsiteX83" fmla="*/ 13170007 w 17552547"/>
                <a:gd name="connsiteY83" fmla="*/ 4625612 h 4662437"/>
                <a:gd name="connsiteX84" fmla="*/ 13107913 w 17552547"/>
                <a:gd name="connsiteY84" fmla="*/ 4631430 h 4662437"/>
                <a:gd name="connsiteX85" fmla="*/ 13045730 w 17552547"/>
                <a:gd name="connsiteY85" fmla="*/ 4636745 h 4662437"/>
                <a:gd name="connsiteX86" fmla="*/ 12983463 w 17552547"/>
                <a:gd name="connsiteY86" fmla="*/ 4641560 h 4662437"/>
                <a:gd name="connsiteX87" fmla="*/ 12921117 w 17552547"/>
                <a:gd name="connsiteY87" fmla="*/ 4645873 h 4662437"/>
                <a:gd name="connsiteX88" fmla="*/ 12858697 w 17552547"/>
                <a:gd name="connsiteY88" fmla="*/ 4649687 h 4662437"/>
                <a:gd name="connsiteX89" fmla="*/ 12796208 w 17552547"/>
                <a:gd name="connsiteY89" fmla="*/ 4653001 h 4662437"/>
                <a:gd name="connsiteX90" fmla="*/ 12733654 w 17552547"/>
                <a:gd name="connsiteY90" fmla="*/ 4655817 h 4662437"/>
                <a:gd name="connsiteX91" fmla="*/ 12671039 w 17552547"/>
                <a:gd name="connsiteY91" fmla="*/ 4658135 h 4662437"/>
                <a:gd name="connsiteX92" fmla="*/ 12608370 w 17552547"/>
                <a:gd name="connsiteY92" fmla="*/ 4659955 h 4662437"/>
                <a:gd name="connsiteX93" fmla="*/ 12545649 w 17552547"/>
                <a:gd name="connsiteY93" fmla="*/ 4661278 h 4662437"/>
                <a:gd name="connsiteX94" fmla="*/ 12482882 w 17552547"/>
                <a:gd name="connsiteY94" fmla="*/ 4662105 h 4662437"/>
                <a:gd name="connsiteX95" fmla="*/ 12420074 w 17552547"/>
                <a:gd name="connsiteY95" fmla="*/ 4662437 h 4662437"/>
                <a:gd name="connsiteX96" fmla="*/ 12357230 w 17552547"/>
                <a:gd name="connsiteY96" fmla="*/ 4662273 h 4662437"/>
                <a:gd name="connsiteX97" fmla="*/ 12294353 w 17552547"/>
                <a:gd name="connsiteY97" fmla="*/ 4661615 h 4662437"/>
                <a:gd name="connsiteX98" fmla="*/ 12231449 w 17552547"/>
                <a:gd name="connsiteY98" fmla="*/ 4660464 h 4662437"/>
                <a:gd name="connsiteX99" fmla="*/ 12168522 w 17552547"/>
                <a:gd name="connsiteY99" fmla="*/ 4658819 h 4662437"/>
                <a:gd name="connsiteX100" fmla="*/ 12105578 w 17552547"/>
                <a:gd name="connsiteY100" fmla="*/ 4656682 h 4662437"/>
                <a:gd name="connsiteX101" fmla="*/ 12042620 w 17552547"/>
                <a:gd name="connsiteY101" fmla="*/ 4654054 h 4662437"/>
                <a:gd name="connsiteX102" fmla="*/ 11979654 w 17552547"/>
                <a:gd name="connsiteY102" fmla="*/ 4650934 h 4662437"/>
                <a:gd name="connsiteX103" fmla="*/ 11916683 w 17552547"/>
                <a:gd name="connsiteY103" fmla="*/ 4647323 h 4662437"/>
                <a:gd name="connsiteX104" fmla="*/ 11853714 w 17552547"/>
                <a:gd name="connsiteY104" fmla="*/ 4643223 h 4662437"/>
                <a:gd name="connsiteX105" fmla="*/ 11790750 w 17552547"/>
                <a:gd name="connsiteY105" fmla="*/ 4638633 h 4662437"/>
                <a:gd name="connsiteX106" fmla="*/ 11727797 w 17552547"/>
                <a:gd name="connsiteY106" fmla="*/ 4633555 h 4662437"/>
                <a:gd name="connsiteX107" fmla="*/ 11664858 w 17552547"/>
                <a:gd name="connsiteY107" fmla="*/ 4627989 h 4662437"/>
                <a:gd name="connsiteX108" fmla="*/ 11601939 w 17552547"/>
                <a:gd name="connsiteY108" fmla="*/ 4621935 h 4662437"/>
                <a:gd name="connsiteX109" fmla="*/ 11539045 w 17552547"/>
                <a:gd name="connsiteY109" fmla="*/ 4615394 h 4662437"/>
                <a:gd name="connsiteX110" fmla="*/ 11476179 w 17552547"/>
                <a:gd name="connsiteY110" fmla="*/ 4608368 h 4662437"/>
                <a:gd name="connsiteX111" fmla="*/ 11413347 w 17552547"/>
                <a:gd name="connsiteY111" fmla="*/ 4600856 h 4662437"/>
                <a:gd name="connsiteX112" fmla="*/ 11350554 w 17552547"/>
                <a:gd name="connsiteY112" fmla="*/ 4592859 h 4662437"/>
                <a:gd name="connsiteX113" fmla="*/ 11287803 w 17552547"/>
                <a:gd name="connsiteY113" fmla="*/ 4584377 h 4662437"/>
                <a:gd name="connsiteX114" fmla="*/ 11225101 w 17552547"/>
                <a:gd name="connsiteY114" fmla="*/ 4575413 h 4662437"/>
                <a:gd name="connsiteX115" fmla="*/ 11162450 w 17552547"/>
                <a:gd name="connsiteY115" fmla="*/ 4565965 h 4662437"/>
                <a:gd name="connsiteX116" fmla="*/ 11099857 w 17552547"/>
                <a:gd name="connsiteY116" fmla="*/ 4556035 h 4662437"/>
                <a:gd name="connsiteX117" fmla="*/ 11037326 w 17552547"/>
                <a:gd name="connsiteY117" fmla="*/ 4545623 h 4662437"/>
                <a:gd name="connsiteX118" fmla="*/ 10974862 w 17552547"/>
                <a:gd name="connsiteY118" fmla="*/ 4534730 h 4662437"/>
                <a:gd name="connsiteX119" fmla="*/ 10912468 w 17552547"/>
                <a:gd name="connsiteY119" fmla="*/ 4523356 h 4662437"/>
                <a:gd name="connsiteX120" fmla="*/ 10850151 w 17552547"/>
                <a:gd name="connsiteY120" fmla="*/ 4511503 h 4662437"/>
                <a:gd name="connsiteX121" fmla="*/ 10787914 w 17552547"/>
                <a:gd name="connsiteY121" fmla="*/ 4499171 h 4662437"/>
                <a:gd name="connsiteX122" fmla="*/ 10725763 w 17552547"/>
                <a:gd name="connsiteY122" fmla="*/ 4486360 h 4662437"/>
                <a:gd name="connsiteX123" fmla="*/ 10663701 w 17552547"/>
                <a:gd name="connsiteY123" fmla="*/ 4473071 h 4662437"/>
                <a:gd name="connsiteX124" fmla="*/ 10601734 w 17552547"/>
                <a:gd name="connsiteY124" fmla="*/ 4459305 h 4662437"/>
                <a:gd name="connsiteX125" fmla="*/ 10539867 w 17552547"/>
                <a:gd name="connsiteY125" fmla="*/ 4445062 h 4662437"/>
                <a:gd name="connsiteX126" fmla="*/ 10478104 w 17552547"/>
                <a:gd name="connsiteY126" fmla="*/ 4430343 h 4662437"/>
                <a:gd name="connsiteX127" fmla="*/ 10416449 w 17552547"/>
                <a:gd name="connsiteY127" fmla="*/ 4415148 h 4662437"/>
                <a:gd name="connsiteX128" fmla="*/ 10354908 w 17552547"/>
                <a:gd name="connsiteY128" fmla="*/ 4399479 h 4662437"/>
                <a:gd name="connsiteX129" fmla="*/ 10293485 w 17552547"/>
                <a:gd name="connsiteY129" fmla="*/ 4383336 h 4662437"/>
                <a:gd name="connsiteX130" fmla="*/ 10232185 w 17552547"/>
                <a:gd name="connsiteY130" fmla="*/ 4366719 h 4662437"/>
                <a:gd name="connsiteX131" fmla="*/ 10171013 w 17552547"/>
                <a:gd name="connsiteY131" fmla="*/ 4349629 h 4662437"/>
                <a:gd name="connsiteX132" fmla="*/ 10109973 w 17552547"/>
                <a:gd name="connsiteY132" fmla="*/ 4332067 h 4662437"/>
                <a:gd name="connsiteX133" fmla="*/ 10049070 w 17552547"/>
                <a:gd name="connsiteY133" fmla="*/ 4314033 h 4662437"/>
                <a:gd name="connsiteX134" fmla="*/ 9988308 w 17552547"/>
                <a:gd name="connsiteY134" fmla="*/ 4295528 h 4662437"/>
                <a:gd name="connsiteX135" fmla="*/ 9927693 w 17552547"/>
                <a:gd name="connsiteY135" fmla="*/ 4276553 h 4662437"/>
                <a:gd name="connsiteX136" fmla="*/ 9867228 w 17552547"/>
                <a:gd name="connsiteY136" fmla="*/ 4257108 h 4662437"/>
                <a:gd name="connsiteX137" fmla="*/ 9806920 w 17552547"/>
                <a:gd name="connsiteY137" fmla="*/ 4237194 h 4662437"/>
                <a:gd name="connsiteX138" fmla="*/ 9746772 w 17552547"/>
                <a:gd name="connsiteY138" fmla="*/ 4216812 h 4662437"/>
                <a:gd name="connsiteX139" fmla="*/ 9686789 w 17552547"/>
                <a:gd name="connsiteY139" fmla="*/ 4195961 h 4662437"/>
                <a:gd name="connsiteX140" fmla="*/ 9626976 w 17552547"/>
                <a:gd name="connsiteY140" fmla="*/ 4174644 h 4662437"/>
                <a:gd name="connsiteX141" fmla="*/ 9567337 w 17552547"/>
                <a:gd name="connsiteY141" fmla="*/ 4152860 h 4662437"/>
                <a:gd name="connsiteX142" fmla="*/ 9507877 w 17552547"/>
                <a:gd name="connsiteY142" fmla="*/ 4130609 h 4662437"/>
                <a:gd name="connsiteX143" fmla="*/ 9448601 w 17552547"/>
                <a:gd name="connsiteY143" fmla="*/ 4107894 h 4662437"/>
                <a:gd name="connsiteX144" fmla="*/ 9389514 w 17552547"/>
                <a:gd name="connsiteY144" fmla="*/ 4084714 h 4662437"/>
                <a:gd name="connsiteX145" fmla="*/ 9330620 w 17552547"/>
                <a:gd name="connsiteY145" fmla="*/ 4061069 h 4662437"/>
                <a:gd name="connsiteX146" fmla="*/ 9271924 w 17552547"/>
                <a:gd name="connsiteY146" fmla="*/ 4036961 h 4662437"/>
                <a:gd name="connsiteX147" fmla="*/ 9213431 w 17552547"/>
                <a:gd name="connsiteY147" fmla="*/ 4012391 h 4662437"/>
                <a:gd name="connsiteX148" fmla="*/ 9155145 w 17552547"/>
                <a:gd name="connsiteY148" fmla="*/ 3987358 h 4662437"/>
                <a:gd name="connsiteX149" fmla="*/ 9097071 w 17552547"/>
                <a:gd name="connsiteY149" fmla="*/ 3961864 h 4662437"/>
                <a:gd name="connsiteX150" fmla="*/ 9039214 w 17552547"/>
                <a:gd name="connsiteY150" fmla="*/ 3935908 h 4662437"/>
                <a:gd name="connsiteX151" fmla="*/ 8981578 w 17552547"/>
                <a:gd name="connsiteY151" fmla="*/ 3909493 h 4662437"/>
                <a:gd name="connsiteX152" fmla="*/ 8924168 w 17552547"/>
                <a:gd name="connsiteY152" fmla="*/ 3882618 h 4662437"/>
                <a:gd name="connsiteX153" fmla="*/ 8866989 w 17552547"/>
                <a:gd name="connsiteY153" fmla="*/ 3855283 h 4662437"/>
                <a:gd name="connsiteX154" fmla="*/ 8810046 w 17552547"/>
                <a:gd name="connsiteY154" fmla="*/ 3827491 h 4662437"/>
                <a:gd name="connsiteX155" fmla="*/ 8753342 w 17552547"/>
                <a:gd name="connsiteY155" fmla="*/ 3799240 h 4662437"/>
                <a:gd name="connsiteX156" fmla="*/ 8696884 w 17552547"/>
                <a:gd name="connsiteY156" fmla="*/ 3770532 h 4662437"/>
                <a:gd name="connsiteX157" fmla="*/ 8640675 w 17552547"/>
                <a:gd name="connsiteY157" fmla="*/ 3741368 h 4662437"/>
                <a:gd name="connsiteX158" fmla="*/ 8584720 w 17552547"/>
                <a:gd name="connsiteY158" fmla="*/ 3711748 h 4662437"/>
                <a:gd name="connsiteX159" fmla="*/ 8529025 w 17552547"/>
                <a:gd name="connsiteY159" fmla="*/ 3681673 h 4662437"/>
                <a:gd name="connsiteX160" fmla="*/ 8473593 w 17552547"/>
                <a:gd name="connsiteY160" fmla="*/ 3651143 h 4662437"/>
                <a:gd name="connsiteX161" fmla="*/ 8418429 w 17552547"/>
                <a:gd name="connsiteY161" fmla="*/ 3620159 h 4662437"/>
                <a:gd name="connsiteX162" fmla="*/ 8363538 w 17552547"/>
                <a:gd name="connsiteY162" fmla="*/ 3588721 h 4662437"/>
                <a:gd name="connsiteX163" fmla="*/ 8308925 w 17552547"/>
                <a:gd name="connsiteY163" fmla="*/ 3556831 h 4662437"/>
                <a:gd name="connsiteX164" fmla="*/ 8254595 w 17552547"/>
                <a:gd name="connsiteY164" fmla="*/ 3524489 h 4662437"/>
                <a:gd name="connsiteX165" fmla="*/ 8200552 w 17552547"/>
                <a:gd name="connsiteY165" fmla="*/ 3491695 h 4662437"/>
                <a:gd name="connsiteX166" fmla="*/ 8146800 w 17552547"/>
                <a:gd name="connsiteY166" fmla="*/ 3458451 h 4662437"/>
                <a:gd name="connsiteX167" fmla="*/ 8093345 w 17552547"/>
                <a:gd name="connsiteY167" fmla="*/ 3424756 h 4662437"/>
                <a:gd name="connsiteX168" fmla="*/ 8040191 w 17552547"/>
                <a:gd name="connsiteY168" fmla="*/ 3390611 h 4662437"/>
                <a:gd name="connsiteX169" fmla="*/ 7987343 w 17552547"/>
                <a:gd name="connsiteY169" fmla="*/ 3356018 h 4662437"/>
                <a:gd name="connsiteX170" fmla="*/ 7934805 w 17552547"/>
                <a:gd name="connsiteY170" fmla="*/ 3320976 h 4662437"/>
                <a:gd name="connsiteX171" fmla="*/ 7882583 w 17552547"/>
                <a:gd name="connsiteY171" fmla="*/ 3285487 h 4662437"/>
                <a:gd name="connsiteX172" fmla="*/ 7830681 w 17552547"/>
                <a:gd name="connsiteY172" fmla="*/ 3249550 h 4662437"/>
                <a:gd name="connsiteX173" fmla="*/ 7779103 w 17552547"/>
                <a:gd name="connsiteY173" fmla="*/ 3213167 h 4662437"/>
                <a:gd name="connsiteX174" fmla="*/ 7727855 w 17552547"/>
                <a:gd name="connsiteY174" fmla="*/ 3176338 h 4662437"/>
                <a:gd name="connsiteX175" fmla="*/ 7676940 w 17552547"/>
                <a:gd name="connsiteY175" fmla="*/ 3139065 h 4662437"/>
                <a:gd name="connsiteX176" fmla="*/ 7626365 w 17552547"/>
                <a:gd name="connsiteY176" fmla="*/ 3101346 h 4662437"/>
                <a:gd name="connsiteX177" fmla="*/ 7576133 w 17552547"/>
                <a:gd name="connsiteY177" fmla="*/ 3063184 h 4662437"/>
                <a:gd name="connsiteX178" fmla="*/ 7526249 w 17552547"/>
                <a:gd name="connsiteY178" fmla="*/ 3024578 h 4662437"/>
                <a:gd name="connsiteX179" fmla="*/ 7476717 w 17552547"/>
                <a:gd name="connsiteY179" fmla="*/ 2985529 h 4662437"/>
                <a:gd name="connsiteX180" fmla="*/ 7427544 w 17552547"/>
                <a:gd name="connsiteY180" fmla="*/ 2946039 h 4662437"/>
                <a:gd name="connsiteX181" fmla="*/ 7378732 w 17552547"/>
                <a:gd name="connsiteY181" fmla="*/ 2906107 h 4662437"/>
                <a:gd name="connsiteX182" fmla="*/ 7330287 w 17552547"/>
                <a:gd name="connsiteY182" fmla="*/ 2865734 h 4662437"/>
                <a:gd name="connsiteX183" fmla="*/ 7282214 w 17552547"/>
                <a:gd name="connsiteY183" fmla="*/ 2824922 h 4662437"/>
                <a:gd name="connsiteX184" fmla="*/ 7234517 w 17552547"/>
                <a:gd name="connsiteY184" fmla="*/ 2783669 h 4662437"/>
                <a:gd name="connsiteX185" fmla="*/ 7187202 w 17552547"/>
                <a:gd name="connsiteY185" fmla="*/ 2741978 h 4662437"/>
                <a:gd name="connsiteX186" fmla="*/ 7140271 w 17552547"/>
                <a:gd name="connsiteY186" fmla="*/ 2699849 h 4662437"/>
                <a:gd name="connsiteX187" fmla="*/ 7093731 w 17552547"/>
                <a:gd name="connsiteY187" fmla="*/ 2657281 h 4662437"/>
                <a:gd name="connsiteX188" fmla="*/ 7047587 w 17552547"/>
                <a:gd name="connsiteY188" fmla="*/ 2614277 h 4662437"/>
                <a:gd name="connsiteX189" fmla="*/ 7001842 w 17552547"/>
                <a:gd name="connsiteY189" fmla="*/ 2570837 h 4662437"/>
                <a:gd name="connsiteX190" fmla="*/ 6956501 w 17552547"/>
                <a:gd name="connsiteY190" fmla="*/ 2526961 h 4662437"/>
                <a:gd name="connsiteX191" fmla="*/ 6911569 w 17552547"/>
                <a:gd name="connsiteY191" fmla="*/ 2482649 h 4662437"/>
                <a:gd name="connsiteX192" fmla="*/ 6867051 w 17552547"/>
                <a:gd name="connsiteY192" fmla="*/ 2437903 h 4662437"/>
                <a:gd name="connsiteX193" fmla="*/ 6822952 w 17552547"/>
                <a:gd name="connsiteY193" fmla="*/ 2392724 h 4662437"/>
                <a:gd name="connsiteX194" fmla="*/ 6779276 w 17552547"/>
                <a:gd name="connsiteY194" fmla="*/ 2347111 h 4662437"/>
                <a:gd name="connsiteX195" fmla="*/ 6736028 w 17552547"/>
                <a:gd name="connsiteY195" fmla="*/ 2301065 h 4662437"/>
                <a:gd name="connsiteX196" fmla="*/ 6693212 w 17552547"/>
                <a:gd name="connsiteY196" fmla="*/ 2254588 h 4662437"/>
                <a:gd name="connsiteX197" fmla="*/ 6650834 w 17552547"/>
                <a:gd name="connsiteY197" fmla="*/ 2207679 h 4662437"/>
                <a:gd name="connsiteX198" fmla="*/ 6608897 w 17552547"/>
                <a:gd name="connsiteY198" fmla="*/ 2160340 h 4662437"/>
                <a:gd name="connsiteX199" fmla="*/ 6567408 w 17552547"/>
                <a:gd name="connsiteY199" fmla="*/ 2112570 h 4662437"/>
                <a:gd name="connsiteX200" fmla="*/ 6526369 w 17552547"/>
                <a:gd name="connsiteY200" fmla="*/ 2064371 h 4662437"/>
                <a:gd name="connsiteX201" fmla="*/ 3873975 w 17552547"/>
                <a:gd name="connsiteY201" fmla="*/ 113943 h 4662437"/>
                <a:gd name="connsiteX202" fmla="*/ 1559811 w 17552547"/>
                <a:gd name="connsiteY202" fmla="*/ 0 h 4662437"/>
                <a:gd name="connsiteX203" fmla="*/ 0 w 17552547"/>
                <a:gd name="connsiteY203" fmla="*/ 721907 h 4662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</a:cxnLst>
              <a:rect l="l" t="t" r="r" b="b"/>
              <a:pathLst>
                <a:path w="17552547" h="4662437">
                  <a:moveTo>
                    <a:pt x="17552547" y="2331012"/>
                  </a:moveTo>
                  <a:lnTo>
                    <a:pt x="17514140" y="2380681"/>
                  </a:lnTo>
                  <a:lnTo>
                    <a:pt x="17475255" y="2429796"/>
                  </a:lnTo>
                  <a:lnTo>
                    <a:pt x="17435897" y="2478357"/>
                  </a:lnTo>
                  <a:lnTo>
                    <a:pt x="17396071" y="2526365"/>
                  </a:lnTo>
                  <a:lnTo>
                    <a:pt x="17355781" y="2573821"/>
                  </a:lnTo>
                  <a:lnTo>
                    <a:pt x="17315033" y="2620726"/>
                  </a:lnTo>
                  <a:lnTo>
                    <a:pt x="17273829" y="2667079"/>
                  </a:lnTo>
                  <a:lnTo>
                    <a:pt x="17232176" y="2712882"/>
                  </a:lnTo>
                  <a:lnTo>
                    <a:pt x="17190079" y="2758135"/>
                  </a:lnTo>
                  <a:lnTo>
                    <a:pt x="17147541" y="2802839"/>
                  </a:lnTo>
                  <a:lnTo>
                    <a:pt x="17104567" y="2846995"/>
                  </a:lnTo>
                  <a:lnTo>
                    <a:pt x="17061163" y="2890603"/>
                  </a:lnTo>
                  <a:lnTo>
                    <a:pt x="17017332" y="2933663"/>
                  </a:lnTo>
                  <a:lnTo>
                    <a:pt x="16973080" y="2976177"/>
                  </a:lnTo>
                  <a:lnTo>
                    <a:pt x="16928411" y="3018145"/>
                  </a:lnTo>
                  <a:lnTo>
                    <a:pt x="16883330" y="3059568"/>
                  </a:lnTo>
                  <a:lnTo>
                    <a:pt x="16837841" y="3100446"/>
                  </a:lnTo>
                  <a:lnTo>
                    <a:pt x="16791950" y="3140780"/>
                  </a:lnTo>
                  <a:lnTo>
                    <a:pt x="16745661" y="3180570"/>
                  </a:lnTo>
                  <a:lnTo>
                    <a:pt x="16698978" y="3219818"/>
                  </a:lnTo>
                  <a:lnTo>
                    <a:pt x="16651907" y="3258523"/>
                  </a:lnTo>
                  <a:lnTo>
                    <a:pt x="16604452" y="3296687"/>
                  </a:lnTo>
                  <a:lnTo>
                    <a:pt x="16556618" y="3334310"/>
                  </a:lnTo>
                  <a:lnTo>
                    <a:pt x="16508409" y="3371393"/>
                  </a:lnTo>
                  <a:lnTo>
                    <a:pt x="16459830" y="3407936"/>
                  </a:lnTo>
                  <a:lnTo>
                    <a:pt x="16410886" y="3443940"/>
                  </a:lnTo>
                  <a:lnTo>
                    <a:pt x="16361582" y="3479405"/>
                  </a:lnTo>
                  <a:lnTo>
                    <a:pt x="16311922" y="3514333"/>
                  </a:lnTo>
                  <a:lnTo>
                    <a:pt x="16261911" y="3548724"/>
                  </a:lnTo>
                  <a:lnTo>
                    <a:pt x="16211553" y="3582578"/>
                  </a:lnTo>
                  <a:lnTo>
                    <a:pt x="16160853" y="3615896"/>
                  </a:lnTo>
                  <a:lnTo>
                    <a:pt x="16109817" y="3648679"/>
                  </a:lnTo>
                  <a:lnTo>
                    <a:pt x="16058448" y="3680927"/>
                  </a:lnTo>
                  <a:lnTo>
                    <a:pt x="16006752" y="3712642"/>
                  </a:lnTo>
                  <a:lnTo>
                    <a:pt x="15954733" y="3743822"/>
                  </a:lnTo>
                  <a:lnTo>
                    <a:pt x="15902395" y="3774471"/>
                  </a:lnTo>
                  <a:lnTo>
                    <a:pt x="15849744" y="3804587"/>
                  </a:lnTo>
                  <a:lnTo>
                    <a:pt x="15796784" y="3834171"/>
                  </a:lnTo>
                  <a:lnTo>
                    <a:pt x="15743520" y="3863225"/>
                  </a:lnTo>
                  <a:lnTo>
                    <a:pt x="15689956" y="3891749"/>
                  </a:lnTo>
                  <a:lnTo>
                    <a:pt x="15636098" y="3919743"/>
                  </a:lnTo>
                  <a:lnTo>
                    <a:pt x="15581950" y="3947208"/>
                  </a:lnTo>
                  <a:lnTo>
                    <a:pt x="15527516" y="3974144"/>
                  </a:lnTo>
                  <a:lnTo>
                    <a:pt x="15472801" y="4000553"/>
                  </a:lnTo>
                  <a:lnTo>
                    <a:pt x="15417811" y="4026435"/>
                  </a:lnTo>
                  <a:lnTo>
                    <a:pt x="15362549" y="4051791"/>
                  </a:lnTo>
                  <a:lnTo>
                    <a:pt x="15307020" y="4076620"/>
                  </a:lnTo>
                  <a:lnTo>
                    <a:pt x="15251230" y="4100925"/>
                  </a:lnTo>
                  <a:lnTo>
                    <a:pt x="15195182" y="4124705"/>
                  </a:lnTo>
                  <a:lnTo>
                    <a:pt x="15138882" y="4147961"/>
                  </a:lnTo>
                  <a:lnTo>
                    <a:pt x="15082334" y="4170694"/>
                  </a:lnTo>
                  <a:lnTo>
                    <a:pt x="15025542" y="4192904"/>
                  </a:lnTo>
                  <a:lnTo>
                    <a:pt x="14968513" y="4214592"/>
                  </a:lnTo>
                  <a:lnTo>
                    <a:pt x="14911249" y="4235758"/>
                  </a:lnTo>
                  <a:lnTo>
                    <a:pt x="14853757" y="4256404"/>
                  </a:lnTo>
                  <a:lnTo>
                    <a:pt x="14796040" y="4276530"/>
                  </a:lnTo>
                  <a:lnTo>
                    <a:pt x="14738103" y="4296136"/>
                  </a:lnTo>
                  <a:lnTo>
                    <a:pt x="14679951" y="4315223"/>
                  </a:lnTo>
                  <a:lnTo>
                    <a:pt x="14621589" y="4333792"/>
                  </a:lnTo>
                  <a:lnTo>
                    <a:pt x="14563022" y="4351844"/>
                  </a:lnTo>
                  <a:lnTo>
                    <a:pt x="14504253" y="4369378"/>
                  </a:lnTo>
                  <a:lnTo>
                    <a:pt x="14445288" y="4386396"/>
                  </a:lnTo>
                  <a:lnTo>
                    <a:pt x="14386132" y="4402899"/>
                  </a:lnTo>
                  <a:lnTo>
                    <a:pt x="14326789" y="4418886"/>
                  </a:lnTo>
                  <a:lnTo>
                    <a:pt x="14267263" y="4434359"/>
                  </a:lnTo>
                  <a:lnTo>
                    <a:pt x="14207560" y="4449318"/>
                  </a:lnTo>
                  <a:lnTo>
                    <a:pt x="14147685" y="4463764"/>
                  </a:lnTo>
                  <a:lnTo>
                    <a:pt x="14087641" y="4477697"/>
                  </a:lnTo>
                  <a:lnTo>
                    <a:pt x="14027434" y="4491118"/>
                  </a:lnTo>
                  <a:lnTo>
                    <a:pt x="13967068" y="4504028"/>
                  </a:lnTo>
                  <a:lnTo>
                    <a:pt x="13906549" y="4516427"/>
                  </a:lnTo>
                  <a:lnTo>
                    <a:pt x="13845880" y="4528316"/>
                  </a:lnTo>
                  <a:lnTo>
                    <a:pt x="13785066" y="4539696"/>
                  </a:lnTo>
                  <a:lnTo>
                    <a:pt x="13724112" y="4550567"/>
                  </a:lnTo>
                  <a:lnTo>
                    <a:pt x="13663023" y="4560929"/>
                  </a:lnTo>
                  <a:lnTo>
                    <a:pt x="13601804" y="4570784"/>
                  </a:lnTo>
                  <a:lnTo>
                    <a:pt x="13540459" y="4580133"/>
                  </a:lnTo>
                  <a:lnTo>
                    <a:pt x="13478992" y="4588975"/>
                  </a:lnTo>
                  <a:lnTo>
                    <a:pt x="13417410" y="4597311"/>
                  </a:lnTo>
                  <a:lnTo>
                    <a:pt x="13355715" y="4605142"/>
                  </a:lnTo>
                  <a:lnTo>
                    <a:pt x="13293913" y="4612469"/>
                  </a:lnTo>
                  <a:lnTo>
                    <a:pt x="13232009" y="4619292"/>
                  </a:lnTo>
                  <a:lnTo>
                    <a:pt x="13170007" y="4625612"/>
                  </a:lnTo>
                  <a:lnTo>
                    <a:pt x="13107913" y="4631430"/>
                  </a:lnTo>
                  <a:lnTo>
                    <a:pt x="13045730" y="4636745"/>
                  </a:lnTo>
                  <a:lnTo>
                    <a:pt x="12983463" y="4641560"/>
                  </a:lnTo>
                  <a:lnTo>
                    <a:pt x="12921117" y="4645873"/>
                  </a:lnTo>
                  <a:lnTo>
                    <a:pt x="12858697" y="4649687"/>
                  </a:lnTo>
                  <a:lnTo>
                    <a:pt x="12796208" y="4653001"/>
                  </a:lnTo>
                  <a:lnTo>
                    <a:pt x="12733654" y="4655817"/>
                  </a:lnTo>
                  <a:lnTo>
                    <a:pt x="12671039" y="4658135"/>
                  </a:lnTo>
                  <a:lnTo>
                    <a:pt x="12608370" y="4659955"/>
                  </a:lnTo>
                  <a:lnTo>
                    <a:pt x="12545649" y="4661278"/>
                  </a:lnTo>
                  <a:lnTo>
                    <a:pt x="12482882" y="4662105"/>
                  </a:lnTo>
                  <a:lnTo>
                    <a:pt x="12420074" y="4662437"/>
                  </a:lnTo>
                  <a:lnTo>
                    <a:pt x="12357230" y="4662273"/>
                  </a:lnTo>
                  <a:lnTo>
                    <a:pt x="12294353" y="4661615"/>
                  </a:lnTo>
                  <a:lnTo>
                    <a:pt x="12231449" y="4660464"/>
                  </a:lnTo>
                  <a:lnTo>
                    <a:pt x="12168522" y="4658819"/>
                  </a:lnTo>
                  <a:lnTo>
                    <a:pt x="12105578" y="4656682"/>
                  </a:lnTo>
                  <a:lnTo>
                    <a:pt x="12042620" y="4654054"/>
                  </a:lnTo>
                  <a:lnTo>
                    <a:pt x="11979654" y="4650934"/>
                  </a:lnTo>
                  <a:lnTo>
                    <a:pt x="11916683" y="4647323"/>
                  </a:lnTo>
                  <a:lnTo>
                    <a:pt x="11853714" y="4643223"/>
                  </a:lnTo>
                  <a:lnTo>
                    <a:pt x="11790750" y="4638633"/>
                  </a:lnTo>
                  <a:lnTo>
                    <a:pt x="11727797" y="4633555"/>
                  </a:lnTo>
                  <a:lnTo>
                    <a:pt x="11664858" y="4627989"/>
                  </a:lnTo>
                  <a:lnTo>
                    <a:pt x="11601939" y="4621935"/>
                  </a:lnTo>
                  <a:lnTo>
                    <a:pt x="11539045" y="4615394"/>
                  </a:lnTo>
                  <a:lnTo>
                    <a:pt x="11476179" y="4608368"/>
                  </a:lnTo>
                  <a:lnTo>
                    <a:pt x="11413347" y="4600856"/>
                  </a:lnTo>
                  <a:lnTo>
                    <a:pt x="11350554" y="4592859"/>
                  </a:lnTo>
                  <a:lnTo>
                    <a:pt x="11287803" y="4584377"/>
                  </a:lnTo>
                  <a:lnTo>
                    <a:pt x="11225101" y="4575413"/>
                  </a:lnTo>
                  <a:lnTo>
                    <a:pt x="11162450" y="4565965"/>
                  </a:lnTo>
                  <a:lnTo>
                    <a:pt x="11099857" y="4556035"/>
                  </a:lnTo>
                  <a:lnTo>
                    <a:pt x="11037326" y="4545623"/>
                  </a:lnTo>
                  <a:lnTo>
                    <a:pt x="10974862" y="4534730"/>
                  </a:lnTo>
                  <a:lnTo>
                    <a:pt x="10912468" y="4523356"/>
                  </a:lnTo>
                  <a:lnTo>
                    <a:pt x="10850151" y="4511503"/>
                  </a:lnTo>
                  <a:lnTo>
                    <a:pt x="10787914" y="4499171"/>
                  </a:lnTo>
                  <a:lnTo>
                    <a:pt x="10725763" y="4486360"/>
                  </a:lnTo>
                  <a:lnTo>
                    <a:pt x="10663701" y="4473071"/>
                  </a:lnTo>
                  <a:lnTo>
                    <a:pt x="10601734" y="4459305"/>
                  </a:lnTo>
                  <a:lnTo>
                    <a:pt x="10539867" y="4445062"/>
                  </a:lnTo>
                  <a:lnTo>
                    <a:pt x="10478104" y="4430343"/>
                  </a:lnTo>
                  <a:lnTo>
                    <a:pt x="10416449" y="4415148"/>
                  </a:lnTo>
                  <a:lnTo>
                    <a:pt x="10354908" y="4399479"/>
                  </a:lnTo>
                  <a:lnTo>
                    <a:pt x="10293485" y="4383336"/>
                  </a:lnTo>
                  <a:lnTo>
                    <a:pt x="10232185" y="4366719"/>
                  </a:lnTo>
                  <a:lnTo>
                    <a:pt x="10171013" y="4349629"/>
                  </a:lnTo>
                  <a:lnTo>
                    <a:pt x="10109973" y="4332067"/>
                  </a:lnTo>
                  <a:lnTo>
                    <a:pt x="10049070" y="4314033"/>
                  </a:lnTo>
                  <a:lnTo>
                    <a:pt x="9988308" y="4295528"/>
                  </a:lnTo>
                  <a:lnTo>
                    <a:pt x="9927693" y="4276553"/>
                  </a:lnTo>
                  <a:lnTo>
                    <a:pt x="9867228" y="4257108"/>
                  </a:lnTo>
                  <a:lnTo>
                    <a:pt x="9806920" y="4237194"/>
                  </a:lnTo>
                  <a:lnTo>
                    <a:pt x="9746772" y="4216812"/>
                  </a:lnTo>
                  <a:lnTo>
                    <a:pt x="9686789" y="4195961"/>
                  </a:lnTo>
                  <a:lnTo>
                    <a:pt x="9626976" y="4174644"/>
                  </a:lnTo>
                  <a:lnTo>
                    <a:pt x="9567337" y="4152860"/>
                  </a:lnTo>
                  <a:lnTo>
                    <a:pt x="9507877" y="4130609"/>
                  </a:lnTo>
                  <a:lnTo>
                    <a:pt x="9448601" y="4107894"/>
                  </a:lnTo>
                  <a:lnTo>
                    <a:pt x="9389514" y="4084714"/>
                  </a:lnTo>
                  <a:lnTo>
                    <a:pt x="9330620" y="4061069"/>
                  </a:lnTo>
                  <a:lnTo>
                    <a:pt x="9271924" y="4036961"/>
                  </a:lnTo>
                  <a:lnTo>
                    <a:pt x="9213431" y="4012391"/>
                  </a:lnTo>
                  <a:lnTo>
                    <a:pt x="9155145" y="3987358"/>
                  </a:lnTo>
                  <a:lnTo>
                    <a:pt x="9097071" y="3961864"/>
                  </a:lnTo>
                  <a:lnTo>
                    <a:pt x="9039214" y="3935908"/>
                  </a:lnTo>
                  <a:lnTo>
                    <a:pt x="8981578" y="3909493"/>
                  </a:lnTo>
                  <a:lnTo>
                    <a:pt x="8924168" y="3882618"/>
                  </a:lnTo>
                  <a:lnTo>
                    <a:pt x="8866989" y="3855283"/>
                  </a:lnTo>
                  <a:lnTo>
                    <a:pt x="8810046" y="3827491"/>
                  </a:lnTo>
                  <a:lnTo>
                    <a:pt x="8753342" y="3799240"/>
                  </a:lnTo>
                  <a:lnTo>
                    <a:pt x="8696884" y="3770532"/>
                  </a:lnTo>
                  <a:lnTo>
                    <a:pt x="8640675" y="3741368"/>
                  </a:lnTo>
                  <a:lnTo>
                    <a:pt x="8584720" y="3711748"/>
                  </a:lnTo>
                  <a:lnTo>
                    <a:pt x="8529025" y="3681673"/>
                  </a:lnTo>
                  <a:lnTo>
                    <a:pt x="8473593" y="3651143"/>
                  </a:lnTo>
                  <a:lnTo>
                    <a:pt x="8418429" y="3620159"/>
                  </a:lnTo>
                  <a:lnTo>
                    <a:pt x="8363538" y="3588721"/>
                  </a:lnTo>
                  <a:lnTo>
                    <a:pt x="8308925" y="3556831"/>
                  </a:lnTo>
                  <a:lnTo>
                    <a:pt x="8254595" y="3524489"/>
                  </a:lnTo>
                  <a:lnTo>
                    <a:pt x="8200552" y="3491695"/>
                  </a:lnTo>
                  <a:lnTo>
                    <a:pt x="8146800" y="3458451"/>
                  </a:lnTo>
                  <a:lnTo>
                    <a:pt x="8093345" y="3424756"/>
                  </a:lnTo>
                  <a:lnTo>
                    <a:pt x="8040191" y="3390611"/>
                  </a:lnTo>
                  <a:lnTo>
                    <a:pt x="7987343" y="3356018"/>
                  </a:lnTo>
                  <a:lnTo>
                    <a:pt x="7934805" y="3320976"/>
                  </a:lnTo>
                  <a:lnTo>
                    <a:pt x="7882583" y="3285487"/>
                  </a:lnTo>
                  <a:lnTo>
                    <a:pt x="7830681" y="3249550"/>
                  </a:lnTo>
                  <a:lnTo>
                    <a:pt x="7779103" y="3213167"/>
                  </a:lnTo>
                  <a:lnTo>
                    <a:pt x="7727855" y="3176338"/>
                  </a:lnTo>
                  <a:lnTo>
                    <a:pt x="7676940" y="3139065"/>
                  </a:lnTo>
                  <a:lnTo>
                    <a:pt x="7626365" y="3101346"/>
                  </a:lnTo>
                  <a:lnTo>
                    <a:pt x="7576133" y="3063184"/>
                  </a:lnTo>
                  <a:lnTo>
                    <a:pt x="7526249" y="3024578"/>
                  </a:lnTo>
                  <a:lnTo>
                    <a:pt x="7476717" y="2985529"/>
                  </a:lnTo>
                  <a:lnTo>
                    <a:pt x="7427544" y="2946039"/>
                  </a:lnTo>
                  <a:lnTo>
                    <a:pt x="7378732" y="2906107"/>
                  </a:lnTo>
                  <a:lnTo>
                    <a:pt x="7330287" y="2865734"/>
                  </a:lnTo>
                  <a:lnTo>
                    <a:pt x="7282214" y="2824922"/>
                  </a:lnTo>
                  <a:lnTo>
                    <a:pt x="7234517" y="2783669"/>
                  </a:lnTo>
                  <a:lnTo>
                    <a:pt x="7187202" y="2741978"/>
                  </a:lnTo>
                  <a:lnTo>
                    <a:pt x="7140271" y="2699849"/>
                  </a:lnTo>
                  <a:lnTo>
                    <a:pt x="7093731" y="2657281"/>
                  </a:lnTo>
                  <a:lnTo>
                    <a:pt x="7047587" y="2614277"/>
                  </a:lnTo>
                  <a:lnTo>
                    <a:pt x="7001842" y="2570837"/>
                  </a:lnTo>
                  <a:lnTo>
                    <a:pt x="6956501" y="2526961"/>
                  </a:lnTo>
                  <a:lnTo>
                    <a:pt x="6911569" y="2482649"/>
                  </a:lnTo>
                  <a:lnTo>
                    <a:pt x="6867051" y="2437903"/>
                  </a:lnTo>
                  <a:lnTo>
                    <a:pt x="6822952" y="2392724"/>
                  </a:lnTo>
                  <a:lnTo>
                    <a:pt x="6779276" y="2347111"/>
                  </a:lnTo>
                  <a:lnTo>
                    <a:pt x="6736028" y="2301065"/>
                  </a:lnTo>
                  <a:lnTo>
                    <a:pt x="6693212" y="2254588"/>
                  </a:lnTo>
                  <a:lnTo>
                    <a:pt x="6650834" y="2207679"/>
                  </a:lnTo>
                  <a:lnTo>
                    <a:pt x="6608897" y="2160340"/>
                  </a:lnTo>
                  <a:lnTo>
                    <a:pt x="6567408" y="2112570"/>
                  </a:lnTo>
                  <a:lnTo>
                    <a:pt x="6526369" y="2064371"/>
                  </a:lnTo>
                  <a:cubicBezTo>
                    <a:pt x="5978610" y="1409991"/>
                    <a:pt x="5607897" y="425054"/>
                    <a:pt x="3873975" y="113943"/>
                  </a:cubicBezTo>
                  <a:lnTo>
                    <a:pt x="1559811" y="0"/>
                  </a:lnTo>
                  <a:cubicBezTo>
                    <a:pt x="1093663" y="25483"/>
                    <a:pt x="654408" y="64412"/>
                    <a:pt x="0" y="721907"/>
                  </a:cubicBezTo>
                </a:path>
              </a:pathLst>
            </a:custGeom>
            <a:ln w="201271">
              <a:solidFill>
                <a:srgbClr val="EEB74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6">
              <a:extLst>
                <a:ext uri="{FF2B5EF4-FFF2-40B4-BE49-F238E27FC236}">
                  <a16:creationId xmlns:a16="http://schemas.microsoft.com/office/drawing/2014/main" id="{2053E493-75DC-B910-978F-DB1D055D5BDF}"/>
                </a:ext>
              </a:extLst>
            </p:cNvPr>
            <p:cNvSpPr/>
            <p:nvPr/>
          </p:nvSpPr>
          <p:spPr>
            <a:xfrm rot="556426">
              <a:off x="16718926" y="8067816"/>
              <a:ext cx="599440" cy="513715"/>
            </a:xfrm>
            <a:custGeom>
              <a:avLst/>
              <a:gdLst/>
              <a:ahLst/>
              <a:cxnLst/>
              <a:rect l="l" t="t" r="r" b="b"/>
              <a:pathLst>
                <a:path w="599440" h="513715">
                  <a:moveTo>
                    <a:pt x="446062" y="0"/>
                  </a:moveTo>
                  <a:lnTo>
                    <a:pt x="404996" y="1276"/>
                  </a:lnTo>
                  <a:lnTo>
                    <a:pt x="79687" y="75473"/>
                  </a:lnTo>
                  <a:lnTo>
                    <a:pt x="42084" y="92137"/>
                  </a:lnTo>
                  <a:lnTo>
                    <a:pt x="14673" y="120439"/>
                  </a:lnTo>
                  <a:lnTo>
                    <a:pt x="0" y="156489"/>
                  </a:lnTo>
                  <a:lnTo>
                    <a:pt x="610" y="196401"/>
                  </a:lnTo>
                  <a:lnTo>
                    <a:pt x="17104" y="232685"/>
                  </a:lnTo>
                  <a:lnTo>
                    <a:pt x="45744" y="258857"/>
                  </a:lnTo>
                  <a:lnTo>
                    <a:pt x="82572" y="272507"/>
                  </a:lnTo>
                  <a:lnTo>
                    <a:pt x="123633" y="271226"/>
                  </a:lnTo>
                  <a:lnTo>
                    <a:pt x="204845" y="252703"/>
                  </a:lnTo>
                  <a:lnTo>
                    <a:pt x="378986" y="358626"/>
                  </a:lnTo>
                  <a:lnTo>
                    <a:pt x="396651" y="437284"/>
                  </a:lnTo>
                  <a:lnTo>
                    <a:pt x="413144" y="473568"/>
                  </a:lnTo>
                  <a:lnTo>
                    <a:pt x="441784" y="499740"/>
                  </a:lnTo>
                  <a:lnTo>
                    <a:pt x="478613" y="513390"/>
                  </a:lnTo>
                  <a:lnTo>
                    <a:pt x="519673" y="512109"/>
                  </a:lnTo>
                  <a:lnTo>
                    <a:pt x="557280" y="495449"/>
                  </a:lnTo>
                  <a:lnTo>
                    <a:pt x="584692" y="467148"/>
                  </a:lnTo>
                  <a:lnTo>
                    <a:pt x="599366" y="431098"/>
                  </a:lnTo>
                  <a:lnTo>
                    <a:pt x="598760" y="391191"/>
                  </a:lnTo>
                  <a:lnTo>
                    <a:pt x="528029" y="76111"/>
                  </a:lnTo>
                  <a:lnTo>
                    <a:pt x="511535" y="39822"/>
                  </a:lnTo>
                  <a:lnTo>
                    <a:pt x="482894" y="13650"/>
                  </a:lnTo>
                  <a:lnTo>
                    <a:pt x="446062" y="0"/>
                  </a:lnTo>
                  <a:close/>
                </a:path>
              </a:pathLst>
            </a:custGeom>
            <a:solidFill>
              <a:srgbClr val="EEB743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30FC8167-949B-B6C3-2585-09D4F17262D4}"/>
              </a:ext>
            </a:extLst>
          </p:cNvPr>
          <p:cNvSpPr/>
          <p:nvPr/>
        </p:nvSpPr>
        <p:spPr>
          <a:xfrm>
            <a:off x="649493" y="2018492"/>
            <a:ext cx="4078397" cy="40783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701" marR="3081" algn="ctr" defTabSz="554492">
              <a:lnSpc>
                <a:spcPts val="2800"/>
              </a:lnSpc>
              <a:spcBef>
                <a:spcPts val="3090"/>
              </a:spcBef>
            </a:pPr>
            <a:r>
              <a:rPr lang="en-GB" sz="2500" b="1" kern="0">
                <a:solidFill>
                  <a:schemeClr val="accent4"/>
                </a:solidFill>
                <a:latin typeface="Poppins"/>
                <a:cs typeface="Poppins"/>
              </a:rPr>
              <a:t>Perception </a:t>
            </a:r>
            <a:br>
              <a:rPr lang="en-GB" sz="2500" b="1" kern="0">
                <a:solidFill>
                  <a:schemeClr val="accent4"/>
                </a:solidFill>
                <a:latin typeface="Poppins"/>
                <a:cs typeface="Poppins"/>
              </a:rPr>
            </a:br>
            <a:r>
              <a:rPr lang="en-GB" sz="2500" b="1" kern="0">
                <a:solidFill>
                  <a:schemeClr val="accent4"/>
                </a:solidFill>
                <a:latin typeface="Poppins"/>
                <a:cs typeface="Poppins"/>
              </a:rPr>
              <a:t>with customers is improving… </a:t>
            </a:r>
            <a:r>
              <a:rPr lang="en-GB" sz="2500" b="1" kern="0">
                <a:solidFill>
                  <a:schemeClr val="accent1"/>
                </a:solidFill>
                <a:latin typeface="Poppins"/>
                <a:cs typeface="Poppins"/>
              </a:rPr>
              <a:t>Trust Pilot scores gone from…</a:t>
            </a:r>
            <a:endParaRPr lang="en-GB" sz="4000" b="1" kern="0">
              <a:solidFill>
                <a:schemeClr val="accent1"/>
              </a:solidFill>
              <a:latin typeface="Poppins"/>
              <a:cs typeface="Poppins"/>
            </a:endParaRPr>
          </a:p>
          <a:p>
            <a:pPr marL="7701" marR="3081" algn="ctr" defTabSz="554492">
              <a:lnSpc>
                <a:spcPts val="2500"/>
              </a:lnSpc>
              <a:spcBef>
                <a:spcPts val="3090"/>
              </a:spcBef>
            </a:pPr>
            <a:r>
              <a:rPr lang="en-GB" sz="4000" b="1" kern="0">
                <a:solidFill>
                  <a:schemeClr val="accent1"/>
                </a:solidFill>
                <a:latin typeface="Poppins"/>
                <a:cs typeface="Poppins"/>
              </a:rPr>
              <a:t>1.6 to </a:t>
            </a:r>
            <a:r>
              <a:rPr lang="en-GB" sz="4000" b="1" kern="0">
                <a:solidFill>
                  <a:schemeClr val="accent4"/>
                </a:solidFill>
                <a:latin typeface="Poppins"/>
                <a:cs typeface="Poppins"/>
              </a:rPr>
              <a:t>4.6</a:t>
            </a:r>
            <a:endParaRPr lang="en-GB" sz="4000" kern="0">
              <a:solidFill>
                <a:schemeClr val="accent4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13951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40">
        <p:fade/>
      </p:transition>
    </mc:Choice>
    <mc:Fallback xmlns="">
      <p:transition spd="med" advClick="0" advTm="24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FE6844F-F1E2-D068-F0BC-A3EE4477B2DA}"/>
              </a:ext>
            </a:extLst>
          </p:cNvPr>
          <p:cNvSpPr/>
          <p:nvPr/>
        </p:nvSpPr>
        <p:spPr>
          <a:xfrm>
            <a:off x="5710355" y="0"/>
            <a:ext cx="648164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058F77-1AB2-A411-3C05-68825F70FDF0}"/>
              </a:ext>
            </a:extLst>
          </p:cNvPr>
          <p:cNvSpPr/>
          <p:nvPr/>
        </p:nvSpPr>
        <p:spPr>
          <a:xfrm>
            <a:off x="8533" y="0"/>
            <a:ext cx="570182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itle 19">
            <a:extLst>
              <a:ext uri="{FF2B5EF4-FFF2-40B4-BE49-F238E27FC236}">
                <a16:creationId xmlns:a16="http://schemas.microsoft.com/office/drawing/2014/main" id="{72E02CC9-BC78-41D5-CA6A-0C9F68266DCB}"/>
              </a:ext>
            </a:extLst>
          </p:cNvPr>
          <p:cNvSpPr txBox="1">
            <a:spLocks/>
          </p:cNvSpPr>
          <p:nvPr/>
        </p:nvSpPr>
        <p:spPr>
          <a:xfrm>
            <a:off x="6288704" y="1104713"/>
            <a:ext cx="3432461" cy="766822"/>
          </a:xfrm>
          <a:prstGeom prst="rect">
            <a:avLst/>
          </a:prstGeom>
        </p:spPr>
        <p:txBody>
          <a:bodyPr lIns="0" tIns="0" rIns="0" bIns="0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GB" sz="7000" kern="0">
                <a:solidFill>
                  <a:schemeClr val="bg2"/>
                </a:solidFill>
              </a:rPr>
              <a:t>125,000</a:t>
            </a:r>
          </a:p>
        </p:txBody>
      </p:sp>
      <p:sp>
        <p:nvSpPr>
          <p:cNvPr id="44" name="object 20">
            <a:extLst>
              <a:ext uri="{FF2B5EF4-FFF2-40B4-BE49-F238E27FC236}">
                <a16:creationId xmlns:a16="http://schemas.microsoft.com/office/drawing/2014/main" id="{8927B1E9-B254-F789-9AA9-248A38666647}"/>
              </a:ext>
            </a:extLst>
          </p:cNvPr>
          <p:cNvSpPr txBox="1"/>
          <p:nvPr/>
        </p:nvSpPr>
        <p:spPr>
          <a:xfrm>
            <a:off x="6316014" y="554077"/>
            <a:ext cx="3405151" cy="31708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134002" lvl="0" indent="0" algn="l" defTabSz="554492" rtl="0" eaLnBrk="1" fontAlgn="auto" latinLnBrk="0" hangingPunct="1">
              <a:lnSpc>
                <a:spcPct val="101499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We’ve supported over</a:t>
            </a:r>
            <a:endParaRPr kumimoji="0" sz="200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 Light"/>
              <a:ea typeface="+mn-ea"/>
              <a:cs typeface="Poppins Light"/>
            </a:endParaRPr>
          </a:p>
        </p:txBody>
      </p:sp>
      <p:sp>
        <p:nvSpPr>
          <p:cNvPr id="46" name="Title 19">
            <a:extLst>
              <a:ext uri="{FF2B5EF4-FFF2-40B4-BE49-F238E27FC236}">
                <a16:creationId xmlns:a16="http://schemas.microsoft.com/office/drawing/2014/main" id="{4F455967-0796-9B28-64AD-7F34BAD7BCBB}"/>
              </a:ext>
            </a:extLst>
          </p:cNvPr>
          <p:cNvSpPr txBox="1">
            <a:spLocks/>
          </p:cNvSpPr>
          <p:nvPr/>
        </p:nvSpPr>
        <p:spPr>
          <a:xfrm>
            <a:off x="465113" y="1090425"/>
            <a:ext cx="4278337" cy="845619"/>
          </a:xfrm>
          <a:prstGeom prst="rect">
            <a:avLst/>
          </a:prstGeom>
        </p:spPr>
        <p:txBody>
          <a:bodyPr lIns="0" tIns="0" rIns="0" bIns="0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US" sz="8000" kern="0" spc="-39">
                <a:solidFill>
                  <a:srgbClr val="DF6E68"/>
                </a:solidFill>
                <a:latin typeface="Poppins"/>
                <a:ea typeface="+mn-ea"/>
                <a:cs typeface="Poppins"/>
              </a:rPr>
              <a:t>210,000</a:t>
            </a:r>
            <a:endParaRPr lang="en-GB" sz="8000">
              <a:solidFill>
                <a:srgbClr val="DF6E68"/>
              </a:solidFill>
            </a:endParaRPr>
          </a:p>
        </p:txBody>
      </p:sp>
      <p:sp>
        <p:nvSpPr>
          <p:cNvPr id="47" name="object 20">
            <a:extLst>
              <a:ext uri="{FF2B5EF4-FFF2-40B4-BE49-F238E27FC236}">
                <a16:creationId xmlns:a16="http://schemas.microsoft.com/office/drawing/2014/main" id="{19779A3E-0807-117C-DD21-38F8893099C2}"/>
              </a:ext>
            </a:extLst>
          </p:cNvPr>
          <p:cNvSpPr txBox="1"/>
          <p:nvPr/>
        </p:nvSpPr>
        <p:spPr>
          <a:xfrm>
            <a:off x="6316014" y="2096574"/>
            <a:ext cx="3218447" cy="70911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134002" lvl="0" indent="0" algn="l" defTabSz="554492" rtl="0" eaLnBrk="1" fontAlgn="auto" latinLnBrk="0" hangingPunct="1">
              <a:lnSpc>
                <a:spcPts val="27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-3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customers to help to pay their bills</a:t>
            </a:r>
            <a:endParaRPr kumimoji="0" sz="250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Poppins Light"/>
              <a:ea typeface="+mn-ea"/>
              <a:cs typeface="Poppins Light"/>
            </a:endParaRPr>
          </a:p>
        </p:txBody>
      </p:sp>
      <p:sp>
        <p:nvSpPr>
          <p:cNvPr id="48" name="object 20">
            <a:extLst>
              <a:ext uri="{FF2B5EF4-FFF2-40B4-BE49-F238E27FC236}">
                <a16:creationId xmlns:a16="http://schemas.microsoft.com/office/drawing/2014/main" id="{2AAFEC45-4B92-E105-821C-B3ED0283A165}"/>
              </a:ext>
            </a:extLst>
          </p:cNvPr>
          <p:cNvSpPr txBox="1"/>
          <p:nvPr/>
        </p:nvSpPr>
        <p:spPr>
          <a:xfrm>
            <a:off x="6316014" y="3463190"/>
            <a:ext cx="3405151" cy="31708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134002" lvl="0" indent="0" algn="l" defTabSz="554492" rtl="0" eaLnBrk="1" fontAlgn="auto" latinLnBrk="0" hangingPunct="1">
              <a:lnSpc>
                <a:spcPct val="101499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That’s a massive… </a:t>
            </a:r>
            <a:endParaRPr kumimoji="0" sz="200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 Light"/>
              <a:ea typeface="+mn-ea"/>
              <a:cs typeface="Poppins Light"/>
            </a:endParaRPr>
          </a:p>
        </p:txBody>
      </p:sp>
      <p:sp>
        <p:nvSpPr>
          <p:cNvPr id="49" name="Title 19">
            <a:extLst>
              <a:ext uri="{FF2B5EF4-FFF2-40B4-BE49-F238E27FC236}">
                <a16:creationId xmlns:a16="http://schemas.microsoft.com/office/drawing/2014/main" id="{6237B004-8120-FF8B-C783-C84C9853F666}"/>
              </a:ext>
            </a:extLst>
          </p:cNvPr>
          <p:cNvSpPr txBox="1">
            <a:spLocks/>
          </p:cNvSpPr>
          <p:nvPr/>
        </p:nvSpPr>
        <p:spPr>
          <a:xfrm>
            <a:off x="6288704" y="3956676"/>
            <a:ext cx="3432461" cy="766822"/>
          </a:xfrm>
          <a:prstGeom prst="rect">
            <a:avLst/>
          </a:prstGeom>
        </p:spPr>
        <p:txBody>
          <a:bodyPr lIns="0" tIns="0" rIns="0" bIns="0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GB" sz="7000" kern="0">
                <a:solidFill>
                  <a:schemeClr val="bg2"/>
                </a:solidFill>
              </a:rPr>
              <a:t>£35m</a:t>
            </a:r>
          </a:p>
        </p:txBody>
      </p:sp>
      <p:sp>
        <p:nvSpPr>
          <p:cNvPr id="50" name="object 20">
            <a:extLst>
              <a:ext uri="{FF2B5EF4-FFF2-40B4-BE49-F238E27FC236}">
                <a16:creationId xmlns:a16="http://schemas.microsoft.com/office/drawing/2014/main" id="{18C6A94A-5984-22A0-B16D-05E58C526988}"/>
              </a:ext>
            </a:extLst>
          </p:cNvPr>
          <p:cNvSpPr txBox="1"/>
          <p:nvPr/>
        </p:nvSpPr>
        <p:spPr>
          <a:xfrm>
            <a:off x="6316015" y="4942257"/>
            <a:ext cx="2713686" cy="70911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134002" lvl="0" indent="0" algn="l" defTabSz="554492" rtl="0" eaLnBrk="1" fontAlgn="auto" latinLnBrk="0" hangingPunct="1">
              <a:lnSpc>
                <a:spcPts val="27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spc="-30">
                <a:solidFill>
                  <a:schemeClr val="accent1"/>
                </a:solidFill>
                <a:latin typeface="Poppins"/>
                <a:cs typeface="Poppins"/>
              </a:rPr>
              <a:t>o</a:t>
            </a:r>
            <a:r>
              <a:rPr kumimoji="0" lang="en-GB" sz="2500" b="1" i="0" u="none" strike="noStrike" kern="0" cap="none" spc="-3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f bill support </a:t>
            </a:r>
            <a:br>
              <a:rPr kumimoji="0" lang="en-GB" sz="2500" b="1" i="0" u="none" strike="noStrike" kern="0" cap="none" spc="-3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500" b="1" i="0" u="none" strike="noStrike" kern="0" cap="none" spc="-3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in total </a:t>
            </a:r>
            <a:endParaRPr kumimoji="0" sz="250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Poppins Light"/>
              <a:ea typeface="+mn-ea"/>
              <a:cs typeface="Poppins Light"/>
            </a:endParaRPr>
          </a:p>
        </p:txBody>
      </p:sp>
      <p:sp>
        <p:nvSpPr>
          <p:cNvPr id="51" name="object 20">
            <a:extLst>
              <a:ext uri="{FF2B5EF4-FFF2-40B4-BE49-F238E27FC236}">
                <a16:creationId xmlns:a16="http://schemas.microsoft.com/office/drawing/2014/main" id="{D006C499-FB3B-C818-A0DB-C88AE35A9659}"/>
              </a:ext>
            </a:extLst>
          </p:cNvPr>
          <p:cNvSpPr txBox="1"/>
          <p:nvPr/>
        </p:nvSpPr>
        <p:spPr>
          <a:xfrm>
            <a:off x="454722" y="554077"/>
            <a:ext cx="3405151" cy="31708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134002" lvl="0" indent="0" algn="l" defTabSz="554492" rtl="0" eaLnBrk="1" fontAlgn="auto" latinLnBrk="0" hangingPunct="1">
              <a:lnSpc>
                <a:spcPct val="101499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3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Over</a:t>
            </a:r>
            <a:endParaRPr kumimoji="0" sz="200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Poppins Light"/>
              <a:ea typeface="+mn-ea"/>
              <a:cs typeface="Poppins Light"/>
            </a:endParaRPr>
          </a:p>
        </p:txBody>
      </p:sp>
      <p:sp>
        <p:nvSpPr>
          <p:cNvPr id="53" name="object 20">
            <a:extLst>
              <a:ext uri="{FF2B5EF4-FFF2-40B4-BE49-F238E27FC236}">
                <a16:creationId xmlns:a16="http://schemas.microsoft.com/office/drawing/2014/main" id="{033E1161-0945-BD8C-EB82-04125F2753D8}"/>
              </a:ext>
            </a:extLst>
          </p:cNvPr>
          <p:cNvSpPr txBox="1"/>
          <p:nvPr/>
        </p:nvSpPr>
        <p:spPr>
          <a:xfrm>
            <a:off x="463255" y="2335331"/>
            <a:ext cx="2999037" cy="192098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134002" defTabSz="554492">
              <a:lnSpc>
                <a:spcPts val="3700"/>
              </a:lnSpc>
              <a:spcBef>
                <a:spcPts val="740"/>
              </a:spcBef>
              <a:defRPr/>
            </a:pPr>
            <a:r>
              <a:rPr lang="en-GB" sz="3500" b="1" kern="0" spc="-30">
                <a:solidFill>
                  <a:schemeClr val="accent1"/>
                </a:solidFill>
                <a:latin typeface="Poppins"/>
                <a:cs typeface="Poppins"/>
              </a:rPr>
              <a:t>are on </a:t>
            </a:r>
            <a:br>
              <a:rPr lang="en-GB" sz="3500" b="1" kern="0" spc="-30">
                <a:solidFill>
                  <a:schemeClr val="accent1"/>
                </a:solidFill>
                <a:latin typeface="Poppins"/>
                <a:cs typeface="Poppins"/>
              </a:rPr>
            </a:br>
            <a:r>
              <a:rPr lang="en-GB" sz="3500" b="1" kern="0" spc="-30">
                <a:solidFill>
                  <a:schemeClr val="accent1"/>
                </a:solidFill>
                <a:latin typeface="Poppins"/>
                <a:cs typeface="Poppins"/>
              </a:rPr>
              <a:t>our Priority Services Register </a:t>
            </a:r>
            <a:endParaRPr kumimoji="0" sz="350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Poppins Light"/>
              <a:ea typeface="+mn-ea"/>
              <a:cs typeface="Poppins Light"/>
            </a:endParaRPr>
          </a:p>
        </p:txBody>
      </p:sp>
      <p:sp>
        <p:nvSpPr>
          <p:cNvPr id="54" name="object 20">
            <a:extLst>
              <a:ext uri="{FF2B5EF4-FFF2-40B4-BE49-F238E27FC236}">
                <a16:creationId xmlns:a16="http://schemas.microsoft.com/office/drawing/2014/main" id="{11B51A2A-1497-8359-AFD6-F0A3548F7735}"/>
              </a:ext>
            </a:extLst>
          </p:cNvPr>
          <p:cNvSpPr txBox="1"/>
          <p:nvPr/>
        </p:nvSpPr>
        <p:spPr>
          <a:xfrm>
            <a:off x="463255" y="4379799"/>
            <a:ext cx="3405151" cy="783173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134002" lvl="0" indent="0" algn="l" defTabSz="554492" rtl="0" eaLnBrk="1" fontAlgn="auto" latinLnBrk="0" hangingPunct="1">
              <a:lnSpc>
                <a:spcPct val="101499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spc="-30">
                <a:solidFill>
                  <a:schemeClr val="accent1"/>
                </a:solidFill>
                <a:latin typeface="Poppins"/>
                <a:cs typeface="Poppins"/>
              </a:rPr>
              <a:t>D</a:t>
            </a:r>
            <a:r>
              <a:rPr kumimoji="0" lang="en-GB" sz="2500" b="1" i="0" u="none" strike="noStrike" kern="0" cap="none" spc="-30" normalizeH="0" baseline="0" noProof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ouble</a:t>
            </a:r>
            <a:r>
              <a:rPr kumimoji="0" lang="en-GB" sz="2500" b="1" i="0" u="none" strike="noStrike" kern="0" cap="none" spc="-3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lang="en-GB" sz="2500" b="0" i="0" u="none" strike="noStrike" kern="0" cap="none" spc="-33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the amount from last year!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Poppins Light"/>
              <a:ea typeface="+mn-ea"/>
              <a:cs typeface="Poppins Light"/>
            </a:endParaRPr>
          </a:p>
        </p:txBody>
      </p:sp>
      <p:pic>
        <p:nvPicPr>
          <p:cNvPr id="58" name="Picture 57" descr="A pink piggy bank with a gold coin in it&#10;&#10;Description automatically generated">
            <a:extLst>
              <a:ext uri="{FF2B5EF4-FFF2-40B4-BE49-F238E27FC236}">
                <a16:creationId xmlns:a16="http://schemas.microsoft.com/office/drawing/2014/main" id="{1829B1FC-26FD-BB9B-950F-4126B79499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8309" y="3313487"/>
            <a:ext cx="2869962" cy="31968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BD94C1-FD86-5CCF-8477-BA6BF7B30AE1}"/>
              </a:ext>
            </a:extLst>
          </p:cNvPr>
          <p:cNvGrpSpPr/>
          <p:nvPr/>
        </p:nvGrpSpPr>
        <p:grpSpPr>
          <a:xfrm>
            <a:off x="2492858" y="2871837"/>
            <a:ext cx="3459109" cy="3821221"/>
            <a:chOff x="3604441" y="3886115"/>
            <a:chExt cx="2704552" cy="2987675"/>
          </a:xfrm>
        </p:grpSpPr>
        <p:pic>
          <p:nvPicPr>
            <p:cNvPr id="56" name="Picture 55" descr="A heart on a black background&#10;&#10;Description automatically generated">
              <a:extLst>
                <a:ext uri="{FF2B5EF4-FFF2-40B4-BE49-F238E27FC236}">
                  <a16:creationId xmlns:a16="http://schemas.microsoft.com/office/drawing/2014/main" id="{EED31F90-299A-8FAA-949E-6E27CC91E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023" y="4571820"/>
              <a:ext cx="2301970" cy="2301970"/>
            </a:xfrm>
            <a:prstGeom prst="rect">
              <a:avLst/>
            </a:prstGeom>
          </p:spPr>
        </p:pic>
        <p:pic>
          <p:nvPicPr>
            <p:cNvPr id="2" name="Picture 1" descr="A heart on a black background&#10;&#10;Description automatically generated">
              <a:extLst>
                <a:ext uri="{FF2B5EF4-FFF2-40B4-BE49-F238E27FC236}">
                  <a16:creationId xmlns:a16="http://schemas.microsoft.com/office/drawing/2014/main" id="{30E0C83C-7CCD-6DD6-C307-F34794341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8331">
              <a:off x="3604441" y="5756452"/>
              <a:ext cx="956092" cy="956092"/>
            </a:xfrm>
            <a:prstGeom prst="rect">
              <a:avLst/>
            </a:prstGeom>
          </p:spPr>
        </p:pic>
        <p:pic>
          <p:nvPicPr>
            <p:cNvPr id="4" name="Picture 3" descr="A heart on a black background&#10;&#10;Description automatically generated">
              <a:extLst>
                <a:ext uri="{FF2B5EF4-FFF2-40B4-BE49-F238E27FC236}">
                  <a16:creationId xmlns:a16="http://schemas.microsoft.com/office/drawing/2014/main" id="{188CB80B-0FFA-43AB-B4C3-401096E99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049835">
              <a:off x="4435145" y="3886115"/>
              <a:ext cx="1233597" cy="1233597"/>
            </a:xfrm>
            <a:prstGeom prst="rect">
              <a:avLst/>
            </a:prstGeom>
          </p:spPr>
        </p:pic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CE0407BF-7096-916B-A9BA-C26A4FBC690E}"/>
              </a:ext>
            </a:extLst>
          </p:cNvPr>
          <p:cNvSpPr/>
          <p:nvPr/>
        </p:nvSpPr>
        <p:spPr>
          <a:xfrm>
            <a:off x="10627347" y="2494058"/>
            <a:ext cx="471767" cy="47176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649410F-BBEE-33B3-F264-DC73F322D7D9}"/>
              </a:ext>
            </a:extLst>
          </p:cNvPr>
          <p:cNvSpPr/>
          <p:nvPr/>
        </p:nvSpPr>
        <p:spPr>
          <a:xfrm>
            <a:off x="10857431" y="503476"/>
            <a:ext cx="471767" cy="47176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C02A83F-F90A-B7A5-9DDB-44DEDC4ADF94}"/>
              </a:ext>
            </a:extLst>
          </p:cNvPr>
          <p:cNvSpPr/>
          <p:nvPr/>
        </p:nvSpPr>
        <p:spPr>
          <a:xfrm>
            <a:off x="11172035" y="1982270"/>
            <a:ext cx="314325" cy="314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1514A76-2B1A-E41E-9598-D37433EFAFAD}"/>
              </a:ext>
            </a:extLst>
          </p:cNvPr>
          <p:cNvSpPr/>
          <p:nvPr/>
        </p:nvSpPr>
        <p:spPr>
          <a:xfrm>
            <a:off x="10287197" y="1620837"/>
            <a:ext cx="314325" cy="314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27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40">
        <p:fade/>
      </p:transition>
    </mc:Choice>
    <mc:Fallback xmlns="">
      <p:transition spd="med" advClick="0" advTm="24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ucks near a body of water&#10;&#10;Description automatically generated">
            <a:extLst>
              <a:ext uri="{FF2B5EF4-FFF2-40B4-BE49-F238E27FC236}">
                <a16:creationId xmlns:a16="http://schemas.microsoft.com/office/drawing/2014/main" id="{B243A019-3903-D1E5-34A5-BACAD4BFCB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822" y="-107337"/>
            <a:ext cx="12573644" cy="7072673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16517" y="2228358"/>
            <a:ext cx="6359341" cy="2342045"/>
          </a:xfrm>
          <a:prstGeom prst="rect">
            <a:avLst/>
          </a:prstGeom>
        </p:spPr>
        <p:txBody>
          <a:bodyPr vert="horz" wrap="square" lIns="0" tIns="167888" rIns="0" bIns="0" rtlCol="0">
            <a:spAutoFit/>
          </a:bodyPr>
          <a:lstStyle/>
          <a:p>
            <a:pPr marL="7701" marR="3081" indent="224492">
              <a:lnSpc>
                <a:spcPts val="8399"/>
              </a:lnSpc>
              <a:spcBef>
                <a:spcPts val="1322"/>
              </a:spcBef>
            </a:pPr>
            <a:r>
              <a:rPr sz="8004" spc="-409"/>
              <a:t>R</a:t>
            </a:r>
            <a:r>
              <a:rPr sz="8004" spc="-385"/>
              <a:t>i</a:t>
            </a:r>
            <a:r>
              <a:rPr sz="8004" spc="-391"/>
              <a:t>g</a:t>
            </a:r>
            <a:r>
              <a:rPr sz="8004" spc="-464"/>
              <a:t>h</a:t>
            </a:r>
            <a:r>
              <a:rPr sz="8004" spc="-39"/>
              <a:t>t</a:t>
            </a:r>
            <a:r>
              <a:rPr sz="8004" spc="-397"/>
              <a:t> </a:t>
            </a:r>
            <a:r>
              <a:rPr sz="8004" spc="-421"/>
              <a:t>f</a:t>
            </a:r>
            <a:r>
              <a:rPr sz="8004" spc="-388"/>
              <a:t>o</a:t>
            </a:r>
            <a:r>
              <a:rPr sz="8004" spc="-36"/>
              <a:t>r</a:t>
            </a:r>
            <a:r>
              <a:rPr sz="8004" spc="-400"/>
              <a:t> </a:t>
            </a:r>
            <a:r>
              <a:rPr sz="8004" spc="-324"/>
              <a:t>t</a:t>
            </a:r>
            <a:r>
              <a:rPr sz="8004" spc="-379"/>
              <a:t>h</a:t>
            </a:r>
            <a:r>
              <a:rPr sz="8004" spc="-39"/>
              <a:t>e</a:t>
            </a:r>
            <a:r>
              <a:rPr sz="8004" spc="-248"/>
              <a:t> </a:t>
            </a:r>
            <a:r>
              <a:rPr sz="8004" spc="-373"/>
              <a:t>e</a:t>
            </a:r>
            <a:r>
              <a:rPr sz="8004" spc="-594"/>
              <a:t>n</a:t>
            </a:r>
            <a:r>
              <a:rPr sz="8004" spc="-443"/>
              <a:t>v</a:t>
            </a:r>
            <a:r>
              <a:rPr sz="8004" spc="-388"/>
              <a:t>ir</a:t>
            </a:r>
            <a:r>
              <a:rPr sz="8004" spc="-394"/>
              <a:t>o</a:t>
            </a:r>
            <a:r>
              <a:rPr sz="8004" spc="-388"/>
              <a:t>nm</a:t>
            </a:r>
            <a:r>
              <a:rPr sz="8004" spc="-379"/>
              <a:t>e</a:t>
            </a:r>
            <a:r>
              <a:rPr sz="8004" spc="-470"/>
              <a:t>n</a:t>
            </a:r>
            <a:r>
              <a:rPr sz="8004" spc="-45"/>
              <a:t>t</a:t>
            </a:r>
            <a:endParaRPr sz="8004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">
        <p:fade/>
      </p:transition>
    </mc:Choice>
    <mc:Fallback>
      <p:transition spd="med" advClick="0" advTm="1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>
            <a:extLst>
              <a:ext uri="{FF2B5EF4-FFF2-40B4-BE49-F238E27FC236}">
                <a16:creationId xmlns:a16="http://schemas.microsoft.com/office/drawing/2014/main" id="{D7BE1A6B-CF22-5C80-7DF9-C0E48283A606}"/>
              </a:ext>
            </a:extLst>
          </p:cNvPr>
          <p:cNvSpPr/>
          <p:nvPr/>
        </p:nvSpPr>
        <p:spPr>
          <a:xfrm>
            <a:off x="4687323" y="1761066"/>
            <a:ext cx="2569340" cy="2569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A3C167C-6ECF-1DC3-A146-1DEA4804378E}"/>
              </a:ext>
            </a:extLst>
          </p:cNvPr>
          <p:cNvSpPr/>
          <p:nvPr/>
        </p:nvSpPr>
        <p:spPr>
          <a:xfrm>
            <a:off x="8632788" y="1761066"/>
            <a:ext cx="2569340" cy="2569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707B660-7F95-BDA8-2FC0-8738CE5961CE}"/>
              </a:ext>
            </a:extLst>
          </p:cNvPr>
          <p:cNvSpPr/>
          <p:nvPr/>
        </p:nvSpPr>
        <p:spPr>
          <a:xfrm>
            <a:off x="826522" y="1761066"/>
            <a:ext cx="2569340" cy="2569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bject 15">
            <a:extLst>
              <a:ext uri="{FF2B5EF4-FFF2-40B4-BE49-F238E27FC236}">
                <a16:creationId xmlns:a16="http://schemas.microsoft.com/office/drawing/2014/main" id="{F4E770AA-FC1B-4613-DC0E-9A46C493889E}"/>
              </a:ext>
            </a:extLst>
          </p:cNvPr>
          <p:cNvSpPr txBox="1"/>
          <p:nvPr/>
        </p:nvSpPr>
        <p:spPr>
          <a:xfrm>
            <a:off x="509712" y="555160"/>
            <a:ext cx="10122846" cy="614100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defTabSz="554492">
              <a:lnSpc>
                <a:spcPts val="4500"/>
              </a:lnSpc>
              <a:spcBef>
                <a:spcPts val="3090"/>
              </a:spcBef>
            </a:pPr>
            <a:r>
              <a:rPr lang="en-GB" sz="4500" b="1" kern="0">
                <a:solidFill>
                  <a:schemeClr val="bg1"/>
                </a:solidFill>
                <a:latin typeface="Poppins"/>
                <a:cs typeface="Poppins"/>
              </a:rPr>
              <a:t>Right for environment </a:t>
            </a:r>
            <a:r>
              <a:rPr lang="en-GB" sz="4500" b="1" kern="0">
                <a:solidFill>
                  <a:schemeClr val="accent1"/>
                </a:solidFill>
                <a:latin typeface="Poppins"/>
                <a:cs typeface="Poppins"/>
              </a:rPr>
              <a:t>means… </a:t>
            </a:r>
            <a:endParaRPr sz="4500" kern="0">
              <a:solidFill>
                <a:schemeClr val="accent1"/>
              </a:solidFill>
              <a:latin typeface="Poppins"/>
              <a:cs typeface="Poppins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3A1B607-A4CC-FC47-D86B-6CAF47BB24F9}"/>
              </a:ext>
            </a:extLst>
          </p:cNvPr>
          <p:cNvSpPr txBox="1">
            <a:spLocks/>
          </p:cNvSpPr>
          <p:nvPr/>
        </p:nvSpPr>
        <p:spPr>
          <a:xfrm>
            <a:off x="4611175" y="4633005"/>
            <a:ext cx="2840236" cy="1348776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R="6161" lvl="0" algn="ctr" defTabSz="554492" rtl="0" eaLnBrk="1" fontAlgn="auto" latinLnBrk="0" hangingPunct="1">
              <a:lnSpc>
                <a:spcPct val="100699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80" b="1" i="0" u="none" strike="noStrike" kern="0" cap="none" spc="-8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Reducing</a:t>
            </a:r>
            <a:r>
              <a:rPr kumimoji="0" sz="2880" b="1" i="0" u="none" strike="noStrike" kern="0" cap="none" spc="-1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br>
              <a:rPr kumimoji="0" lang="en-GB" sz="2880" b="1" i="0" u="none" strike="noStrike" kern="0" cap="none" spc="-1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sz="2880" b="1" i="0" u="none" strike="noStrike" kern="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water use</a:t>
            </a:r>
            <a:r>
              <a:rPr kumimoji="0" sz="2880" b="1" i="0" u="none" strike="noStrike" kern="0" cap="none" spc="-1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br>
              <a:rPr kumimoji="0" lang="en-GB" sz="2880" b="1" i="0" u="none" strike="noStrike" kern="0" cap="none" spc="-1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880" b="1" i="0" u="none" strike="noStrike" kern="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&amp;</a:t>
            </a:r>
            <a:r>
              <a:rPr kumimoji="0" sz="2880" b="1" i="0" u="none" strike="noStrike" kern="0" cap="none" spc="-1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880" b="1" i="0" u="none" strike="noStrike" kern="0" cap="none" spc="-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leaks</a:t>
            </a:r>
            <a:endParaRPr kumimoji="0" sz="288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grpSp>
        <p:nvGrpSpPr>
          <p:cNvPr id="6" name="object 6">
            <a:extLst>
              <a:ext uri="{FF2B5EF4-FFF2-40B4-BE49-F238E27FC236}">
                <a16:creationId xmlns:a16="http://schemas.microsoft.com/office/drawing/2014/main" id="{146CC656-D34F-17CB-C514-4513C784B686}"/>
              </a:ext>
            </a:extLst>
          </p:cNvPr>
          <p:cNvGrpSpPr>
            <a:grpSpLocks/>
          </p:cNvGrpSpPr>
          <p:nvPr/>
        </p:nvGrpSpPr>
        <p:grpSpPr>
          <a:xfrm>
            <a:off x="4785959" y="1863879"/>
            <a:ext cx="2362371" cy="2362371"/>
            <a:chOff x="2293425" y="3383909"/>
            <a:chExt cx="3895725" cy="3895725"/>
          </a:xfrm>
        </p:grpSpPr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F30328B1-8992-9278-FB2F-CABD87581C46}"/>
                </a:ext>
              </a:extLst>
            </p:cNvPr>
            <p:cNvSpPr>
              <a:spLocks/>
            </p:cNvSpPr>
            <p:nvPr/>
          </p:nvSpPr>
          <p:spPr>
            <a:xfrm>
              <a:off x="2293425" y="3383909"/>
              <a:ext cx="3895725" cy="3895725"/>
            </a:xfrm>
            <a:custGeom>
              <a:avLst/>
              <a:gdLst/>
              <a:ahLst/>
              <a:cxnLst/>
              <a:rect l="l" t="t" r="r" b="b"/>
              <a:pathLst>
                <a:path w="3895725" h="3895725">
                  <a:moveTo>
                    <a:pt x="1947584" y="0"/>
                  </a:moveTo>
                  <a:lnTo>
                    <a:pt x="1899560" y="580"/>
                  </a:lnTo>
                  <a:lnTo>
                    <a:pt x="1851822" y="2313"/>
                  </a:lnTo>
                  <a:lnTo>
                    <a:pt x="1804383" y="5184"/>
                  </a:lnTo>
                  <a:lnTo>
                    <a:pt x="1757255" y="9181"/>
                  </a:lnTo>
                  <a:lnTo>
                    <a:pt x="1710454" y="14290"/>
                  </a:lnTo>
                  <a:lnTo>
                    <a:pt x="1663991" y="20498"/>
                  </a:lnTo>
                  <a:lnTo>
                    <a:pt x="1617880" y="27791"/>
                  </a:lnTo>
                  <a:lnTo>
                    <a:pt x="1572135" y="36157"/>
                  </a:lnTo>
                  <a:lnTo>
                    <a:pt x="1526769" y="45581"/>
                  </a:lnTo>
                  <a:lnTo>
                    <a:pt x="1481795" y="56051"/>
                  </a:lnTo>
                  <a:lnTo>
                    <a:pt x="1437227" y="67553"/>
                  </a:lnTo>
                  <a:lnTo>
                    <a:pt x="1393077" y="80073"/>
                  </a:lnTo>
                  <a:lnTo>
                    <a:pt x="1349360" y="93600"/>
                  </a:lnTo>
                  <a:lnTo>
                    <a:pt x="1306088" y="108118"/>
                  </a:lnTo>
                  <a:lnTo>
                    <a:pt x="1263275" y="123615"/>
                  </a:lnTo>
                  <a:lnTo>
                    <a:pt x="1220934" y="140078"/>
                  </a:lnTo>
                  <a:lnTo>
                    <a:pt x="1179079" y="157493"/>
                  </a:lnTo>
                  <a:lnTo>
                    <a:pt x="1137722" y="175846"/>
                  </a:lnTo>
                  <a:lnTo>
                    <a:pt x="1096878" y="195125"/>
                  </a:lnTo>
                  <a:lnTo>
                    <a:pt x="1056559" y="215317"/>
                  </a:lnTo>
                  <a:lnTo>
                    <a:pt x="1016779" y="236407"/>
                  </a:lnTo>
                  <a:lnTo>
                    <a:pt x="977552" y="258382"/>
                  </a:lnTo>
                  <a:lnTo>
                    <a:pt x="938889" y="281230"/>
                  </a:lnTo>
                  <a:lnTo>
                    <a:pt x="900806" y="304936"/>
                  </a:lnTo>
                  <a:lnTo>
                    <a:pt x="863315" y="329488"/>
                  </a:lnTo>
                  <a:lnTo>
                    <a:pt x="826429" y="354873"/>
                  </a:lnTo>
                  <a:lnTo>
                    <a:pt x="790163" y="381076"/>
                  </a:lnTo>
                  <a:lnTo>
                    <a:pt x="754528" y="408084"/>
                  </a:lnTo>
                  <a:lnTo>
                    <a:pt x="719539" y="435885"/>
                  </a:lnTo>
                  <a:lnTo>
                    <a:pt x="685209" y="464465"/>
                  </a:lnTo>
                  <a:lnTo>
                    <a:pt x="651551" y="493810"/>
                  </a:lnTo>
                  <a:lnTo>
                    <a:pt x="618578" y="523907"/>
                  </a:lnTo>
                  <a:lnTo>
                    <a:pt x="586304" y="554743"/>
                  </a:lnTo>
                  <a:lnTo>
                    <a:pt x="554743" y="586304"/>
                  </a:lnTo>
                  <a:lnTo>
                    <a:pt x="523907" y="618578"/>
                  </a:lnTo>
                  <a:lnTo>
                    <a:pt x="493810" y="651551"/>
                  </a:lnTo>
                  <a:lnTo>
                    <a:pt x="464465" y="685209"/>
                  </a:lnTo>
                  <a:lnTo>
                    <a:pt x="435885" y="719539"/>
                  </a:lnTo>
                  <a:lnTo>
                    <a:pt x="408084" y="754528"/>
                  </a:lnTo>
                  <a:lnTo>
                    <a:pt x="381076" y="790163"/>
                  </a:lnTo>
                  <a:lnTo>
                    <a:pt x="354873" y="826429"/>
                  </a:lnTo>
                  <a:lnTo>
                    <a:pt x="329488" y="863315"/>
                  </a:lnTo>
                  <a:lnTo>
                    <a:pt x="304936" y="900806"/>
                  </a:lnTo>
                  <a:lnTo>
                    <a:pt x="281230" y="938889"/>
                  </a:lnTo>
                  <a:lnTo>
                    <a:pt x="258382" y="977552"/>
                  </a:lnTo>
                  <a:lnTo>
                    <a:pt x="236407" y="1016779"/>
                  </a:lnTo>
                  <a:lnTo>
                    <a:pt x="215317" y="1056559"/>
                  </a:lnTo>
                  <a:lnTo>
                    <a:pt x="195125" y="1096878"/>
                  </a:lnTo>
                  <a:lnTo>
                    <a:pt x="175846" y="1137722"/>
                  </a:lnTo>
                  <a:lnTo>
                    <a:pt x="157493" y="1179079"/>
                  </a:lnTo>
                  <a:lnTo>
                    <a:pt x="140078" y="1220934"/>
                  </a:lnTo>
                  <a:lnTo>
                    <a:pt x="123615" y="1263275"/>
                  </a:lnTo>
                  <a:lnTo>
                    <a:pt x="108118" y="1306088"/>
                  </a:lnTo>
                  <a:lnTo>
                    <a:pt x="93600" y="1349360"/>
                  </a:lnTo>
                  <a:lnTo>
                    <a:pt x="80073" y="1393077"/>
                  </a:lnTo>
                  <a:lnTo>
                    <a:pt x="67553" y="1437227"/>
                  </a:lnTo>
                  <a:lnTo>
                    <a:pt x="56051" y="1481795"/>
                  </a:lnTo>
                  <a:lnTo>
                    <a:pt x="45581" y="1526769"/>
                  </a:lnTo>
                  <a:lnTo>
                    <a:pt x="36157" y="1572135"/>
                  </a:lnTo>
                  <a:lnTo>
                    <a:pt x="27791" y="1617880"/>
                  </a:lnTo>
                  <a:lnTo>
                    <a:pt x="20498" y="1663991"/>
                  </a:lnTo>
                  <a:lnTo>
                    <a:pt x="14290" y="1710454"/>
                  </a:lnTo>
                  <a:lnTo>
                    <a:pt x="9181" y="1757255"/>
                  </a:lnTo>
                  <a:lnTo>
                    <a:pt x="5184" y="1804383"/>
                  </a:lnTo>
                  <a:lnTo>
                    <a:pt x="2313" y="1851822"/>
                  </a:lnTo>
                  <a:lnTo>
                    <a:pt x="580" y="1899560"/>
                  </a:lnTo>
                  <a:lnTo>
                    <a:pt x="0" y="1947584"/>
                  </a:lnTo>
                  <a:lnTo>
                    <a:pt x="580" y="1995608"/>
                  </a:lnTo>
                  <a:lnTo>
                    <a:pt x="2313" y="2043346"/>
                  </a:lnTo>
                  <a:lnTo>
                    <a:pt x="5184" y="2090786"/>
                  </a:lnTo>
                  <a:lnTo>
                    <a:pt x="9181" y="2137913"/>
                  </a:lnTo>
                  <a:lnTo>
                    <a:pt x="14290" y="2184715"/>
                  </a:lnTo>
                  <a:lnTo>
                    <a:pt x="20498" y="2231177"/>
                  </a:lnTo>
                  <a:lnTo>
                    <a:pt x="27791" y="2277288"/>
                  </a:lnTo>
                  <a:lnTo>
                    <a:pt x="36157" y="2323033"/>
                  </a:lnTo>
                  <a:lnTo>
                    <a:pt x="45581" y="2368399"/>
                  </a:lnTo>
                  <a:lnTo>
                    <a:pt x="56051" y="2413373"/>
                  </a:lnTo>
                  <a:lnTo>
                    <a:pt x="67553" y="2457942"/>
                  </a:lnTo>
                  <a:lnTo>
                    <a:pt x="80073" y="2502091"/>
                  </a:lnTo>
                  <a:lnTo>
                    <a:pt x="93600" y="2545809"/>
                  </a:lnTo>
                  <a:lnTo>
                    <a:pt x="108118" y="2589081"/>
                  </a:lnTo>
                  <a:lnTo>
                    <a:pt x="123615" y="2631894"/>
                  </a:lnTo>
                  <a:lnTo>
                    <a:pt x="140078" y="2674234"/>
                  </a:lnTo>
                  <a:lnTo>
                    <a:pt x="157493" y="2716090"/>
                  </a:lnTo>
                  <a:lnTo>
                    <a:pt x="175846" y="2757446"/>
                  </a:lnTo>
                  <a:lnTo>
                    <a:pt x="195125" y="2798290"/>
                  </a:lnTo>
                  <a:lnTo>
                    <a:pt x="215317" y="2838609"/>
                  </a:lnTo>
                  <a:lnTo>
                    <a:pt x="236407" y="2878389"/>
                  </a:lnTo>
                  <a:lnTo>
                    <a:pt x="258382" y="2917617"/>
                  </a:lnTo>
                  <a:lnTo>
                    <a:pt x="281230" y="2956279"/>
                  </a:lnTo>
                  <a:lnTo>
                    <a:pt x="304936" y="2994362"/>
                  </a:lnTo>
                  <a:lnTo>
                    <a:pt x="329488" y="3031853"/>
                  </a:lnTo>
                  <a:lnTo>
                    <a:pt x="354873" y="3068739"/>
                  </a:lnTo>
                  <a:lnTo>
                    <a:pt x="381076" y="3105006"/>
                  </a:lnTo>
                  <a:lnTo>
                    <a:pt x="408084" y="3140640"/>
                  </a:lnTo>
                  <a:lnTo>
                    <a:pt x="435885" y="3175629"/>
                  </a:lnTo>
                  <a:lnTo>
                    <a:pt x="464465" y="3209960"/>
                  </a:lnTo>
                  <a:lnTo>
                    <a:pt x="493810" y="3243618"/>
                  </a:lnTo>
                  <a:lnTo>
                    <a:pt x="523907" y="3276590"/>
                  </a:lnTo>
                  <a:lnTo>
                    <a:pt x="554743" y="3308864"/>
                  </a:lnTo>
                  <a:lnTo>
                    <a:pt x="586304" y="3340426"/>
                  </a:lnTo>
                  <a:lnTo>
                    <a:pt x="618578" y="3371262"/>
                  </a:lnTo>
                  <a:lnTo>
                    <a:pt x="651551" y="3401359"/>
                  </a:lnTo>
                  <a:lnTo>
                    <a:pt x="685209" y="3430704"/>
                  </a:lnTo>
                  <a:lnTo>
                    <a:pt x="719539" y="3459283"/>
                  </a:lnTo>
                  <a:lnTo>
                    <a:pt x="754528" y="3487084"/>
                  </a:lnTo>
                  <a:lnTo>
                    <a:pt x="790163" y="3514093"/>
                  </a:lnTo>
                  <a:lnTo>
                    <a:pt x="826429" y="3540296"/>
                  </a:lnTo>
                  <a:lnTo>
                    <a:pt x="863315" y="3565680"/>
                  </a:lnTo>
                  <a:lnTo>
                    <a:pt x="900806" y="3590232"/>
                  </a:lnTo>
                  <a:lnTo>
                    <a:pt x="938889" y="3613938"/>
                  </a:lnTo>
                  <a:lnTo>
                    <a:pt x="977552" y="3636786"/>
                  </a:lnTo>
                  <a:lnTo>
                    <a:pt x="1016779" y="3658762"/>
                  </a:lnTo>
                  <a:lnTo>
                    <a:pt x="1056559" y="3679852"/>
                  </a:lnTo>
                  <a:lnTo>
                    <a:pt x="1096878" y="3700043"/>
                  </a:lnTo>
                  <a:lnTo>
                    <a:pt x="1137722" y="3719322"/>
                  </a:lnTo>
                  <a:lnTo>
                    <a:pt x="1179079" y="3737676"/>
                  </a:lnTo>
                  <a:lnTo>
                    <a:pt x="1220934" y="3755091"/>
                  </a:lnTo>
                  <a:lnTo>
                    <a:pt x="1263275" y="3771553"/>
                  </a:lnTo>
                  <a:lnTo>
                    <a:pt x="1306088" y="3787050"/>
                  </a:lnTo>
                  <a:lnTo>
                    <a:pt x="1349360" y="3801569"/>
                  </a:lnTo>
                  <a:lnTo>
                    <a:pt x="1393077" y="3815095"/>
                  </a:lnTo>
                  <a:lnTo>
                    <a:pt x="1437227" y="3827616"/>
                  </a:lnTo>
                  <a:lnTo>
                    <a:pt x="1481795" y="3839118"/>
                  </a:lnTo>
                  <a:lnTo>
                    <a:pt x="1526769" y="3849587"/>
                  </a:lnTo>
                  <a:lnTo>
                    <a:pt x="1572135" y="3859012"/>
                  </a:lnTo>
                  <a:lnTo>
                    <a:pt x="1617880" y="3867377"/>
                  </a:lnTo>
                  <a:lnTo>
                    <a:pt x="1663991" y="3874670"/>
                  </a:lnTo>
                  <a:lnTo>
                    <a:pt x="1710454" y="3880878"/>
                  </a:lnTo>
                  <a:lnTo>
                    <a:pt x="1757255" y="3885987"/>
                  </a:lnTo>
                  <a:lnTo>
                    <a:pt x="1804383" y="3889984"/>
                  </a:lnTo>
                  <a:lnTo>
                    <a:pt x="1851822" y="3892856"/>
                  </a:lnTo>
                  <a:lnTo>
                    <a:pt x="1899560" y="3894588"/>
                  </a:lnTo>
                  <a:lnTo>
                    <a:pt x="1947584" y="3895169"/>
                  </a:lnTo>
                  <a:lnTo>
                    <a:pt x="1995608" y="3894588"/>
                  </a:lnTo>
                  <a:lnTo>
                    <a:pt x="2043346" y="3892856"/>
                  </a:lnTo>
                  <a:lnTo>
                    <a:pt x="2090786" y="3889984"/>
                  </a:lnTo>
                  <a:lnTo>
                    <a:pt x="2137913" y="3885987"/>
                  </a:lnTo>
                  <a:lnTo>
                    <a:pt x="2184715" y="3880878"/>
                  </a:lnTo>
                  <a:lnTo>
                    <a:pt x="2231177" y="3874670"/>
                  </a:lnTo>
                  <a:lnTo>
                    <a:pt x="2277288" y="3867377"/>
                  </a:lnTo>
                  <a:lnTo>
                    <a:pt x="2323033" y="3859012"/>
                  </a:lnTo>
                  <a:lnTo>
                    <a:pt x="2368399" y="3849587"/>
                  </a:lnTo>
                  <a:lnTo>
                    <a:pt x="2413373" y="3839118"/>
                  </a:lnTo>
                  <a:lnTo>
                    <a:pt x="2457942" y="3827616"/>
                  </a:lnTo>
                  <a:lnTo>
                    <a:pt x="2502091" y="3815095"/>
                  </a:lnTo>
                  <a:lnTo>
                    <a:pt x="2545809" y="3801569"/>
                  </a:lnTo>
                  <a:lnTo>
                    <a:pt x="2589081" y="3787050"/>
                  </a:lnTo>
                  <a:lnTo>
                    <a:pt x="2631894" y="3771553"/>
                  </a:lnTo>
                  <a:lnTo>
                    <a:pt x="2674234" y="3755091"/>
                  </a:lnTo>
                  <a:lnTo>
                    <a:pt x="2716090" y="3737676"/>
                  </a:lnTo>
                  <a:lnTo>
                    <a:pt x="2757446" y="3719322"/>
                  </a:lnTo>
                  <a:lnTo>
                    <a:pt x="2798290" y="3700043"/>
                  </a:lnTo>
                  <a:lnTo>
                    <a:pt x="2838609" y="3679852"/>
                  </a:lnTo>
                  <a:lnTo>
                    <a:pt x="2878389" y="3658762"/>
                  </a:lnTo>
                  <a:lnTo>
                    <a:pt x="2917617" y="3636786"/>
                  </a:lnTo>
                  <a:lnTo>
                    <a:pt x="2956279" y="3613938"/>
                  </a:lnTo>
                  <a:lnTo>
                    <a:pt x="2994362" y="3590232"/>
                  </a:lnTo>
                  <a:lnTo>
                    <a:pt x="3031853" y="3565680"/>
                  </a:lnTo>
                  <a:lnTo>
                    <a:pt x="3068739" y="3540296"/>
                  </a:lnTo>
                  <a:lnTo>
                    <a:pt x="3105006" y="3514093"/>
                  </a:lnTo>
                  <a:lnTo>
                    <a:pt x="3140640" y="3487084"/>
                  </a:lnTo>
                  <a:lnTo>
                    <a:pt x="3175629" y="3459283"/>
                  </a:lnTo>
                  <a:lnTo>
                    <a:pt x="3209960" y="3430704"/>
                  </a:lnTo>
                  <a:lnTo>
                    <a:pt x="3243618" y="3401359"/>
                  </a:lnTo>
                  <a:lnTo>
                    <a:pt x="3276590" y="3371262"/>
                  </a:lnTo>
                  <a:lnTo>
                    <a:pt x="3308864" y="3340426"/>
                  </a:lnTo>
                  <a:lnTo>
                    <a:pt x="3340426" y="3308864"/>
                  </a:lnTo>
                  <a:lnTo>
                    <a:pt x="3371262" y="3276590"/>
                  </a:lnTo>
                  <a:lnTo>
                    <a:pt x="3401359" y="3243618"/>
                  </a:lnTo>
                  <a:lnTo>
                    <a:pt x="3430704" y="3209960"/>
                  </a:lnTo>
                  <a:lnTo>
                    <a:pt x="3459283" y="3175629"/>
                  </a:lnTo>
                  <a:lnTo>
                    <a:pt x="3487084" y="3140640"/>
                  </a:lnTo>
                  <a:lnTo>
                    <a:pt x="3514093" y="3105006"/>
                  </a:lnTo>
                  <a:lnTo>
                    <a:pt x="3540296" y="3068739"/>
                  </a:lnTo>
                  <a:lnTo>
                    <a:pt x="3565680" y="3031853"/>
                  </a:lnTo>
                  <a:lnTo>
                    <a:pt x="3590232" y="2994362"/>
                  </a:lnTo>
                  <a:lnTo>
                    <a:pt x="3613938" y="2956279"/>
                  </a:lnTo>
                  <a:lnTo>
                    <a:pt x="3636786" y="2917617"/>
                  </a:lnTo>
                  <a:lnTo>
                    <a:pt x="3658762" y="2878389"/>
                  </a:lnTo>
                  <a:lnTo>
                    <a:pt x="3679852" y="2838609"/>
                  </a:lnTo>
                  <a:lnTo>
                    <a:pt x="3700043" y="2798290"/>
                  </a:lnTo>
                  <a:lnTo>
                    <a:pt x="3719322" y="2757446"/>
                  </a:lnTo>
                  <a:lnTo>
                    <a:pt x="3737676" y="2716090"/>
                  </a:lnTo>
                  <a:lnTo>
                    <a:pt x="3755091" y="2674234"/>
                  </a:lnTo>
                  <a:lnTo>
                    <a:pt x="3771553" y="2631894"/>
                  </a:lnTo>
                  <a:lnTo>
                    <a:pt x="3787050" y="2589081"/>
                  </a:lnTo>
                  <a:lnTo>
                    <a:pt x="3801569" y="2545809"/>
                  </a:lnTo>
                  <a:lnTo>
                    <a:pt x="3815095" y="2502091"/>
                  </a:lnTo>
                  <a:lnTo>
                    <a:pt x="3827616" y="2457942"/>
                  </a:lnTo>
                  <a:lnTo>
                    <a:pt x="3839118" y="2413373"/>
                  </a:lnTo>
                  <a:lnTo>
                    <a:pt x="3849587" y="2368399"/>
                  </a:lnTo>
                  <a:lnTo>
                    <a:pt x="3859012" y="2323033"/>
                  </a:lnTo>
                  <a:lnTo>
                    <a:pt x="3867377" y="2277288"/>
                  </a:lnTo>
                  <a:lnTo>
                    <a:pt x="3874670" y="2231177"/>
                  </a:lnTo>
                  <a:lnTo>
                    <a:pt x="3880878" y="2184715"/>
                  </a:lnTo>
                  <a:lnTo>
                    <a:pt x="3885987" y="2137913"/>
                  </a:lnTo>
                  <a:lnTo>
                    <a:pt x="3889984" y="2090786"/>
                  </a:lnTo>
                  <a:lnTo>
                    <a:pt x="3892856" y="2043346"/>
                  </a:lnTo>
                  <a:lnTo>
                    <a:pt x="3894588" y="1995608"/>
                  </a:lnTo>
                  <a:lnTo>
                    <a:pt x="3895169" y="1947584"/>
                  </a:lnTo>
                  <a:lnTo>
                    <a:pt x="3894588" y="1899560"/>
                  </a:lnTo>
                  <a:lnTo>
                    <a:pt x="3892856" y="1851822"/>
                  </a:lnTo>
                  <a:lnTo>
                    <a:pt x="3889984" y="1804383"/>
                  </a:lnTo>
                  <a:lnTo>
                    <a:pt x="3885987" y="1757255"/>
                  </a:lnTo>
                  <a:lnTo>
                    <a:pt x="3880878" y="1710454"/>
                  </a:lnTo>
                  <a:lnTo>
                    <a:pt x="3874670" y="1663991"/>
                  </a:lnTo>
                  <a:lnTo>
                    <a:pt x="3867377" y="1617880"/>
                  </a:lnTo>
                  <a:lnTo>
                    <a:pt x="3859012" y="1572135"/>
                  </a:lnTo>
                  <a:lnTo>
                    <a:pt x="3849587" y="1526769"/>
                  </a:lnTo>
                  <a:lnTo>
                    <a:pt x="3839118" y="1481795"/>
                  </a:lnTo>
                  <a:lnTo>
                    <a:pt x="3827616" y="1437227"/>
                  </a:lnTo>
                  <a:lnTo>
                    <a:pt x="3815095" y="1393077"/>
                  </a:lnTo>
                  <a:lnTo>
                    <a:pt x="3801569" y="1349360"/>
                  </a:lnTo>
                  <a:lnTo>
                    <a:pt x="3787050" y="1306088"/>
                  </a:lnTo>
                  <a:lnTo>
                    <a:pt x="3771553" y="1263275"/>
                  </a:lnTo>
                  <a:lnTo>
                    <a:pt x="3755091" y="1220934"/>
                  </a:lnTo>
                  <a:lnTo>
                    <a:pt x="3737676" y="1179079"/>
                  </a:lnTo>
                  <a:lnTo>
                    <a:pt x="3719322" y="1137722"/>
                  </a:lnTo>
                  <a:lnTo>
                    <a:pt x="3700043" y="1096878"/>
                  </a:lnTo>
                  <a:lnTo>
                    <a:pt x="3679852" y="1056559"/>
                  </a:lnTo>
                  <a:lnTo>
                    <a:pt x="3658762" y="1016779"/>
                  </a:lnTo>
                  <a:lnTo>
                    <a:pt x="3636786" y="977552"/>
                  </a:lnTo>
                  <a:lnTo>
                    <a:pt x="3613938" y="938889"/>
                  </a:lnTo>
                  <a:lnTo>
                    <a:pt x="3590232" y="900806"/>
                  </a:lnTo>
                  <a:lnTo>
                    <a:pt x="3565680" y="863315"/>
                  </a:lnTo>
                  <a:lnTo>
                    <a:pt x="3540296" y="826429"/>
                  </a:lnTo>
                  <a:lnTo>
                    <a:pt x="3514093" y="790163"/>
                  </a:lnTo>
                  <a:lnTo>
                    <a:pt x="3487084" y="754528"/>
                  </a:lnTo>
                  <a:lnTo>
                    <a:pt x="3459283" y="719539"/>
                  </a:lnTo>
                  <a:lnTo>
                    <a:pt x="3430704" y="685209"/>
                  </a:lnTo>
                  <a:lnTo>
                    <a:pt x="3401359" y="651551"/>
                  </a:lnTo>
                  <a:lnTo>
                    <a:pt x="3371262" y="618578"/>
                  </a:lnTo>
                  <a:lnTo>
                    <a:pt x="3340426" y="586304"/>
                  </a:lnTo>
                  <a:lnTo>
                    <a:pt x="3308864" y="554743"/>
                  </a:lnTo>
                  <a:lnTo>
                    <a:pt x="3276590" y="523907"/>
                  </a:lnTo>
                  <a:lnTo>
                    <a:pt x="3243618" y="493810"/>
                  </a:lnTo>
                  <a:lnTo>
                    <a:pt x="3209960" y="464465"/>
                  </a:lnTo>
                  <a:lnTo>
                    <a:pt x="3175629" y="435885"/>
                  </a:lnTo>
                  <a:lnTo>
                    <a:pt x="3140640" y="408084"/>
                  </a:lnTo>
                  <a:lnTo>
                    <a:pt x="3105006" y="381076"/>
                  </a:lnTo>
                  <a:lnTo>
                    <a:pt x="3068739" y="354873"/>
                  </a:lnTo>
                  <a:lnTo>
                    <a:pt x="3031853" y="329488"/>
                  </a:lnTo>
                  <a:lnTo>
                    <a:pt x="2994362" y="304936"/>
                  </a:lnTo>
                  <a:lnTo>
                    <a:pt x="2956279" y="281230"/>
                  </a:lnTo>
                  <a:lnTo>
                    <a:pt x="2917617" y="258382"/>
                  </a:lnTo>
                  <a:lnTo>
                    <a:pt x="2878389" y="236407"/>
                  </a:lnTo>
                  <a:lnTo>
                    <a:pt x="2838609" y="215317"/>
                  </a:lnTo>
                  <a:lnTo>
                    <a:pt x="2798290" y="195125"/>
                  </a:lnTo>
                  <a:lnTo>
                    <a:pt x="2757446" y="175846"/>
                  </a:lnTo>
                  <a:lnTo>
                    <a:pt x="2716090" y="157493"/>
                  </a:lnTo>
                  <a:lnTo>
                    <a:pt x="2674234" y="140078"/>
                  </a:lnTo>
                  <a:lnTo>
                    <a:pt x="2631894" y="123615"/>
                  </a:lnTo>
                  <a:lnTo>
                    <a:pt x="2589081" y="108118"/>
                  </a:lnTo>
                  <a:lnTo>
                    <a:pt x="2545809" y="93600"/>
                  </a:lnTo>
                  <a:lnTo>
                    <a:pt x="2502091" y="80073"/>
                  </a:lnTo>
                  <a:lnTo>
                    <a:pt x="2457942" y="67553"/>
                  </a:lnTo>
                  <a:lnTo>
                    <a:pt x="2413373" y="56051"/>
                  </a:lnTo>
                  <a:lnTo>
                    <a:pt x="2368399" y="45581"/>
                  </a:lnTo>
                  <a:lnTo>
                    <a:pt x="2323033" y="36157"/>
                  </a:lnTo>
                  <a:lnTo>
                    <a:pt x="2277288" y="27791"/>
                  </a:lnTo>
                  <a:lnTo>
                    <a:pt x="2231177" y="20498"/>
                  </a:lnTo>
                  <a:lnTo>
                    <a:pt x="2184715" y="14290"/>
                  </a:lnTo>
                  <a:lnTo>
                    <a:pt x="2137913" y="9181"/>
                  </a:lnTo>
                  <a:lnTo>
                    <a:pt x="2090786" y="5184"/>
                  </a:lnTo>
                  <a:lnTo>
                    <a:pt x="2043346" y="2313"/>
                  </a:lnTo>
                  <a:lnTo>
                    <a:pt x="1995608" y="580"/>
                  </a:lnTo>
                  <a:lnTo>
                    <a:pt x="1947584" y="0"/>
                  </a:lnTo>
                  <a:close/>
                </a:path>
              </a:pathLst>
            </a:custGeom>
            <a:solidFill>
              <a:srgbClr val="363B5E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550B1ABC-F991-61EE-3887-E50283877919}"/>
                </a:ext>
              </a:extLst>
            </p:cNvPr>
            <p:cNvSpPr>
              <a:spLocks/>
            </p:cNvSpPr>
            <p:nvPr/>
          </p:nvSpPr>
          <p:spPr>
            <a:xfrm>
              <a:off x="4196750" y="4894388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22837" y="0"/>
                  </a:moveTo>
                  <a:lnTo>
                    <a:pt x="13945" y="1793"/>
                  </a:lnTo>
                  <a:lnTo>
                    <a:pt x="6686" y="6686"/>
                  </a:lnTo>
                  <a:lnTo>
                    <a:pt x="1793" y="13945"/>
                  </a:lnTo>
                  <a:lnTo>
                    <a:pt x="0" y="22837"/>
                  </a:lnTo>
                  <a:lnTo>
                    <a:pt x="1702" y="31276"/>
                  </a:lnTo>
                  <a:lnTo>
                    <a:pt x="1793" y="31728"/>
                  </a:lnTo>
                  <a:lnTo>
                    <a:pt x="6686" y="38987"/>
                  </a:lnTo>
                  <a:lnTo>
                    <a:pt x="13945" y="43880"/>
                  </a:lnTo>
                  <a:lnTo>
                    <a:pt x="22837" y="45674"/>
                  </a:lnTo>
                  <a:lnTo>
                    <a:pt x="22837" y="38114"/>
                  </a:lnTo>
                  <a:lnTo>
                    <a:pt x="14418" y="38114"/>
                  </a:lnTo>
                  <a:lnTo>
                    <a:pt x="7570" y="31276"/>
                  </a:lnTo>
                  <a:lnTo>
                    <a:pt x="7570" y="14397"/>
                  </a:lnTo>
                  <a:lnTo>
                    <a:pt x="14397" y="7570"/>
                  </a:lnTo>
                  <a:lnTo>
                    <a:pt x="39582" y="7570"/>
                  </a:lnTo>
                  <a:lnTo>
                    <a:pt x="38987" y="6686"/>
                  </a:lnTo>
                  <a:lnTo>
                    <a:pt x="31728" y="1793"/>
                  </a:lnTo>
                  <a:lnTo>
                    <a:pt x="22837" y="0"/>
                  </a:lnTo>
                  <a:close/>
                </a:path>
                <a:path w="45720" h="45720">
                  <a:moveTo>
                    <a:pt x="39582" y="7570"/>
                  </a:moveTo>
                  <a:lnTo>
                    <a:pt x="31276" y="7570"/>
                  </a:lnTo>
                  <a:lnTo>
                    <a:pt x="38103" y="14397"/>
                  </a:lnTo>
                  <a:lnTo>
                    <a:pt x="38103" y="31276"/>
                  </a:lnTo>
                  <a:lnTo>
                    <a:pt x="31255" y="38114"/>
                  </a:lnTo>
                  <a:lnTo>
                    <a:pt x="22837" y="38114"/>
                  </a:lnTo>
                  <a:lnTo>
                    <a:pt x="22837" y="45674"/>
                  </a:lnTo>
                  <a:lnTo>
                    <a:pt x="31728" y="43880"/>
                  </a:lnTo>
                  <a:lnTo>
                    <a:pt x="38987" y="38987"/>
                  </a:lnTo>
                  <a:lnTo>
                    <a:pt x="43880" y="31728"/>
                  </a:lnTo>
                  <a:lnTo>
                    <a:pt x="45674" y="22837"/>
                  </a:lnTo>
                  <a:lnTo>
                    <a:pt x="43971" y="14397"/>
                  </a:lnTo>
                  <a:lnTo>
                    <a:pt x="43880" y="13945"/>
                  </a:lnTo>
                  <a:lnTo>
                    <a:pt x="39582" y="75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5EDE5717-E3A2-28B7-988B-E94C76FF94A4}"/>
                </a:ext>
              </a:extLst>
            </p:cNvPr>
            <p:cNvSpPr>
              <a:spLocks/>
            </p:cNvSpPr>
            <p:nvPr/>
          </p:nvSpPr>
          <p:spPr>
            <a:xfrm>
              <a:off x="2931318" y="6697876"/>
              <a:ext cx="2627630" cy="257175"/>
            </a:xfrm>
            <a:custGeom>
              <a:avLst/>
              <a:gdLst/>
              <a:ahLst/>
              <a:cxnLst/>
              <a:rect l="l" t="t" r="r" b="b"/>
              <a:pathLst>
                <a:path w="2627629" h="257175">
                  <a:moveTo>
                    <a:pt x="1336518" y="0"/>
                  </a:moveTo>
                  <a:lnTo>
                    <a:pt x="1180760" y="753"/>
                  </a:lnTo>
                  <a:lnTo>
                    <a:pt x="884689" y="6544"/>
                  </a:lnTo>
                  <a:lnTo>
                    <a:pt x="679585" y="14328"/>
                  </a:lnTo>
                  <a:lnTo>
                    <a:pt x="492278" y="24768"/>
                  </a:lnTo>
                  <a:lnTo>
                    <a:pt x="378749" y="33073"/>
                  </a:lnTo>
                  <a:lnTo>
                    <a:pt x="275310" y="42362"/>
                  </a:lnTo>
                  <a:lnTo>
                    <a:pt x="227647" y="47351"/>
                  </a:lnTo>
                  <a:lnTo>
                    <a:pt x="182833" y="52557"/>
                  </a:lnTo>
                  <a:lnTo>
                    <a:pt x="140979" y="57970"/>
                  </a:lnTo>
                  <a:lnTo>
                    <a:pt x="102191" y="63580"/>
                  </a:lnTo>
                  <a:lnTo>
                    <a:pt x="34256" y="75353"/>
                  </a:lnTo>
                  <a:lnTo>
                    <a:pt x="0" y="82816"/>
                  </a:lnTo>
                  <a:lnTo>
                    <a:pt x="13660" y="98601"/>
                  </a:lnTo>
                  <a:lnTo>
                    <a:pt x="47318" y="124001"/>
                  </a:lnTo>
                  <a:lnTo>
                    <a:pt x="81648" y="149401"/>
                  </a:lnTo>
                  <a:lnTo>
                    <a:pt x="116637" y="174801"/>
                  </a:lnTo>
                  <a:lnTo>
                    <a:pt x="152268" y="200232"/>
                  </a:lnTo>
                  <a:lnTo>
                    <a:pt x="227647" y="209390"/>
                  </a:lnTo>
                  <a:lnTo>
                    <a:pt x="275310" y="214379"/>
                  </a:lnTo>
                  <a:lnTo>
                    <a:pt x="378749" y="223667"/>
                  </a:lnTo>
                  <a:lnTo>
                    <a:pt x="492278" y="231970"/>
                  </a:lnTo>
                  <a:lnTo>
                    <a:pt x="615026" y="239211"/>
                  </a:lnTo>
                  <a:lnTo>
                    <a:pt x="814525" y="247909"/>
                  </a:lnTo>
                  <a:lnTo>
                    <a:pt x="1029859" y="253775"/>
                  </a:lnTo>
                  <a:lnTo>
                    <a:pt x="1336518" y="256739"/>
                  </a:lnTo>
                  <a:lnTo>
                    <a:pt x="1643177" y="253775"/>
                  </a:lnTo>
                  <a:lnTo>
                    <a:pt x="1858511" y="247909"/>
                  </a:lnTo>
                  <a:lnTo>
                    <a:pt x="2058010" y="239211"/>
                  </a:lnTo>
                  <a:lnTo>
                    <a:pt x="2180758" y="231970"/>
                  </a:lnTo>
                  <a:lnTo>
                    <a:pt x="2294287" y="223667"/>
                  </a:lnTo>
                  <a:lnTo>
                    <a:pt x="2397726" y="214379"/>
                  </a:lnTo>
                  <a:lnTo>
                    <a:pt x="2445389" y="209390"/>
                  </a:lnTo>
                  <a:lnTo>
                    <a:pt x="2467086" y="200232"/>
                  </a:lnTo>
                  <a:lnTo>
                    <a:pt x="2502750" y="174801"/>
                  </a:lnTo>
                  <a:lnTo>
                    <a:pt x="2537739" y="149401"/>
                  </a:lnTo>
                  <a:lnTo>
                    <a:pt x="2572069" y="124001"/>
                  </a:lnTo>
                  <a:lnTo>
                    <a:pt x="2605727" y="98601"/>
                  </a:lnTo>
                  <a:lnTo>
                    <a:pt x="2627630" y="73292"/>
                  </a:lnTo>
                  <a:lnTo>
                    <a:pt x="2606455" y="69378"/>
                  </a:lnTo>
                  <a:lnTo>
                    <a:pt x="2532057" y="57970"/>
                  </a:lnTo>
                  <a:lnTo>
                    <a:pt x="2490203" y="52557"/>
                  </a:lnTo>
                  <a:lnTo>
                    <a:pt x="2445389" y="47351"/>
                  </a:lnTo>
                  <a:lnTo>
                    <a:pt x="2397726" y="42362"/>
                  </a:lnTo>
                  <a:lnTo>
                    <a:pt x="2294287" y="33073"/>
                  </a:lnTo>
                  <a:lnTo>
                    <a:pt x="2180758" y="24768"/>
                  </a:lnTo>
                  <a:lnTo>
                    <a:pt x="1993451" y="14328"/>
                  </a:lnTo>
                  <a:lnTo>
                    <a:pt x="1788347" y="6544"/>
                  </a:lnTo>
                  <a:lnTo>
                    <a:pt x="1492276" y="753"/>
                  </a:lnTo>
                  <a:lnTo>
                    <a:pt x="1336518" y="0"/>
                  </a:lnTo>
                  <a:close/>
                </a:path>
              </a:pathLst>
            </a:custGeom>
            <a:solidFill>
              <a:srgbClr val="E5E5E5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61F587CE-F7FC-A609-9F51-FFA94B8255EE}"/>
                </a:ext>
              </a:extLst>
            </p:cNvPr>
            <p:cNvSpPr>
              <a:spLocks/>
            </p:cNvSpPr>
            <p:nvPr/>
          </p:nvSpPr>
          <p:spPr>
            <a:xfrm>
              <a:off x="5207391" y="5202292"/>
              <a:ext cx="124460" cy="66675"/>
            </a:xfrm>
            <a:custGeom>
              <a:avLst/>
              <a:gdLst/>
              <a:ahLst/>
              <a:cxnLst/>
              <a:rect l="l" t="t" r="r" b="b"/>
              <a:pathLst>
                <a:path w="124460" h="66675">
                  <a:moveTo>
                    <a:pt x="124331" y="0"/>
                  </a:moveTo>
                  <a:lnTo>
                    <a:pt x="0" y="0"/>
                  </a:lnTo>
                  <a:lnTo>
                    <a:pt x="0" y="66605"/>
                  </a:lnTo>
                  <a:lnTo>
                    <a:pt x="124331" y="66605"/>
                  </a:lnTo>
                  <a:lnTo>
                    <a:pt x="124331" y="0"/>
                  </a:lnTo>
                  <a:close/>
                </a:path>
              </a:pathLst>
            </a:custGeom>
            <a:solidFill>
              <a:srgbClr val="5757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22C56BD2-EC3A-A013-D2F8-85B724FA8315}"/>
                </a:ext>
              </a:extLst>
            </p:cNvPr>
            <p:cNvSpPr>
              <a:spLocks/>
            </p:cNvSpPr>
            <p:nvPr/>
          </p:nvSpPr>
          <p:spPr>
            <a:xfrm>
              <a:off x="4711890" y="3954926"/>
              <a:ext cx="667385" cy="2172335"/>
            </a:xfrm>
            <a:custGeom>
              <a:avLst/>
              <a:gdLst/>
              <a:ahLst/>
              <a:cxnLst/>
              <a:rect l="l" t="t" r="r" b="b"/>
              <a:pathLst>
                <a:path w="667385" h="2172335">
                  <a:moveTo>
                    <a:pt x="359351" y="0"/>
                  </a:moveTo>
                  <a:lnTo>
                    <a:pt x="314930" y="10523"/>
                  </a:lnTo>
                  <a:lnTo>
                    <a:pt x="249238" y="38570"/>
                  </a:lnTo>
                  <a:lnTo>
                    <a:pt x="183508" y="70012"/>
                  </a:lnTo>
                  <a:lnTo>
                    <a:pt x="122811" y="101220"/>
                  </a:lnTo>
                  <a:lnTo>
                    <a:pt x="72220" y="128568"/>
                  </a:lnTo>
                  <a:lnTo>
                    <a:pt x="36806" y="148426"/>
                  </a:lnTo>
                  <a:lnTo>
                    <a:pt x="1093" y="184222"/>
                  </a:lnTo>
                  <a:lnTo>
                    <a:pt x="0" y="201206"/>
                  </a:lnTo>
                  <a:lnTo>
                    <a:pt x="5714" y="217888"/>
                  </a:lnTo>
                  <a:lnTo>
                    <a:pt x="17439" y="231066"/>
                  </a:lnTo>
                  <a:lnTo>
                    <a:pt x="32774" y="238461"/>
                  </a:lnTo>
                  <a:lnTo>
                    <a:pt x="49762" y="239554"/>
                  </a:lnTo>
                  <a:lnTo>
                    <a:pt x="66445" y="233825"/>
                  </a:lnTo>
                  <a:lnTo>
                    <a:pt x="79370" y="226399"/>
                  </a:lnTo>
                  <a:lnTo>
                    <a:pt x="112995" y="207558"/>
                  </a:lnTo>
                  <a:lnTo>
                    <a:pt x="161966" y="181060"/>
                  </a:lnTo>
                  <a:lnTo>
                    <a:pt x="220930" y="150661"/>
                  </a:lnTo>
                  <a:lnTo>
                    <a:pt x="284532" y="120118"/>
                  </a:lnTo>
                  <a:lnTo>
                    <a:pt x="347421" y="93191"/>
                  </a:lnTo>
                  <a:lnTo>
                    <a:pt x="377116" y="88109"/>
                  </a:lnTo>
                  <a:lnTo>
                    <a:pt x="405957" y="93120"/>
                  </a:lnTo>
                  <a:lnTo>
                    <a:pt x="451795" y="115965"/>
                  </a:lnTo>
                  <a:lnTo>
                    <a:pt x="482338" y="140862"/>
                  </a:lnTo>
                  <a:lnTo>
                    <a:pt x="511706" y="173294"/>
                  </a:lnTo>
                  <a:lnTo>
                    <a:pt x="537947" y="212195"/>
                  </a:lnTo>
                  <a:lnTo>
                    <a:pt x="559107" y="256496"/>
                  </a:lnTo>
                  <a:lnTo>
                    <a:pt x="573234" y="305132"/>
                  </a:lnTo>
                  <a:lnTo>
                    <a:pt x="578377" y="357036"/>
                  </a:lnTo>
                  <a:lnTo>
                    <a:pt x="578377" y="2127349"/>
                  </a:lnTo>
                  <a:lnTo>
                    <a:pt x="581870" y="2144637"/>
                  </a:lnTo>
                  <a:lnTo>
                    <a:pt x="591393" y="2158752"/>
                  </a:lnTo>
                  <a:lnTo>
                    <a:pt x="605509" y="2168267"/>
                  </a:lnTo>
                  <a:lnTo>
                    <a:pt x="622784" y="2171756"/>
                  </a:lnTo>
                  <a:lnTo>
                    <a:pt x="640073" y="2168267"/>
                  </a:lnTo>
                  <a:lnTo>
                    <a:pt x="654188" y="2158752"/>
                  </a:lnTo>
                  <a:lnTo>
                    <a:pt x="663703" y="2144637"/>
                  </a:lnTo>
                  <a:lnTo>
                    <a:pt x="667191" y="2127349"/>
                  </a:lnTo>
                  <a:lnTo>
                    <a:pt x="667191" y="357036"/>
                  </a:lnTo>
                  <a:lnTo>
                    <a:pt x="664143" y="311639"/>
                  </a:lnTo>
                  <a:lnTo>
                    <a:pt x="655263" y="266468"/>
                  </a:lnTo>
                  <a:lnTo>
                    <a:pt x="640949" y="222280"/>
                  </a:lnTo>
                  <a:lnTo>
                    <a:pt x="621599" y="179832"/>
                  </a:lnTo>
                  <a:lnTo>
                    <a:pt x="597610" y="139881"/>
                  </a:lnTo>
                  <a:lnTo>
                    <a:pt x="569381" y="103185"/>
                  </a:lnTo>
                  <a:lnTo>
                    <a:pt x="537310" y="70501"/>
                  </a:lnTo>
                  <a:lnTo>
                    <a:pt x="501793" y="42585"/>
                  </a:lnTo>
                  <a:lnTo>
                    <a:pt x="453926" y="16220"/>
                  </a:lnTo>
                  <a:lnTo>
                    <a:pt x="406065" y="1962"/>
                  </a:lnTo>
                  <a:lnTo>
                    <a:pt x="359351" y="0"/>
                  </a:lnTo>
                  <a:close/>
                </a:path>
              </a:pathLst>
            </a:custGeom>
            <a:solidFill>
              <a:srgbClr val="9E9E9C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3CDCD7AA-8913-CA56-E616-8C0AE427179C}"/>
                </a:ext>
              </a:extLst>
            </p:cNvPr>
            <p:cNvSpPr>
              <a:spLocks/>
            </p:cNvSpPr>
            <p:nvPr/>
          </p:nvSpPr>
          <p:spPr>
            <a:xfrm>
              <a:off x="4313593" y="4019670"/>
              <a:ext cx="613410" cy="524510"/>
            </a:xfrm>
            <a:custGeom>
              <a:avLst/>
              <a:gdLst/>
              <a:ahLst/>
              <a:cxnLst/>
              <a:rect l="l" t="t" r="r" b="b"/>
              <a:pathLst>
                <a:path w="613410" h="524510">
                  <a:moveTo>
                    <a:pt x="613067" y="100812"/>
                  </a:moveTo>
                  <a:lnTo>
                    <a:pt x="554875" y="0"/>
                  </a:lnTo>
                  <a:lnTo>
                    <a:pt x="349783" y="129806"/>
                  </a:lnTo>
                  <a:lnTo>
                    <a:pt x="343522" y="126784"/>
                  </a:lnTo>
                  <a:lnTo>
                    <a:pt x="301485" y="115125"/>
                  </a:lnTo>
                  <a:lnTo>
                    <a:pt x="258787" y="111061"/>
                  </a:lnTo>
                  <a:lnTo>
                    <a:pt x="216408" y="114325"/>
                  </a:lnTo>
                  <a:lnTo>
                    <a:pt x="175310" y="124701"/>
                  </a:lnTo>
                  <a:lnTo>
                    <a:pt x="136461" y="141922"/>
                  </a:lnTo>
                  <a:lnTo>
                    <a:pt x="100799" y="165747"/>
                  </a:lnTo>
                  <a:lnTo>
                    <a:pt x="70802" y="194538"/>
                  </a:lnTo>
                  <a:lnTo>
                    <a:pt x="62801" y="189750"/>
                  </a:lnTo>
                  <a:lnTo>
                    <a:pt x="47853" y="184873"/>
                  </a:lnTo>
                  <a:lnTo>
                    <a:pt x="32219" y="186626"/>
                  </a:lnTo>
                  <a:lnTo>
                    <a:pt x="17729" y="194424"/>
                  </a:lnTo>
                  <a:lnTo>
                    <a:pt x="6197" y="207670"/>
                  </a:lnTo>
                  <a:lnTo>
                    <a:pt x="0" y="224104"/>
                  </a:lnTo>
                  <a:lnTo>
                    <a:pt x="12" y="240550"/>
                  </a:lnTo>
                  <a:lnTo>
                    <a:pt x="5880" y="255143"/>
                  </a:lnTo>
                  <a:lnTo>
                    <a:pt x="17259" y="266001"/>
                  </a:lnTo>
                  <a:lnTo>
                    <a:pt x="441020" y="519061"/>
                  </a:lnTo>
                  <a:lnTo>
                    <a:pt x="455955" y="523925"/>
                  </a:lnTo>
                  <a:lnTo>
                    <a:pt x="471589" y="522173"/>
                  </a:lnTo>
                  <a:lnTo>
                    <a:pt x="486067" y="514375"/>
                  </a:lnTo>
                  <a:lnTo>
                    <a:pt x="497586" y="501116"/>
                  </a:lnTo>
                  <a:lnTo>
                    <a:pt x="503796" y="484695"/>
                  </a:lnTo>
                  <a:lnTo>
                    <a:pt x="503783" y="468236"/>
                  </a:lnTo>
                  <a:lnTo>
                    <a:pt x="497916" y="453644"/>
                  </a:lnTo>
                  <a:lnTo>
                    <a:pt x="489712" y="445820"/>
                  </a:lnTo>
                  <a:lnTo>
                    <a:pt x="501091" y="404812"/>
                  </a:lnTo>
                  <a:lnTo>
                    <a:pt x="505167" y="362115"/>
                  </a:lnTo>
                  <a:lnTo>
                    <a:pt x="501891" y="319735"/>
                  </a:lnTo>
                  <a:lnTo>
                    <a:pt x="491528" y="278638"/>
                  </a:lnTo>
                  <a:lnTo>
                    <a:pt x="474319" y="239776"/>
                  </a:lnTo>
                  <a:lnTo>
                    <a:pt x="450481" y="204114"/>
                  </a:lnTo>
                  <a:lnTo>
                    <a:pt x="448297" y="201853"/>
                  </a:lnTo>
                  <a:lnTo>
                    <a:pt x="463296" y="201460"/>
                  </a:lnTo>
                  <a:lnTo>
                    <a:pt x="613067" y="100812"/>
                  </a:lnTo>
                  <a:close/>
                </a:path>
              </a:pathLst>
            </a:custGeom>
            <a:solidFill>
              <a:srgbClr val="5757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03DF7AD3-8F05-5180-B830-CBBC8953EFEF}"/>
                </a:ext>
              </a:extLst>
            </p:cNvPr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3737" y="5117915"/>
              <a:ext cx="104363" cy="235343"/>
            </a:xfrm>
            <a:prstGeom prst="rect">
              <a:avLst/>
            </a:prstGeom>
          </p:spPr>
        </p:pic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D367413F-275E-CC17-7C92-2CE0DDA97B8D}"/>
                </a:ext>
              </a:extLst>
            </p:cNvPr>
            <p:cNvSpPr>
              <a:spLocks/>
            </p:cNvSpPr>
            <p:nvPr/>
          </p:nvSpPr>
          <p:spPr>
            <a:xfrm>
              <a:off x="5093993" y="5089028"/>
              <a:ext cx="48895" cy="293370"/>
            </a:xfrm>
            <a:custGeom>
              <a:avLst/>
              <a:gdLst/>
              <a:ahLst/>
              <a:cxnLst/>
              <a:rect l="l" t="t" r="r" b="b"/>
              <a:pathLst>
                <a:path w="48895" h="293370">
                  <a:moveTo>
                    <a:pt x="24449" y="0"/>
                  </a:moveTo>
                  <a:lnTo>
                    <a:pt x="14935" y="1920"/>
                  </a:lnTo>
                  <a:lnTo>
                    <a:pt x="7163" y="7160"/>
                  </a:lnTo>
                  <a:lnTo>
                    <a:pt x="1922" y="14935"/>
                  </a:lnTo>
                  <a:lnTo>
                    <a:pt x="0" y="24459"/>
                  </a:lnTo>
                  <a:lnTo>
                    <a:pt x="0" y="268682"/>
                  </a:lnTo>
                  <a:lnTo>
                    <a:pt x="1922" y="278181"/>
                  </a:lnTo>
                  <a:lnTo>
                    <a:pt x="7163" y="285940"/>
                  </a:lnTo>
                  <a:lnTo>
                    <a:pt x="14935" y="291171"/>
                  </a:lnTo>
                  <a:lnTo>
                    <a:pt x="24449" y="293090"/>
                  </a:lnTo>
                  <a:lnTo>
                    <a:pt x="33946" y="291171"/>
                  </a:lnTo>
                  <a:lnTo>
                    <a:pt x="41701" y="285940"/>
                  </a:lnTo>
                  <a:lnTo>
                    <a:pt x="46929" y="278181"/>
                  </a:lnTo>
                  <a:lnTo>
                    <a:pt x="48846" y="268682"/>
                  </a:lnTo>
                  <a:lnTo>
                    <a:pt x="48846" y="24459"/>
                  </a:lnTo>
                  <a:lnTo>
                    <a:pt x="46929" y="14935"/>
                  </a:lnTo>
                  <a:lnTo>
                    <a:pt x="41701" y="7160"/>
                  </a:lnTo>
                  <a:lnTo>
                    <a:pt x="33946" y="1920"/>
                  </a:lnTo>
                  <a:lnTo>
                    <a:pt x="24449" y="0"/>
                  </a:lnTo>
                  <a:close/>
                </a:path>
              </a:pathLst>
            </a:custGeom>
            <a:solidFill>
              <a:srgbClr val="9E9E9C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66C930CE-85DC-91AC-3832-D28E3148E41B}"/>
                </a:ext>
              </a:extLst>
            </p:cNvPr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1533" y="6590753"/>
              <a:ext cx="109556" cy="246715"/>
            </a:xfrm>
            <a:prstGeom prst="rect">
              <a:avLst/>
            </a:prstGeom>
          </p:spPr>
        </p:pic>
        <p:pic>
          <p:nvPicPr>
            <p:cNvPr id="16" name="object 16">
              <a:extLst>
                <a:ext uri="{FF2B5EF4-FFF2-40B4-BE49-F238E27FC236}">
                  <a16:creationId xmlns:a16="http://schemas.microsoft.com/office/drawing/2014/main" id="{FEDC8E1C-EEF8-53E1-2BC3-34EFCAC031F4}"/>
                </a:ext>
              </a:extLst>
            </p:cNvPr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0768" y="6590753"/>
              <a:ext cx="109535" cy="246715"/>
            </a:xfrm>
            <a:prstGeom prst="rect">
              <a:avLst/>
            </a:prstGeom>
          </p:spPr>
        </p:pic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A848BF53-1B9F-9BE2-3C3A-F0B26C6815BD}"/>
                </a:ext>
              </a:extLst>
            </p:cNvPr>
            <p:cNvSpPr>
              <a:spLocks/>
            </p:cNvSpPr>
            <p:nvPr/>
          </p:nvSpPr>
          <p:spPr>
            <a:xfrm>
              <a:off x="2737434" y="5792146"/>
              <a:ext cx="2896870" cy="923925"/>
            </a:xfrm>
            <a:custGeom>
              <a:avLst/>
              <a:gdLst/>
              <a:ahLst/>
              <a:cxnLst/>
              <a:rect l="l" t="t" r="r" b="b"/>
              <a:pathLst>
                <a:path w="2896870" h="923925">
                  <a:moveTo>
                    <a:pt x="2896425" y="0"/>
                  </a:moveTo>
                  <a:lnTo>
                    <a:pt x="0" y="0"/>
                  </a:lnTo>
                  <a:lnTo>
                    <a:pt x="0" y="67970"/>
                  </a:lnTo>
                  <a:lnTo>
                    <a:pt x="0" y="384898"/>
                  </a:lnTo>
                  <a:lnTo>
                    <a:pt x="11087" y="458965"/>
                  </a:lnTo>
                  <a:lnTo>
                    <a:pt x="24409" y="496544"/>
                  </a:lnTo>
                  <a:lnTo>
                    <a:pt x="42443" y="534136"/>
                  </a:lnTo>
                  <a:lnTo>
                    <a:pt x="64858" y="571487"/>
                  </a:lnTo>
                  <a:lnTo>
                    <a:pt x="91287" y="608317"/>
                  </a:lnTo>
                  <a:lnTo>
                    <a:pt x="121386" y="644372"/>
                  </a:lnTo>
                  <a:lnTo>
                    <a:pt x="154800" y="679399"/>
                  </a:lnTo>
                  <a:lnTo>
                    <a:pt x="191173" y="713130"/>
                  </a:lnTo>
                  <a:lnTo>
                    <a:pt x="230174" y="745299"/>
                  </a:lnTo>
                  <a:lnTo>
                    <a:pt x="271437" y="775652"/>
                  </a:lnTo>
                  <a:lnTo>
                    <a:pt x="314617" y="803922"/>
                  </a:lnTo>
                  <a:lnTo>
                    <a:pt x="359346" y="829843"/>
                  </a:lnTo>
                  <a:lnTo>
                    <a:pt x="405295" y="853160"/>
                  </a:lnTo>
                  <a:lnTo>
                    <a:pt x="452107" y="873607"/>
                  </a:lnTo>
                  <a:lnTo>
                    <a:pt x="499440" y="890917"/>
                  </a:lnTo>
                  <a:lnTo>
                    <a:pt x="546925" y="904849"/>
                  </a:lnTo>
                  <a:lnTo>
                    <a:pt x="594207" y="915111"/>
                  </a:lnTo>
                  <a:lnTo>
                    <a:pt x="640969" y="921473"/>
                  </a:lnTo>
                  <a:lnTo>
                    <a:pt x="686816" y="923645"/>
                  </a:lnTo>
                  <a:lnTo>
                    <a:pt x="2403043" y="923645"/>
                  </a:lnTo>
                  <a:lnTo>
                    <a:pt x="2454211" y="921283"/>
                  </a:lnTo>
                  <a:lnTo>
                    <a:pt x="2502827" y="914336"/>
                  </a:lnTo>
                  <a:lnTo>
                    <a:pt x="2548839" y="903058"/>
                  </a:lnTo>
                  <a:lnTo>
                    <a:pt x="2592197" y="887717"/>
                  </a:lnTo>
                  <a:lnTo>
                    <a:pt x="2632862" y="868553"/>
                  </a:lnTo>
                  <a:lnTo>
                    <a:pt x="2670797" y="845807"/>
                  </a:lnTo>
                  <a:lnTo>
                    <a:pt x="2705938" y="819734"/>
                  </a:lnTo>
                  <a:lnTo>
                    <a:pt x="2738272" y="790587"/>
                  </a:lnTo>
                  <a:lnTo>
                    <a:pt x="2767723" y="758621"/>
                  </a:lnTo>
                  <a:lnTo>
                    <a:pt x="2794266" y="724065"/>
                  </a:lnTo>
                  <a:lnTo>
                    <a:pt x="2817850" y="687197"/>
                  </a:lnTo>
                  <a:lnTo>
                    <a:pt x="2838437" y="648246"/>
                  </a:lnTo>
                  <a:lnTo>
                    <a:pt x="2855976" y="607466"/>
                  </a:lnTo>
                  <a:lnTo>
                    <a:pt x="2870416" y="565111"/>
                  </a:lnTo>
                  <a:lnTo>
                    <a:pt x="2881731" y="521423"/>
                  </a:lnTo>
                  <a:lnTo>
                    <a:pt x="2889872" y="476656"/>
                  </a:lnTo>
                  <a:lnTo>
                    <a:pt x="2894787" y="431076"/>
                  </a:lnTo>
                  <a:lnTo>
                    <a:pt x="2896425" y="384898"/>
                  </a:lnTo>
                  <a:lnTo>
                    <a:pt x="2896425" y="67970"/>
                  </a:lnTo>
                  <a:lnTo>
                    <a:pt x="28964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6E40D264-8302-B350-12F9-A49181D319B2}"/>
                </a:ext>
              </a:extLst>
            </p:cNvPr>
            <p:cNvSpPr>
              <a:spLocks/>
            </p:cNvSpPr>
            <p:nvPr/>
          </p:nvSpPr>
          <p:spPr>
            <a:xfrm>
              <a:off x="2684627" y="4375321"/>
              <a:ext cx="3009265" cy="1417320"/>
            </a:xfrm>
            <a:custGeom>
              <a:avLst/>
              <a:gdLst/>
              <a:ahLst/>
              <a:cxnLst/>
              <a:rect l="l" t="t" r="r" b="b"/>
              <a:pathLst>
                <a:path w="3009265" h="1417320">
                  <a:moveTo>
                    <a:pt x="1660588" y="56629"/>
                  </a:moveTo>
                  <a:lnTo>
                    <a:pt x="1658531" y="44386"/>
                  </a:lnTo>
                  <a:lnTo>
                    <a:pt x="1652028" y="33807"/>
                  </a:lnTo>
                  <a:lnTo>
                    <a:pt x="1641602" y="26276"/>
                  </a:lnTo>
                  <a:lnTo>
                    <a:pt x="1629079" y="23380"/>
                  </a:lnTo>
                  <a:lnTo>
                    <a:pt x="1616837" y="25438"/>
                  </a:lnTo>
                  <a:lnTo>
                    <a:pt x="1606270" y="31940"/>
                  </a:lnTo>
                  <a:lnTo>
                    <a:pt x="1598739" y="42367"/>
                  </a:lnTo>
                  <a:lnTo>
                    <a:pt x="1056220" y="1236268"/>
                  </a:lnTo>
                  <a:lnTo>
                    <a:pt x="1053325" y="1248791"/>
                  </a:lnTo>
                  <a:lnTo>
                    <a:pt x="1055382" y="1261033"/>
                  </a:lnTo>
                  <a:lnTo>
                    <a:pt x="1061885" y="1271600"/>
                  </a:lnTo>
                  <a:lnTo>
                    <a:pt x="1072299" y="1279131"/>
                  </a:lnTo>
                  <a:lnTo>
                    <a:pt x="1084821" y="1282026"/>
                  </a:lnTo>
                  <a:lnTo>
                    <a:pt x="1097064" y="1279969"/>
                  </a:lnTo>
                  <a:lnTo>
                    <a:pt x="1107643" y="1273467"/>
                  </a:lnTo>
                  <a:lnTo>
                    <a:pt x="1115174" y="1263053"/>
                  </a:lnTo>
                  <a:lnTo>
                    <a:pt x="1657692" y="69151"/>
                  </a:lnTo>
                  <a:lnTo>
                    <a:pt x="1660588" y="56629"/>
                  </a:lnTo>
                  <a:close/>
                </a:path>
                <a:path w="3009265" h="1417320">
                  <a:moveTo>
                    <a:pt x="1771383" y="33324"/>
                  </a:moveTo>
                  <a:lnTo>
                    <a:pt x="1769351" y="21082"/>
                  </a:lnTo>
                  <a:lnTo>
                    <a:pt x="1762887" y="10490"/>
                  </a:lnTo>
                  <a:lnTo>
                    <a:pt x="1752485" y="2921"/>
                  </a:lnTo>
                  <a:lnTo>
                    <a:pt x="1739963" y="0"/>
                  </a:lnTo>
                  <a:lnTo>
                    <a:pt x="1727720" y="2019"/>
                  </a:lnTo>
                  <a:lnTo>
                    <a:pt x="1717128" y="8496"/>
                  </a:lnTo>
                  <a:lnTo>
                    <a:pt x="1709572" y="18897"/>
                  </a:lnTo>
                  <a:lnTo>
                    <a:pt x="1301457" y="910628"/>
                  </a:lnTo>
                  <a:lnTo>
                    <a:pt x="1298524" y="923137"/>
                  </a:lnTo>
                  <a:lnTo>
                    <a:pt x="1300556" y="935393"/>
                  </a:lnTo>
                  <a:lnTo>
                    <a:pt x="1307020" y="945984"/>
                  </a:lnTo>
                  <a:lnTo>
                    <a:pt x="1317421" y="953528"/>
                  </a:lnTo>
                  <a:lnTo>
                    <a:pt x="1329944" y="956462"/>
                  </a:lnTo>
                  <a:lnTo>
                    <a:pt x="1342186" y="954443"/>
                  </a:lnTo>
                  <a:lnTo>
                    <a:pt x="1352778" y="947966"/>
                  </a:lnTo>
                  <a:lnTo>
                    <a:pt x="1360335" y="937564"/>
                  </a:lnTo>
                  <a:lnTo>
                    <a:pt x="1768449" y="45834"/>
                  </a:lnTo>
                  <a:lnTo>
                    <a:pt x="1771383" y="33324"/>
                  </a:lnTo>
                  <a:close/>
                </a:path>
                <a:path w="3009265" h="1417320">
                  <a:moveTo>
                    <a:pt x="1847494" y="142519"/>
                  </a:moveTo>
                  <a:lnTo>
                    <a:pt x="1845513" y="130276"/>
                  </a:lnTo>
                  <a:lnTo>
                    <a:pt x="1839074" y="119659"/>
                  </a:lnTo>
                  <a:lnTo>
                    <a:pt x="1828698" y="112064"/>
                  </a:lnTo>
                  <a:lnTo>
                    <a:pt x="1816201" y="109093"/>
                  </a:lnTo>
                  <a:lnTo>
                    <a:pt x="1803946" y="111086"/>
                  </a:lnTo>
                  <a:lnTo>
                    <a:pt x="1793328" y="117513"/>
                  </a:lnTo>
                  <a:lnTo>
                    <a:pt x="1785734" y="127889"/>
                  </a:lnTo>
                  <a:lnTo>
                    <a:pt x="1286103" y="1210005"/>
                  </a:lnTo>
                  <a:lnTo>
                    <a:pt x="1283131" y="1222514"/>
                  </a:lnTo>
                  <a:lnTo>
                    <a:pt x="1285113" y="1234770"/>
                  </a:lnTo>
                  <a:lnTo>
                    <a:pt x="1291551" y="1245374"/>
                  </a:lnTo>
                  <a:lnTo>
                    <a:pt x="1301915" y="1252969"/>
                  </a:lnTo>
                  <a:lnTo>
                    <a:pt x="1314437" y="1255941"/>
                  </a:lnTo>
                  <a:lnTo>
                    <a:pt x="1326680" y="1253959"/>
                  </a:lnTo>
                  <a:lnTo>
                    <a:pt x="1337297" y="1247521"/>
                  </a:lnTo>
                  <a:lnTo>
                    <a:pt x="1344891" y="1237157"/>
                  </a:lnTo>
                  <a:lnTo>
                    <a:pt x="1844522" y="155028"/>
                  </a:lnTo>
                  <a:lnTo>
                    <a:pt x="1847494" y="142519"/>
                  </a:lnTo>
                  <a:close/>
                </a:path>
                <a:path w="3009265" h="1417320">
                  <a:moveTo>
                    <a:pt x="2043874" y="172554"/>
                  </a:moveTo>
                  <a:lnTo>
                    <a:pt x="2041588" y="160350"/>
                  </a:lnTo>
                  <a:lnTo>
                    <a:pt x="2034908" y="149898"/>
                  </a:lnTo>
                  <a:lnTo>
                    <a:pt x="2024354" y="142557"/>
                  </a:lnTo>
                  <a:lnTo>
                    <a:pt x="2011768" y="139877"/>
                  </a:lnTo>
                  <a:lnTo>
                    <a:pt x="1999576" y="142163"/>
                  </a:lnTo>
                  <a:lnTo>
                    <a:pt x="1989112" y="148856"/>
                  </a:lnTo>
                  <a:lnTo>
                    <a:pt x="1981771" y="159410"/>
                  </a:lnTo>
                  <a:lnTo>
                    <a:pt x="1589062" y="1066533"/>
                  </a:lnTo>
                  <a:lnTo>
                    <a:pt x="1586395" y="1079119"/>
                  </a:lnTo>
                  <a:lnTo>
                    <a:pt x="1588668" y="1091311"/>
                  </a:lnTo>
                  <a:lnTo>
                    <a:pt x="1595361" y="1101775"/>
                  </a:lnTo>
                  <a:lnTo>
                    <a:pt x="1605915" y="1109116"/>
                  </a:lnTo>
                  <a:lnTo>
                    <a:pt x="1618488" y="1111783"/>
                  </a:lnTo>
                  <a:lnTo>
                    <a:pt x="1630692" y="1109510"/>
                  </a:lnTo>
                  <a:lnTo>
                    <a:pt x="1641144" y="1102817"/>
                  </a:lnTo>
                  <a:lnTo>
                    <a:pt x="1648485" y="1092250"/>
                  </a:lnTo>
                  <a:lnTo>
                    <a:pt x="2041194" y="185127"/>
                  </a:lnTo>
                  <a:lnTo>
                    <a:pt x="2043874" y="172554"/>
                  </a:lnTo>
                  <a:close/>
                </a:path>
                <a:path w="3009265" h="1417320">
                  <a:moveTo>
                    <a:pt x="3008871" y="1346644"/>
                  </a:moveTo>
                  <a:lnTo>
                    <a:pt x="2999092" y="1330934"/>
                  </a:lnTo>
                  <a:lnTo>
                    <a:pt x="2984335" y="1320152"/>
                  </a:lnTo>
                  <a:lnTo>
                    <a:pt x="2966275" y="1316202"/>
                  </a:lnTo>
                  <a:lnTo>
                    <a:pt x="1426235" y="1316202"/>
                  </a:lnTo>
                  <a:lnTo>
                    <a:pt x="1950808" y="170332"/>
                  </a:lnTo>
                  <a:lnTo>
                    <a:pt x="1953742" y="157822"/>
                  </a:lnTo>
                  <a:lnTo>
                    <a:pt x="1951723" y="145580"/>
                  </a:lnTo>
                  <a:lnTo>
                    <a:pt x="1945246" y="134988"/>
                  </a:lnTo>
                  <a:lnTo>
                    <a:pt x="1934845" y="127431"/>
                  </a:lnTo>
                  <a:lnTo>
                    <a:pt x="1922335" y="124498"/>
                  </a:lnTo>
                  <a:lnTo>
                    <a:pt x="1910080" y="126517"/>
                  </a:lnTo>
                  <a:lnTo>
                    <a:pt x="1899488" y="132981"/>
                  </a:lnTo>
                  <a:lnTo>
                    <a:pt x="1891931" y="143383"/>
                  </a:lnTo>
                  <a:lnTo>
                    <a:pt x="1355026" y="1316202"/>
                  </a:lnTo>
                  <a:lnTo>
                    <a:pt x="39433" y="1316202"/>
                  </a:lnTo>
                  <a:lnTo>
                    <a:pt x="21374" y="1320152"/>
                  </a:lnTo>
                  <a:lnTo>
                    <a:pt x="6629" y="1330934"/>
                  </a:lnTo>
                  <a:lnTo>
                    <a:pt x="0" y="1341602"/>
                  </a:lnTo>
                  <a:lnTo>
                    <a:pt x="0" y="1391437"/>
                  </a:lnTo>
                  <a:lnTo>
                    <a:pt x="6629" y="1402105"/>
                  </a:lnTo>
                  <a:lnTo>
                    <a:pt x="21374" y="1412875"/>
                  </a:lnTo>
                  <a:lnTo>
                    <a:pt x="39433" y="1416824"/>
                  </a:lnTo>
                  <a:lnTo>
                    <a:pt x="2966275" y="1416824"/>
                  </a:lnTo>
                  <a:lnTo>
                    <a:pt x="2984335" y="1412875"/>
                  </a:lnTo>
                  <a:lnTo>
                    <a:pt x="2999092" y="1402105"/>
                  </a:lnTo>
                  <a:lnTo>
                    <a:pt x="3008871" y="1386382"/>
                  </a:lnTo>
                  <a:lnTo>
                    <a:pt x="3008871" y="1346644"/>
                  </a:lnTo>
                  <a:close/>
                </a:path>
              </a:pathLst>
            </a:custGeom>
            <a:solidFill>
              <a:srgbClr val="D4EDFA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2D202B23-2AB4-4438-32A3-8E221765F6AB}"/>
                </a:ext>
              </a:extLst>
            </p:cNvPr>
            <p:cNvSpPr>
              <a:spLocks/>
            </p:cNvSpPr>
            <p:nvPr/>
          </p:nvSpPr>
          <p:spPr>
            <a:xfrm>
              <a:off x="2767406" y="5314333"/>
              <a:ext cx="342900" cy="377190"/>
            </a:xfrm>
            <a:custGeom>
              <a:avLst/>
              <a:gdLst/>
              <a:ahLst/>
              <a:cxnLst/>
              <a:rect l="l" t="t" r="r" b="b"/>
              <a:pathLst>
                <a:path w="342900" h="377189">
                  <a:moveTo>
                    <a:pt x="177863" y="182880"/>
                  </a:moveTo>
                  <a:lnTo>
                    <a:pt x="176479" y="181610"/>
                  </a:lnTo>
                  <a:lnTo>
                    <a:pt x="176263" y="181610"/>
                  </a:lnTo>
                  <a:lnTo>
                    <a:pt x="177863" y="182880"/>
                  </a:lnTo>
                  <a:close/>
                </a:path>
                <a:path w="342900" h="377189">
                  <a:moveTo>
                    <a:pt x="342773" y="204470"/>
                  </a:moveTo>
                  <a:lnTo>
                    <a:pt x="308013" y="168910"/>
                  </a:lnTo>
                  <a:lnTo>
                    <a:pt x="291744" y="170180"/>
                  </a:lnTo>
                  <a:lnTo>
                    <a:pt x="275653" y="173990"/>
                  </a:lnTo>
                  <a:lnTo>
                    <a:pt x="244182" y="185420"/>
                  </a:lnTo>
                  <a:lnTo>
                    <a:pt x="227533" y="190500"/>
                  </a:lnTo>
                  <a:lnTo>
                    <a:pt x="210591" y="191770"/>
                  </a:lnTo>
                  <a:lnTo>
                    <a:pt x="193700" y="190500"/>
                  </a:lnTo>
                  <a:lnTo>
                    <a:pt x="187210" y="189230"/>
                  </a:lnTo>
                  <a:lnTo>
                    <a:pt x="181063" y="185420"/>
                  </a:lnTo>
                  <a:lnTo>
                    <a:pt x="177863" y="182880"/>
                  </a:lnTo>
                  <a:lnTo>
                    <a:pt x="176847" y="183845"/>
                  </a:lnTo>
                  <a:lnTo>
                    <a:pt x="177749" y="182880"/>
                  </a:lnTo>
                  <a:lnTo>
                    <a:pt x="176009" y="181610"/>
                  </a:lnTo>
                  <a:lnTo>
                    <a:pt x="175069" y="179070"/>
                  </a:lnTo>
                  <a:lnTo>
                    <a:pt x="172897" y="175260"/>
                  </a:lnTo>
                  <a:lnTo>
                    <a:pt x="172237" y="170180"/>
                  </a:lnTo>
                  <a:lnTo>
                    <a:pt x="172186" y="168910"/>
                  </a:lnTo>
                  <a:lnTo>
                    <a:pt x="173723" y="162560"/>
                  </a:lnTo>
                  <a:lnTo>
                    <a:pt x="177355" y="157480"/>
                  </a:lnTo>
                  <a:lnTo>
                    <a:pt x="182575" y="152400"/>
                  </a:lnTo>
                  <a:lnTo>
                    <a:pt x="187248" y="146050"/>
                  </a:lnTo>
                  <a:lnTo>
                    <a:pt x="203708" y="104140"/>
                  </a:lnTo>
                  <a:lnTo>
                    <a:pt x="203987" y="97790"/>
                  </a:lnTo>
                  <a:lnTo>
                    <a:pt x="204101" y="95250"/>
                  </a:lnTo>
                  <a:lnTo>
                    <a:pt x="204203" y="92710"/>
                  </a:lnTo>
                  <a:lnTo>
                    <a:pt x="204317" y="90170"/>
                  </a:lnTo>
                  <a:lnTo>
                    <a:pt x="204355" y="88900"/>
                  </a:lnTo>
                  <a:lnTo>
                    <a:pt x="193535" y="48260"/>
                  </a:lnTo>
                  <a:lnTo>
                    <a:pt x="167944" y="19050"/>
                  </a:lnTo>
                  <a:lnTo>
                    <a:pt x="139141" y="3810"/>
                  </a:lnTo>
                  <a:lnTo>
                    <a:pt x="132321" y="1270"/>
                  </a:lnTo>
                  <a:lnTo>
                    <a:pt x="118643" y="0"/>
                  </a:lnTo>
                  <a:lnTo>
                    <a:pt x="104800" y="0"/>
                  </a:lnTo>
                  <a:lnTo>
                    <a:pt x="65874" y="11430"/>
                  </a:lnTo>
                  <a:lnTo>
                    <a:pt x="36334" y="38100"/>
                  </a:lnTo>
                  <a:lnTo>
                    <a:pt x="20332" y="76200"/>
                  </a:lnTo>
                  <a:lnTo>
                    <a:pt x="18999" y="88900"/>
                  </a:lnTo>
                  <a:lnTo>
                    <a:pt x="19037" y="97790"/>
                  </a:lnTo>
                  <a:lnTo>
                    <a:pt x="33426" y="142240"/>
                  </a:lnTo>
                  <a:lnTo>
                    <a:pt x="36728" y="146050"/>
                  </a:lnTo>
                  <a:lnTo>
                    <a:pt x="39458" y="157480"/>
                  </a:lnTo>
                  <a:lnTo>
                    <a:pt x="39370" y="162560"/>
                  </a:lnTo>
                  <a:lnTo>
                    <a:pt x="36156" y="172720"/>
                  </a:lnTo>
                  <a:lnTo>
                    <a:pt x="32397" y="176530"/>
                  </a:lnTo>
                  <a:lnTo>
                    <a:pt x="29222" y="181610"/>
                  </a:lnTo>
                  <a:lnTo>
                    <a:pt x="5575" y="229870"/>
                  </a:lnTo>
                  <a:lnTo>
                    <a:pt x="0" y="265430"/>
                  </a:lnTo>
                  <a:lnTo>
                    <a:pt x="1206" y="283210"/>
                  </a:lnTo>
                  <a:lnTo>
                    <a:pt x="20650" y="326390"/>
                  </a:lnTo>
                  <a:lnTo>
                    <a:pt x="58394" y="358140"/>
                  </a:lnTo>
                  <a:lnTo>
                    <a:pt x="105905" y="374650"/>
                  </a:lnTo>
                  <a:lnTo>
                    <a:pt x="123342" y="377190"/>
                  </a:lnTo>
                  <a:lnTo>
                    <a:pt x="158508" y="377190"/>
                  </a:lnTo>
                  <a:lnTo>
                    <a:pt x="175945" y="375920"/>
                  </a:lnTo>
                  <a:lnTo>
                    <a:pt x="193090" y="373380"/>
                  </a:lnTo>
                  <a:lnTo>
                    <a:pt x="235902" y="364490"/>
                  </a:lnTo>
                  <a:lnTo>
                    <a:pt x="273138" y="344170"/>
                  </a:lnTo>
                  <a:lnTo>
                    <a:pt x="286054" y="332740"/>
                  </a:lnTo>
                  <a:lnTo>
                    <a:pt x="292188" y="327660"/>
                  </a:lnTo>
                  <a:lnTo>
                    <a:pt x="317982" y="293370"/>
                  </a:lnTo>
                  <a:lnTo>
                    <a:pt x="322084" y="287020"/>
                  </a:lnTo>
                  <a:lnTo>
                    <a:pt x="325907" y="279400"/>
                  </a:lnTo>
                  <a:lnTo>
                    <a:pt x="329120" y="271780"/>
                  </a:lnTo>
                  <a:lnTo>
                    <a:pt x="331952" y="265430"/>
                  </a:lnTo>
                  <a:lnTo>
                    <a:pt x="341147" y="227330"/>
                  </a:lnTo>
                  <a:lnTo>
                    <a:pt x="342684" y="213360"/>
                  </a:lnTo>
                  <a:lnTo>
                    <a:pt x="342773" y="204470"/>
                  </a:lnTo>
                  <a:close/>
                </a:path>
              </a:pathLst>
            </a:custGeom>
            <a:solidFill>
              <a:srgbClr val="EDB842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FF7768CD-F284-D995-8E4D-E2F90EEA487C}"/>
                </a:ext>
              </a:extLst>
            </p:cNvPr>
            <p:cNvSpPr>
              <a:spLocks/>
            </p:cNvSpPr>
            <p:nvPr/>
          </p:nvSpPr>
          <p:spPr>
            <a:xfrm>
              <a:off x="2738435" y="5391846"/>
              <a:ext cx="77470" cy="53340"/>
            </a:xfrm>
            <a:custGeom>
              <a:avLst/>
              <a:gdLst/>
              <a:ahLst/>
              <a:cxnLst/>
              <a:rect l="l" t="t" r="r" b="b"/>
              <a:pathLst>
                <a:path w="77469" h="53339">
                  <a:moveTo>
                    <a:pt x="54983" y="0"/>
                  </a:moveTo>
                  <a:lnTo>
                    <a:pt x="45016" y="960"/>
                  </a:lnTo>
                  <a:lnTo>
                    <a:pt x="36513" y="1400"/>
                  </a:lnTo>
                  <a:lnTo>
                    <a:pt x="25716" y="1522"/>
                  </a:lnTo>
                  <a:lnTo>
                    <a:pt x="12587" y="1130"/>
                  </a:lnTo>
                  <a:lnTo>
                    <a:pt x="0" y="5471"/>
                  </a:lnTo>
                  <a:lnTo>
                    <a:pt x="19129" y="43191"/>
                  </a:lnTo>
                  <a:lnTo>
                    <a:pt x="61968" y="52972"/>
                  </a:lnTo>
                  <a:lnTo>
                    <a:pt x="65517" y="51275"/>
                  </a:lnTo>
                  <a:lnTo>
                    <a:pt x="77402" y="33998"/>
                  </a:lnTo>
                  <a:lnTo>
                    <a:pt x="77203" y="25957"/>
                  </a:lnTo>
                  <a:lnTo>
                    <a:pt x="60879" y="4533"/>
                  </a:lnTo>
                  <a:lnTo>
                    <a:pt x="58617" y="1570"/>
                  </a:lnTo>
                  <a:lnTo>
                    <a:pt x="54983" y="0"/>
                  </a:lnTo>
                  <a:close/>
                </a:path>
              </a:pathLst>
            </a:custGeom>
            <a:solidFill>
              <a:srgbClr val="DE6E69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DF1E4044-1F37-3959-AE67-E06F0B85EEB9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6607" y="5526376"/>
              <a:ext cx="196716" cy="109729"/>
            </a:xfrm>
            <a:prstGeom prst="rect">
              <a:avLst/>
            </a:prstGeom>
          </p:spPr>
        </p:pic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F88CAD8D-E431-FBA6-BA6B-CB9130DA1C2C}"/>
                </a:ext>
              </a:extLst>
            </p:cNvPr>
            <p:cNvSpPr>
              <a:spLocks/>
            </p:cNvSpPr>
            <p:nvPr/>
          </p:nvSpPr>
          <p:spPr>
            <a:xfrm>
              <a:off x="2822145" y="5355158"/>
              <a:ext cx="29209" cy="42545"/>
            </a:xfrm>
            <a:custGeom>
              <a:avLst/>
              <a:gdLst/>
              <a:ahLst/>
              <a:cxnLst/>
              <a:rect l="l" t="t" r="r" b="b"/>
              <a:pathLst>
                <a:path w="29210" h="42545">
                  <a:moveTo>
                    <a:pt x="18121" y="0"/>
                  </a:moveTo>
                  <a:lnTo>
                    <a:pt x="0" y="27328"/>
                  </a:lnTo>
                  <a:lnTo>
                    <a:pt x="1886" y="34607"/>
                  </a:lnTo>
                  <a:lnTo>
                    <a:pt x="5618" y="39933"/>
                  </a:lnTo>
                  <a:lnTo>
                    <a:pt x="10855" y="42543"/>
                  </a:lnTo>
                  <a:lnTo>
                    <a:pt x="16659" y="41815"/>
                  </a:lnTo>
                  <a:lnTo>
                    <a:pt x="21943" y="38027"/>
                  </a:lnTo>
                  <a:lnTo>
                    <a:pt x="26136" y="31785"/>
                  </a:lnTo>
                  <a:lnTo>
                    <a:pt x="28666" y="23695"/>
                  </a:lnTo>
                  <a:lnTo>
                    <a:pt x="28966" y="15225"/>
                  </a:lnTo>
                  <a:lnTo>
                    <a:pt x="27080" y="7944"/>
                  </a:lnTo>
                  <a:lnTo>
                    <a:pt x="23351" y="2615"/>
                  </a:lnTo>
                  <a:lnTo>
                    <a:pt x="18121" y="0"/>
                  </a:lnTo>
                  <a:close/>
                </a:path>
              </a:pathLst>
            </a:custGeom>
            <a:solidFill>
              <a:srgbClr val="121842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649557D7-E651-458F-AB19-8A424F8661FD}"/>
                </a:ext>
              </a:extLst>
            </p:cNvPr>
            <p:cNvSpPr>
              <a:spLocks/>
            </p:cNvSpPr>
            <p:nvPr/>
          </p:nvSpPr>
          <p:spPr>
            <a:xfrm>
              <a:off x="2826976" y="5368169"/>
              <a:ext cx="10795" cy="15240"/>
            </a:xfrm>
            <a:custGeom>
              <a:avLst/>
              <a:gdLst/>
              <a:ahLst/>
              <a:cxnLst/>
              <a:rect l="l" t="t" r="r" b="b"/>
              <a:pathLst>
                <a:path w="10794" h="15239">
                  <a:moveTo>
                    <a:pt x="3999" y="0"/>
                  </a:moveTo>
                  <a:lnTo>
                    <a:pt x="1340" y="2816"/>
                  </a:lnTo>
                  <a:lnTo>
                    <a:pt x="0" y="10648"/>
                  </a:lnTo>
                  <a:lnTo>
                    <a:pt x="1581" y="14177"/>
                  </a:lnTo>
                  <a:lnTo>
                    <a:pt x="6795" y="15078"/>
                  </a:lnTo>
                  <a:lnTo>
                    <a:pt x="9455" y="12261"/>
                  </a:lnTo>
                  <a:lnTo>
                    <a:pt x="10125" y="8345"/>
                  </a:lnTo>
                  <a:lnTo>
                    <a:pt x="10795" y="4429"/>
                  </a:lnTo>
                  <a:lnTo>
                    <a:pt x="9214" y="890"/>
                  </a:lnTo>
                  <a:lnTo>
                    <a:pt x="39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8C723029-077A-8E12-A984-46F1A34E67C9}"/>
                </a:ext>
              </a:extLst>
            </p:cNvPr>
            <p:cNvSpPr>
              <a:spLocks/>
            </p:cNvSpPr>
            <p:nvPr/>
          </p:nvSpPr>
          <p:spPr>
            <a:xfrm>
              <a:off x="4493880" y="5316766"/>
              <a:ext cx="219075" cy="254635"/>
            </a:xfrm>
            <a:custGeom>
              <a:avLst/>
              <a:gdLst/>
              <a:ahLst/>
              <a:cxnLst/>
              <a:rect l="l" t="t" r="r" b="b"/>
              <a:pathLst>
                <a:path w="219075" h="254635">
                  <a:moveTo>
                    <a:pt x="189787" y="44647"/>
                  </a:moveTo>
                  <a:lnTo>
                    <a:pt x="136853" y="44647"/>
                  </a:lnTo>
                  <a:lnTo>
                    <a:pt x="149086" y="45885"/>
                  </a:lnTo>
                  <a:lnTo>
                    <a:pt x="160561" y="49453"/>
                  </a:lnTo>
                  <a:lnTo>
                    <a:pt x="193136" y="82078"/>
                  </a:lnTo>
                  <a:lnTo>
                    <a:pt x="197941" y="105944"/>
                  </a:lnTo>
                  <a:lnTo>
                    <a:pt x="196606" y="118725"/>
                  </a:lnTo>
                  <a:lnTo>
                    <a:pt x="192782" y="130565"/>
                  </a:lnTo>
                  <a:lnTo>
                    <a:pt x="186739" y="141217"/>
                  </a:lnTo>
                  <a:lnTo>
                    <a:pt x="178748" y="150435"/>
                  </a:lnTo>
                  <a:lnTo>
                    <a:pt x="174727" y="154236"/>
                  </a:lnTo>
                  <a:lnTo>
                    <a:pt x="174542" y="157953"/>
                  </a:lnTo>
                  <a:lnTo>
                    <a:pt x="174513" y="158532"/>
                  </a:lnTo>
                  <a:lnTo>
                    <a:pt x="174413" y="160529"/>
                  </a:lnTo>
                  <a:lnTo>
                    <a:pt x="178025" y="164717"/>
                  </a:lnTo>
                  <a:lnTo>
                    <a:pt x="182276" y="170608"/>
                  </a:lnTo>
                  <a:lnTo>
                    <a:pt x="185461" y="177173"/>
                  </a:lnTo>
                  <a:lnTo>
                    <a:pt x="187463" y="184314"/>
                  </a:lnTo>
                  <a:lnTo>
                    <a:pt x="188161" y="191931"/>
                  </a:lnTo>
                  <a:lnTo>
                    <a:pt x="187317" y="200352"/>
                  </a:lnTo>
                  <a:lnTo>
                    <a:pt x="162724" y="230384"/>
                  </a:lnTo>
                  <a:lnTo>
                    <a:pt x="146508" y="233657"/>
                  </a:lnTo>
                  <a:lnTo>
                    <a:pt x="140791" y="233657"/>
                  </a:lnTo>
                  <a:lnTo>
                    <a:pt x="136152" y="238296"/>
                  </a:lnTo>
                  <a:lnTo>
                    <a:pt x="136152" y="249741"/>
                  </a:lnTo>
                  <a:lnTo>
                    <a:pt x="140791" y="254379"/>
                  </a:lnTo>
                  <a:lnTo>
                    <a:pt x="146508" y="254379"/>
                  </a:lnTo>
                  <a:lnTo>
                    <a:pt x="170796" y="249468"/>
                  </a:lnTo>
                  <a:lnTo>
                    <a:pt x="190622" y="236085"/>
                  </a:lnTo>
                  <a:lnTo>
                    <a:pt x="203984" y="216238"/>
                  </a:lnTo>
                  <a:lnTo>
                    <a:pt x="208883" y="191931"/>
                  </a:lnTo>
                  <a:lnTo>
                    <a:pt x="207841" y="180533"/>
                  </a:lnTo>
                  <a:lnTo>
                    <a:pt x="204832" y="169812"/>
                  </a:lnTo>
                  <a:lnTo>
                    <a:pt x="202733" y="165481"/>
                  </a:lnTo>
                  <a:lnTo>
                    <a:pt x="192999" y="165481"/>
                  </a:lnTo>
                  <a:lnTo>
                    <a:pt x="185879" y="157953"/>
                  </a:lnTo>
                  <a:lnTo>
                    <a:pt x="193721" y="151189"/>
                  </a:lnTo>
                  <a:lnTo>
                    <a:pt x="204789" y="151189"/>
                  </a:lnTo>
                  <a:lnTo>
                    <a:pt x="211740" y="138921"/>
                  </a:lnTo>
                  <a:lnTo>
                    <a:pt x="216872" y="123046"/>
                  </a:lnTo>
                  <a:lnTo>
                    <a:pt x="218663" y="105944"/>
                  </a:lnTo>
                  <a:lnTo>
                    <a:pt x="212228" y="74019"/>
                  </a:lnTo>
                  <a:lnTo>
                    <a:pt x="194677" y="47948"/>
                  </a:lnTo>
                  <a:lnTo>
                    <a:pt x="189787" y="44647"/>
                  </a:lnTo>
                  <a:close/>
                </a:path>
                <a:path w="219075" h="254635">
                  <a:moveTo>
                    <a:pt x="193721" y="151189"/>
                  </a:moveTo>
                  <a:lnTo>
                    <a:pt x="185879" y="157953"/>
                  </a:lnTo>
                  <a:lnTo>
                    <a:pt x="192999" y="165481"/>
                  </a:lnTo>
                  <a:lnTo>
                    <a:pt x="199024" y="158532"/>
                  </a:lnTo>
                  <a:lnTo>
                    <a:pt x="193721" y="151189"/>
                  </a:lnTo>
                  <a:close/>
                </a:path>
                <a:path w="219075" h="254635">
                  <a:moveTo>
                    <a:pt x="199024" y="158532"/>
                  </a:moveTo>
                  <a:lnTo>
                    <a:pt x="192999" y="165481"/>
                  </a:lnTo>
                  <a:lnTo>
                    <a:pt x="202733" y="165481"/>
                  </a:lnTo>
                  <a:lnTo>
                    <a:pt x="200059" y="159965"/>
                  </a:lnTo>
                  <a:lnTo>
                    <a:pt x="199024" y="158532"/>
                  </a:lnTo>
                  <a:close/>
                </a:path>
                <a:path w="219075" h="254635">
                  <a:moveTo>
                    <a:pt x="204789" y="151189"/>
                  </a:moveTo>
                  <a:lnTo>
                    <a:pt x="193721" y="151189"/>
                  </a:lnTo>
                  <a:lnTo>
                    <a:pt x="199024" y="158532"/>
                  </a:lnTo>
                  <a:lnTo>
                    <a:pt x="203654" y="153191"/>
                  </a:lnTo>
                  <a:lnTo>
                    <a:pt x="204789" y="151189"/>
                  </a:lnTo>
                  <a:close/>
                </a:path>
                <a:path w="219075" h="254635">
                  <a:moveTo>
                    <a:pt x="62375" y="0"/>
                  </a:moveTo>
                  <a:lnTo>
                    <a:pt x="38088" y="4913"/>
                  </a:lnTo>
                  <a:lnTo>
                    <a:pt x="18265" y="18297"/>
                  </a:lnTo>
                  <a:lnTo>
                    <a:pt x="4903" y="38145"/>
                  </a:lnTo>
                  <a:lnTo>
                    <a:pt x="0" y="62448"/>
                  </a:lnTo>
                  <a:lnTo>
                    <a:pt x="0" y="68165"/>
                  </a:lnTo>
                  <a:lnTo>
                    <a:pt x="4638" y="72804"/>
                  </a:lnTo>
                  <a:lnTo>
                    <a:pt x="16083" y="72804"/>
                  </a:lnTo>
                  <a:lnTo>
                    <a:pt x="20721" y="68165"/>
                  </a:lnTo>
                  <a:lnTo>
                    <a:pt x="20721" y="62448"/>
                  </a:lnTo>
                  <a:lnTo>
                    <a:pt x="21458" y="55103"/>
                  </a:lnTo>
                  <a:lnTo>
                    <a:pt x="46163" y="23996"/>
                  </a:lnTo>
                  <a:lnTo>
                    <a:pt x="62375" y="20721"/>
                  </a:lnTo>
                  <a:lnTo>
                    <a:pt x="108632" y="20721"/>
                  </a:lnTo>
                  <a:lnTo>
                    <a:pt x="95932" y="9840"/>
                  </a:lnTo>
                  <a:lnTo>
                    <a:pt x="80161" y="2589"/>
                  </a:lnTo>
                  <a:lnTo>
                    <a:pt x="62375" y="0"/>
                  </a:lnTo>
                  <a:close/>
                </a:path>
                <a:path w="219075" h="254635">
                  <a:moveTo>
                    <a:pt x="108632" y="20721"/>
                  </a:moveTo>
                  <a:lnTo>
                    <a:pt x="62375" y="20721"/>
                  </a:lnTo>
                  <a:lnTo>
                    <a:pt x="74232" y="22443"/>
                  </a:lnTo>
                  <a:lnTo>
                    <a:pt x="81010" y="25562"/>
                  </a:lnTo>
                  <a:lnTo>
                    <a:pt x="84882" y="27397"/>
                  </a:lnTo>
                  <a:lnTo>
                    <a:pt x="93438" y="34738"/>
                  </a:lnTo>
                  <a:lnTo>
                    <a:pt x="99829" y="44323"/>
                  </a:lnTo>
                  <a:lnTo>
                    <a:pt x="102227" y="49275"/>
                  </a:lnTo>
                  <a:lnTo>
                    <a:pt x="108090" y="51495"/>
                  </a:lnTo>
                  <a:lnTo>
                    <a:pt x="120425" y="46333"/>
                  </a:lnTo>
                  <a:lnTo>
                    <a:pt x="128362" y="44647"/>
                  </a:lnTo>
                  <a:lnTo>
                    <a:pt x="189787" y="44647"/>
                  </a:lnTo>
                  <a:lnTo>
                    <a:pt x="182637" y="39820"/>
                  </a:lnTo>
                  <a:lnTo>
                    <a:pt x="109158" y="39820"/>
                  </a:lnTo>
                  <a:lnTo>
                    <a:pt x="105195" y="30371"/>
                  </a:lnTo>
                  <a:lnTo>
                    <a:pt x="104843" y="30371"/>
                  </a:lnTo>
                  <a:lnTo>
                    <a:pt x="112617" y="27551"/>
                  </a:lnTo>
                  <a:lnTo>
                    <a:pt x="113218" y="27397"/>
                  </a:lnTo>
                  <a:lnTo>
                    <a:pt x="108953" y="20997"/>
                  </a:lnTo>
                  <a:lnTo>
                    <a:pt x="108632" y="20721"/>
                  </a:lnTo>
                  <a:close/>
                </a:path>
                <a:path w="219075" h="254635">
                  <a:moveTo>
                    <a:pt x="113218" y="27397"/>
                  </a:moveTo>
                  <a:lnTo>
                    <a:pt x="112617" y="27551"/>
                  </a:lnTo>
                  <a:lnTo>
                    <a:pt x="105195" y="30371"/>
                  </a:lnTo>
                  <a:lnTo>
                    <a:pt x="109158" y="39820"/>
                  </a:lnTo>
                  <a:lnTo>
                    <a:pt x="118488" y="35307"/>
                  </a:lnTo>
                  <a:lnTo>
                    <a:pt x="113320" y="27551"/>
                  </a:lnTo>
                  <a:lnTo>
                    <a:pt x="113218" y="27397"/>
                  </a:lnTo>
                  <a:close/>
                </a:path>
                <a:path w="219075" h="254635">
                  <a:moveTo>
                    <a:pt x="137099" y="23996"/>
                  </a:moveTo>
                  <a:lnTo>
                    <a:pt x="135330" y="23996"/>
                  </a:lnTo>
                  <a:lnTo>
                    <a:pt x="128462" y="24338"/>
                  </a:lnTo>
                  <a:lnTo>
                    <a:pt x="120403" y="25562"/>
                  </a:lnTo>
                  <a:lnTo>
                    <a:pt x="113218" y="27397"/>
                  </a:lnTo>
                  <a:lnTo>
                    <a:pt x="118488" y="35307"/>
                  </a:lnTo>
                  <a:lnTo>
                    <a:pt x="109158" y="39820"/>
                  </a:lnTo>
                  <a:lnTo>
                    <a:pt x="182637" y="39820"/>
                  </a:lnTo>
                  <a:lnTo>
                    <a:pt x="168640" y="30371"/>
                  </a:lnTo>
                  <a:lnTo>
                    <a:pt x="137099" y="23996"/>
                  </a:lnTo>
                  <a:close/>
                </a:path>
                <a:path w="219075" h="254635">
                  <a:moveTo>
                    <a:pt x="111857" y="27839"/>
                  </a:moveTo>
                  <a:lnTo>
                    <a:pt x="104843" y="30371"/>
                  </a:lnTo>
                  <a:lnTo>
                    <a:pt x="105195" y="30371"/>
                  </a:lnTo>
                  <a:lnTo>
                    <a:pt x="111857" y="27839"/>
                  </a:lnTo>
                  <a:close/>
                </a:path>
              </a:pathLst>
            </a:custGeom>
            <a:solidFill>
              <a:srgbClr val="D4EDFA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object 25">
              <a:extLst>
                <a:ext uri="{FF2B5EF4-FFF2-40B4-BE49-F238E27FC236}">
                  <a16:creationId xmlns:a16="http://schemas.microsoft.com/office/drawing/2014/main" id="{800320B2-A852-0059-5BBE-B2DCD142671D}"/>
                </a:ext>
              </a:extLst>
            </p:cNvPr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3181" y="5420513"/>
              <a:ext cx="165952" cy="143221"/>
            </a:xfrm>
            <a:prstGeom prst="rect">
              <a:avLst/>
            </a:prstGeom>
          </p:spPr>
        </p:pic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C41E25B0-8205-10C3-F3FD-B35E01DFBD7B}"/>
                </a:ext>
              </a:extLst>
            </p:cNvPr>
            <p:cNvSpPr>
              <a:spLocks/>
            </p:cNvSpPr>
            <p:nvPr/>
          </p:nvSpPr>
          <p:spPr>
            <a:xfrm>
              <a:off x="3396153" y="5315551"/>
              <a:ext cx="309880" cy="276860"/>
            </a:xfrm>
            <a:custGeom>
              <a:avLst/>
              <a:gdLst/>
              <a:ahLst/>
              <a:cxnLst/>
              <a:rect l="l" t="t" r="r" b="b"/>
              <a:pathLst>
                <a:path w="309879" h="276860">
                  <a:moveTo>
                    <a:pt x="30536" y="140856"/>
                  </a:moveTo>
                  <a:lnTo>
                    <a:pt x="4209" y="176821"/>
                  </a:lnTo>
                  <a:lnTo>
                    <a:pt x="0" y="193554"/>
                  </a:lnTo>
                  <a:lnTo>
                    <a:pt x="0" y="201868"/>
                  </a:lnTo>
                  <a:lnTo>
                    <a:pt x="14002" y="246097"/>
                  </a:lnTo>
                  <a:lnTo>
                    <a:pt x="51925" y="274619"/>
                  </a:lnTo>
                  <a:lnTo>
                    <a:pt x="57328" y="276483"/>
                  </a:lnTo>
                  <a:lnTo>
                    <a:pt x="63223" y="273614"/>
                  </a:lnTo>
                  <a:lnTo>
                    <a:pt x="66841" y="263105"/>
                  </a:lnTo>
                  <a:lnTo>
                    <a:pt x="66950" y="262787"/>
                  </a:lnTo>
                  <a:lnTo>
                    <a:pt x="64081" y="256892"/>
                  </a:lnTo>
                  <a:lnTo>
                    <a:pt x="58668" y="255028"/>
                  </a:lnTo>
                  <a:lnTo>
                    <a:pt x="42907" y="246620"/>
                  </a:lnTo>
                  <a:lnTo>
                    <a:pt x="30958" y="234185"/>
                  </a:lnTo>
                  <a:lnTo>
                    <a:pt x="23377" y="218881"/>
                  </a:lnTo>
                  <a:lnTo>
                    <a:pt x="20721" y="201868"/>
                  </a:lnTo>
                  <a:lnTo>
                    <a:pt x="20721" y="195805"/>
                  </a:lnTo>
                  <a:lnTo>
                    <a:pt x="40673" y="158973"/>
                  </a:lnTo>
                  <a:lnTo>
                    <a:pt x="53453" y="150560"/>
                  </a:lnTo>
                  <a:lnTo>
                    <a:pt x="53851" y="149189"/>
                  </a:lnTo>
                  <a:lnTo>
                    <a:pt x="34281" y="149189"/>
                  </a:lnTo>
                  <a:lnTo>
                    <a:pt x="30536" y="140856"/>
                  </a:lnTo>
                  <a:close/>
                </a:path>
                <a:path w="309879" h="276860">
                  <a:moveTo>
                    <a:pt x="38250" y="135430"/>
                  </a:moveTo>
                  <a:lnTo>
                    <a:pt x="30536" y="140856"/>
                  </a:lnTo>
                  <a:lnTo>
                    <a:pt x="34281" y="149189"/>
                  </a:lnTo>
                  <a:lnTo>
                    <a:pt x="43284" y="144487"/>
                  </a:lnTo>
                  <a:lnTo>
                    <a:pt x="43519" y="144487"/>
                  </a:lnTo>
                  <a:lnTo>
                    <a:pt x="38250" y="135430"/>
                  </a:lnTo>
                  <a:close/>
                </a:path>
                <a:path w="309879" h="276860">
                  <a:moveTo>
                    <a:pt x="50777" y="135430"/>
                  </a:moveTo>
                  <a:lnTo>
                    <a:pt x="38250" y="135430"/>
                  </a:lnTo>
                  <a:lnTo>
                    <a:pt x="43519" y="144487"/>
                  </a:lnTo>
                  <a:lnTo>
                    <a:pt x="43284" y="144487"/>
                  </a:lnTo>
                  <a:lnTo>
                    <a:pt x="34281" y="149189"/>
                  </a:lnTo>
                  <a:lnTo>
                    <a:pt x="53851" y="149189"/>
                  </a:lnTo>
                  <a:lnTo>
                    <a:pt x="55212" y="144487"/>
                  </a:lnTo>
                  <a:lnTo>
                    <a:pt x="52647" y="139587"/>
                  </a:lnTo>
                  <a:lnTo>
                    <a:pt x="50777" y="135430"/>
                  </a:lnTo>
                  <a:close/>
                </a:path>
                <a:path w="309879" h="276860">
                  <a:moveTo>
                    <a:pt x="124572" y="0"/>
                  </a:moveTo>
                  <a:lnTo>
                    <a:pt x="93474" y="4837"/>
                  </a:lnTo>
                  <a:lnTo>
                    <a:pt x="93626" y="4837"/>
                  </a:lnTo>
                  <a:lnTo>
                    <a:pt x="65950" y="18549"/>
                  </a:lnTo>
                  <a:lnTo>
                    <a:pt x="28156" y="68793"/>
                  </a:lnTo>
                  <a:lnTo>
                    <a:pt x="22596" y="101839"/>
                  </a:lnTo>
                  <a:lnTo>
                    <a:pt x="23335" y="113766"/>
                  </a:lnTo>
                  <a:lnTo>
                    <a:pt x="23364" y="114244"/>
                  </a:lnTo>
                  <a:lnTo>
                    <a:pt x="25611" y="126354"/>
                  </a:lnTo>
                  <a:lnTo>
                    <a:pt x="29272" y="138044"/>
                  </a:lnTo>
                  <a:lnTo>
                    <a:pt x="30536" y="140856"/>
                  </a:lnTo>
                  <a:lnTo>
                    <a:pt x="38250" y="135430"/>
                  </a:lnTo>
                  <a:lnTo>
                    <a:pt x="50777" y="135430"/>
                  </a:lnTo>
                  <a:lnTo>
                    <a:pt x="48641" y="130681"/>
                  </a:lnTo>
                  <a:lnTo>
                    <a:pt x="45717" y="121353"/>
                  </a:lnTo>
                  <a:lnTo>
                    <a:pt x="43926" y="111706"/>
                  </a:lnTo>
                  <a:lnTo>
                    <a:pt x="43318" y="101839"/>
                  </a:lnTo>
                  <a:lnTo>
                    <a:pt x="43511" y="97211"/>
                  </a:lnTo>
                  <a:lnTo>
                    <a:pt x="59896" y="52767"/>
                  </a:lnTo>
                  <a:lnTo>
                    <a:pt x="99977" y="24555"/>
                  </a:lnTo>
                  <a:lnTo>
                    <a:pt x="124572" y="20721"/>
                  </a:lnTo>
                  <a:lnTo>
                    <a:pt x="184872" y="20721"/>
                  </a:lnTo>
                  <a:lnTo>
                    <a:pt x="185469" y="20229"/>
                  </a:lnTo>
                  <a:lnTo>
                    <a:pt x="149517" y="3112"/>
                  </a:lnTo>
                  <a:lnTo>
                    <a:pt x="132870" y="336"/>
                  </a:lnTo>
                  <a:lnTo>
                    <a:pt x="124572" y="0"/>
                  </a:lnTo>
                  <a:close/>
                </a:path>
                <a:path w="309879" h="276860">
                  <a:moveTo>
                    <a:pt x="284164" y="24198"/>
                  </a:moveTo>
                  <a:lnTo>
                    <a:pt x="238830" y="24198"/>
                  </a:lnTo>
                  <a:lnTo>
                    <a:pt x="244966" y="25182"/>
                  </a:lnTo>
                  <a:lnTo>
                    <a:pt x="251039" y="27266"/>
                  </a:lnTo>
                  <a:lnTo>
                    <a:pt x="266800" y="35674"/>
                  </a:lnTo>
                  <a:lnTo>
                    <a:pt x="278749" y="48111"/>
                  </a:lnTo>
                  <a:lnTo>
                    <a:pt x="286330" y="63418"/>
                  </a:lnTo>
                  <a:lnTo>
                    <a:pt x="288985" y="80437"/>
                  </a:lnTo>
                  <a:lnTo>
                    <a:pt x="288985" y="86499"/>
                  </a:lnTo>
                  <a:lnTo>
                    <a:pt x="288001" y="92656"/>
                  </a:lnTo>
                  <a:lnTo>
                    <a:pt x="284043" y="104143"/>
                  </a:lnTo>
                  <a:lnTo>
                    <a:pt x="286912" y="110049"/>
                  </a:lnTo>
                  <a:lnTo>
                    <a:pt x="297739" y="113766"/>
                  </a:lnTo>
                  <a:lnTo>
                    <a:pt x="303634" y="110897"/>
                  </a:lnTo>
                  <a:lnTo>
                    <a:pt x="308346" y="97211"/>
                  </a:lnTo>
                  <a:lnTo>
                    <a:pt x="309707" y="88751"/>
                  </a:lnTo>
                  <a:lnTo>
                    <a:pt x="309707" y="80437"/>
                  </a:lnTo>
                  <a:lnTo>
                    <a:pt x="306082" y="57136"/>
                  </a:lnTo>
                  <a:lnTo>
                    <a:pt x="295786" y="36362"/>
                  </a:lnTo>
                  <a:lnTo>
                    <a:pt x="295705" y="36199"/>
                  </a:lnTo>
                  <a:lnTo>
                    <a:pt x="284164" y="24198"/>
                  </a:lnTo>
                  <a:close/>
                </a:path>
                <a:path w="309879" h="276860">
                  <a:moveTo>
                    <a:pt x="184872" y="20721"/>
                  </a:moveTo>
                  <a:lnTo>
                    <a:pt x="124572" y="20721"/>
                  </a:lnTo>
                  <a:lnTo>
                    <a:pt x="131168" y="20991"/>
                  </a:lnTo>
                  <a:lnTo>
                    <a:pt x="137795" y="21812"/>
                  </a:lnTo>
                  <a:lnTo>
                    <a:pt x="178622" y="41307"/>
                  </a:lnTo>
                  <a:lnTo>
                    <a:pt x="182727" y="44961"/>
                  </a:lnTo>
                  <a:lnTo>
                    <a:pt x="188978" y="44773"/>
                  </a:lnTo>
                  <a:lnTo>
                    <a:pt x="192863" y="40867"/>
                  </a:lnTo>
                  <a:lnTo>
                    <a:pt x="201419" y="33804"/>
                  </a:lnTo>
                  <a:lnTo>
                    <a:pt x="201874" y="33559"/>
                  </a:lnTo>
                  <a:lnTo>
                    <a:pt x="185512" y="33559"/>
                  </a:lnTo>
                  <a:lnTo>
                    <a:pt x="178162" y="26260"/>
                  </a:lnTo>
                  <a:lnTo>
                    <a:pt x="184872" y="20721"/>
                  </a:lnTo>
                  <a:close/>
                </a:path>
                <a:path w="309879" h="276860">
                  <a:moveTo>
                    <a:pt x="185469" y="20229"/>
                  </a:moveTo>
                  <a:lnTo>
                    <a:pt x="178162" y="26260"/>
                  </a:lnTo>
                  <a:lnTo>
                    <a:pt x="185512" y="33559"/>
                  </a:lnTo>
                  <a:lnTo>
                    <a:pt x="192402" y="25821"/>
                  </a:lnTo>
                  <a:lnTo>
                    <a:pt x="185469" y="20229"/>
                  </a:lnTo>
                  <a:close/>
                </a:path>
                <a:path w="309879" h="276860">
                  <a:moveTo>
                    <a:pt x="241092" y="3476"/>
                  </a:moveTo>
                  <a:lnTo>
                    <a:pt x="232788" y="3476"/>
                  </a:lnTo>
                  <a:lnTo>
                    <a:pt x="217580" y="5004"/>
                  </a:lnTo>
                  <a:lnTo>
                    <a:pt x="203135" y="9449"/>
                  </a:lnTo>
                  <a:lnTo>
                    <a:pt x="189860" y="16604"/>
                  </a:lnTo>
                  <a:lnTo>
                    <a:pt x="185469" y="20229"/>
                  </a:lnTo>
                  <a:lnTo>
                    <a:pt x="192402" y="25821"/>
                  </a:lnTo>
                  <a:lnTo>
                    <a:pt x="185512" y="33559"/>
                  </a:lnTo>
                  <a:lnTo>
                    <a:pt x="201874" y="33559"/>
                  </a:lnTo>
                  <a:lnTo>
                    <a:pt x="211137" y="28567"/>
                  </a:lnTo>
                  <a:lnTo>
                    <a:pt x="221700" y="25312"/>
                  </a:lnTo>
                  <a:lnTo>
                    <a:pt x="232788" y="24198"/>
                  </a:lnTo>
                  <a:lnTo>
                    <a:pt x="284164" y="24198"/>
                  </a:lnTo>
                  <a:lnTo>
                    <a:pt x="279348" y="19190"/>
                  </a:lnTo>
                  <a:lnTo>
                    <a:pt x="257782" y="7675"/>
                  </a:lnTo>
                  <a:lnTo>
                    <a:pt x="249531" y="4837"/>
                  </a:lnTo>
                  <a:lnTo>
                    <a:pt x="241092" y="3476"/>
                  </a:lnTo>
                  <a:close/>
                </a:path>
              </a:pathLst>
            </a:custGeom>
            <a:solidFill>
              <a:srgbClr val="D4EDFA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966D1C78-0F44-B967-E6DA-6296AF38BCBB}"/>
                </a:ext>
              </a:extLst>
            </p:cNvPr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1147" y="5435831"/>
              <a:ext cx="170977" cy="210579"/>
            </a:xfrm>
            <a:prstGeom prst="rect">
              <a:avLst/>
            </a:prstGeom>
          </p:spPr>
        </p:pic>
        <p:pic>
          <p:nvPicPr>
            <p:cNvPr id="28" name="object 28">
              <a:extLst>
                <a:ext uri="{FF2B5EF4-FFF2-40B4-BE49-F238E27FC236}">
                  <a16:creationId xmlns:a16="http://schemas.microsoft.com/office/drawing/2014/main" id="{A6432999-3A68-1870-1AD1-91D6D5FD2AC9}"/>
                </a:ext>
              </a:extLst>
            </p:cNvPr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3453" y="4829835"/>
              <a:ext cx="183699" cy="160426"/>
            </a:xfrm>
            <a:prstGeom prst="rect">
              <a:avLst/>
            </a:prstGeom>
          </p:spPr>
        </p:pic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1B5580F1-CC26-D4BD-8D9B-1D550907882C}"/>
                </a:ext>
              </a:extLst>
            </p:cNvPr>
            <p:cNvSpPr>
              <a:spLocks/>
            </p:cNvSpPr>
            <p:nvPr/>
          </p:nvSpPr>
          <p:spPr>
            <a:xfrm>
              <a:off x="3682911" y="4390294"/>
              <a:ext cx="1030605" cy="889000"/>
            </a:xfrm>
            <a:custGeom>
              <a:avLst/>
              <a:gdLst/>
              <a:ahLst/>
              <a:cxnLst/>
              <a:rect l="l" t="t" r="r" b="b"/>
              <a:pathLst>
                <a:path w="1030604" h="889000">
                  <a:moveTo>
                    <a:pt x="45669" y="866165"/>
                  </a:moveTo>
                  <a:lnTo>
                    <a:pt x="43967" y="857732"/>
                  </a:lnTo>
                  <a:lnTo>
                    <a:pt x="43878" y="857275"/>
                  </a:lnTo>
                  <a:lnTo>
                    <a:pt x="39585" y="850900"/>
                  </a:lnTo>
                  <a:lnTo>
                    <a:pt x="38989" y="850011"/>
                  </a:lnTo>
                  <a:lnTo>
                    <a:pt x="38100" y="849414"/>
                  </a:lnTo>
                  <a:lnTo>
                    <a:pt x="38100" y="857732"/>
                  </a:lnTo>
                  <a:lnTo>
                    <a:pt x="38100" y="874610"/>
                  </a:lnTo>
                  <a:lnTo>
                    <a:pt x="31254" y="881443"/>
                  </a:lnTo>
                  <a:lnTo>
                    <a:pt x="22834" y="881443"/>
                  </a:lnTo>
                  <a:lnTo>
                    <a:pt x="14414" y="881443"/>
                  </a:lnTo>
                  <a:lnTo>
                    <a:pt x="7569" y="874610"/>
                  </a:lnTo>
                  <a:lnTo>
                    <a:pt x="7569" y="857732"/>
                  </a:lnTo>
                  <a:lnTo>
                    <a:pt x="14389" y="850900"/>
                  </a:lnTo>
                  <a:lnTo>
                    <a:pt x="31280" y="850900"/>
                  </a:lnTo>
                  <a:lnTo>
                    <a:pt x="38100" y="857732"/>
                  </a:lnTo>
                  <a:lnTo>
                    <a:pt x="38100" y="849414"/>
                  </a:lnTo>
                  <a:lnTo>
                    <a:pt x="31724" y="845121"/>
                  </a:lnTo>
                  <a:lnTo>
                    <a:pt x="22834" y="843330"/>
                  </a:lnTo>
                  <a:lnTo>
                    <a:pt x="13944" y="845121"/>
                  </a:lnTo>
                  <a:lnTo>
                    <a:pt x="6680" y="850011"/>
                  </a:lnTo>
                  <a:lnTo>
                    <a:pt x="1790" y="857275"/>
                  </a:lnTo>
                  <a:lnTo>
                    <a:pt x="0" y="866165"/>
                  </a:lnTo>
                  <a:lnTo>
                    <a:pt x="1701" y="874610"/>
                  </a:lnTo>
                  <a:lnTo>
                    <a:pt x="1790" y="875055"/>
                  </a:lnTo>
                  <a:lnTo>
                    <a:pt x="6680" y="882319"/>
                  </a:lnTo>
                  <a:lnTo>
                    <a:pt x="13944" y="887209"/>
                  </a:lnTo>
                  <a:lnTo>
                    <a:pt x="22834" y="889000"/>
                  </a:lnTo>
                  <a:lnTo>
                    <a:pt x="31724" y="887209"/>
                  </a:lnTo>
                  <a:lnTo>
                    <a:pt x="38989" y="882319"/>
                  </a:lnTo>
                  <a:lnTo>
                    <a:pt x="43878" y="875055"/>
                  </a:lnTo>
                  <a:lnTo>
                    <a:pt x="45669" y="866165"/>
                  </a:lnTo>
                  <a:close/>
                </a:path>
                <a:path w="1030604" h="889000">
                  <a:moveTo>
                    <a:pt x="156210" y="215658"/>
                  </a:moveTo>
                  <a:lnTo>
                    <a:pt x="154508" y="207213"/>
                  </a:lnTo>
                  <a:lnTo>
                    <a:pt x="154419" y="206768"/>
                  </a:lnTo>
                  <a:lnTo>
                    <a:pt x="150114" y="200393"/>
                  </a:lnTo>
                  <a:lnTo>
                    <a:pt x="149529" y="199504"/>
                  </a:lnTo>
                  <a:lnTo>
                    <a:pt x="148640" y="198907"/>
                  </a:lnTo>
                  <a:lnTo>
                    <a:pt x="148640" y="207213"/>
                  </a:lnTo>
                  <a:lnTo>
                    <a:pt x="148640" y="224091"/>
                  </a:lnTo>
                  <a:lnTo>
                    <a:pt x="141795" y="230936"/>
                  </a:lnTo>
                  <a:lnTo>
                    <a:pt x="133375" y="230936"/>
                  </a:lnTo>
                  <a:lnTo>
                    <a:pt x="124955" y="230936"/>
                  </a:lnTo>
                  <a:lnTo>
                    <a:pt x="118110" y="224091"/>
                  </a:lnTo>
                  <a:lnTo>
                    <a:pt x="118110" y="207213"/>
                  </a:lnTo>
                  <a:lnTo>
                    <a:pt x="124929" y="200393"/>
                  </a:lnTo>
                  <a:lnTo>
                    <a:pt x="141808" y="200393"/>
                  </a:lnTo>
                  <a:lnTo>
                    <a:pt x="148640" y="207213"/>
                  </a:lnTo>
                  <a:lnTo>
                    <a:pt x="148640" y="198907"/>
                  </a:lnTo>
                  <a:lnTo>
                    <a:pt x="142265" y="194614"/>
                  </a:lnTo>
                  <a:lnTo>
                    <a:pt x="133375" y="192811"/>
                  </a:lnTo>
                  <a:lnTo>
                    <a:pt x="124485" y="194614"/>
                  </a:lnTo>
                  <a:lnTo>
                    <a:pt x="117221" y="199504"/>
                  </a:lnTo>
                  <a:lnTo>
                    <a:pt x="112331" y="206768"/>
                  </a:lnTo>
                  <a:lnTo>
                    <a:pt x="110540" y="215658"/>
                  </a:lnTo>
                  <a:lnTo>
                    <a:pt x="112242" y="224091"/>
                  </a:lnTo>
                  <a:lnTo>
                    <a:pt x="112331" y="224548"/>
                  </a:lnTo>
                  <a:lnTo>
                    <a:pt x="117221" y="231800"/>
                  </a:lnTo>
                  <a:lnTo>
                    <a:pt x="124485" y="236702"/>
                  </a:lnTo>
                  <a:lnTo>
                    <a:pt x="133375" y="238493"/>
                  </a:lnTo>
                  <a:lnTo>
                    <a:pt x="142265" y="236702"/>
                  </a:lnTo>
                  <a:lnTo>
                    <a:pt x="149529" y="231800"/>
                  </a:lnTo>
                  <a:lnTo>
                    <a:pt x="154419" y="224548"/>
                  </a:lnTo>
                  <a:lnTo>
                    <a:pt x="156210" y="215658"/>
                  </a:lnTo>
                  <a:close/>
                </a:path>
                <a:path w="1030604" h="889000">
                  <a:moveTo>
                    <a:pt x="569010" y="22847"/>
                  </a:moveTo>
                  <a:lnTo>
                    <a:pt x="567309" y="14414"/>
                  </a:lnTo>
                  <a:lnTo>
                    <a:pt x="567220" y="13957"/>
                  </a:lnTo>
                  <a:lnTo>
                    <a:pt x="562914" y="7581"/>
                  </a:lnTo>
                  <a:lnTo>
                    <a:pt x="562317" y="6705"/>
                  </a:lnTo>
                  <a:lnTo>
                    <a:pt x="561441" y="6121"/>
                  </a:lnTo>
                  <a:lnTo>
                    <a:pt x="561441" y="14414"/>
                  </a:lnTo>
                  <a:lnTo>
                    <a:pt x="561441" y="31292"/>
                  </a:lnTo>
                  <a:lnTo>
                    <a:pt x="554596" y="38125"/>
                  </a:lnTo>
                  <a:lnTo>
                    <a:pt x="546176" y="38125"/>
                  </a:lnTo>
                  <a:lnTo>
                    <a:pt x="537756" y="38125"/>
                  </a:lnTo>
                  <a:lnTo>
                    <a:pt x="530910" y="31292"/>
                  </a:lnTo>
                  <a:lnTo>
                    <a:pt x="530910" y="14414"/>
                  </a:lnTo>
                  <a:lnTo>
                    <a:pt x="537730" y="7581"/>
                  </a:lnTo>
                  <a:lnTo>
                    <a:pt x="554609" y="7581"/>
                  </a:lnTo>
                  <a:lnTo>
                    <a:pt x="561441" y="14414"/>
                  </a:lnTo>
                  <a:lnTo>
                    <a:pt x="561441" y="6121"/>
                  </a:lnTo>
                  <a:lnTo>
                    <a:pt x="555066" y="1803"/>
                  </a:lnTo>
                  <a:lnTo>
                    <a:pt x="546176" y="0"/>
                  </a:lnTo>
                  <a:lnTo>
                    <a:pt x="537286" y="1803"/>
                  </a:lnTo>
                  <a:lnTo>
                    <a:pt x="530021" y="6705"/>
                  </a:lnTo>
                  <a:lnTo>
                    <a:pt x="525132" y="13957"/>
                  </a:lnTo>
                  <a:lnTo>
                    <a:pt x="523328" y="22847"/>
                  </a:lnTo>
                  <a:lnTo>
                    <a:pt x="525043" y="31292"/>
                  </a:lnTo>
                  <a:lnTo>
                    <a:pt x="525132" y="31737"/>
                  </a:lnTo>
                  <a:lnTo>
                    <a:pt x="530021" y="39001"/>
                  </a:lnTo>
                  <a:lnTo>
                    <a:pt x="537286" y="43891"/>
                  </a:lnTo>
                  <a:lnTo>
                    <a:pt x="546176" y="45694"/>
                  </a:lnTo>
                  <a:lnTo>
                    <a:pt x="555066" y="43891"/>
                  </a:lnTo>
                  <a:lnTo>
                    <a:pt x="562317" y="39001"/>
                  </a:lnTo>
                  <a:lnTo>
                    <a:pt x="567220" y="31737"/>
                  </a:lnTo>
                  <a:lnTo>
                    <a:pt x="569010" y="22847"/>
                  </a:lnTo>
                  <a:close/>
                </a:path>
                <a:path w="1030604" h="889000">
                  <a:moveTo>
                    <a:pt x="1030579" y="791146"/>
                  </a:moveTo>
                  <a:lnTo>
                    <a:pt x="1028877" y="782701"/>
                  </a:lnTo>
                  <a:lnTo>
                    <a:pt x="1028788" y="782256"/>
                  </a:lnTo>
                  <a:lnTo>
                    <a:pt x="1024496" y="775881"/>
                  </a:lnTo>
                  <a:lnTo>
                    <a:pt x="1023899" y="774992"/>
                  </a:lnTo>
                  <a:lnTo>
                    <a:pt x="1023010" y="774395"/>
                  </a:lnTo>
                  <a:lnTo>
                    <a:pt x="1023010" y="782701"/>
                  </a:lnTo>
                  <a:lnTo>
                    <a:pt x="1023010" y="799579"/>
                  </a:lnTo>
                  <a:lnTo>
                    <a:pt x="1016165" y="806424"/>
                  </a:lnTo>
                  <a:lnTo>
                    <a:pt x="1007745" y="806424"/>
                  </a:lnTo>
                  <a:lnTo>
                    <a:pt x="999324" y="806424"/>
                  </a:lnTo>
                  <a:lnTo>
                    <a:pt x="992479" y="799579"/>
                  </a:lnTo>
                  <a:lnTo>
                    <a:pt x="992479" y="782701"/>
                  </a:lnTo>
                  <a:lnTo>
                    <a:pt x="999312" y="775881"/>
                  </a:lnTo>
                  <a:lnTo>
                    <a:pt x="1016190" y="775881"/>
                  </a:lnTo>
                  <a:lnTo>
                    <a:pt x="1023010" y="782701"/>
                  </a:lnTo>
                  <a:lnTo>
                    <a:pt x="1023010" y="774395"/>
                  </a:lnTo>
                  <a:lnTo>
                    <a:pt x="1016635" y="770102"/>
                  </a:lnTo>
                  <a:lnTo>
                    <a:pt x="1007745" y="768299"/>
                  </a:lnTo>
                  <a:lnTo>
                    <a:pt x="998855" y="770102"/>
                  </a:lnTo>
                  <a:lnTo>
                    <a:pt x="991603" y="774992"/>
                  </a:lnTo>
                  <a:lnTo>
                    <a:pt x="986701" y="782256"/>
                  </a:lnTo>
                  <a:lnTo>
                    <a:pt x="984910" y="791146"/>
                  </a:lnTo>
                  <a:lnTo>
                    <a:pt x="986612" y="799579"/>
                  </a:lnTo>
                  <a:lnTo>
                    <a:pt x="986701" y="800036"/>
                  </a:lnTo>
                  <a:lnTo>
                    <a:pt x="991603" y="807288"/>
                  </a:lnTo>
                  <a:lnTo>
                    <a:pt x="998855" y="812190"/>
                  </a:lnTo>
                  <a:lnTo>
                    <a:pt x="1007745" y="813981"/>
                  </a:lnTo>
                  <a:lnTo>
                    <a:pt x="1016635" y="812190"/>
                  </a:lnTo>
                  <a:lnTo>
                    <a:pt x="1023899" y="807288"/>
                  </a:lnTo>
                  <a:lnTo>
                    <a:pt x="1028788" y="800036"/>
                  </a:lnTo>
                  <a:lnTo>
                    <a:pt x="1030579" y="791146"/>
                  </a:lnTo>
                  <a:close/>
                </a:path>
                <a:path w="1030604" h="889000">
                  <a:moveTo>
                    <a:pt x="1030579" y="412038"/>
                  </a:moveTo>
                  <a:lnTo>
                    <a:pt x="1028877" y="403593"/>
                  </a:lnTo>
                  <a:lnTo>
                    <a:pt x="1028788" y="403136"/>
                  </a:lnTo>
                  <a:lnTo>
                    <a:pt x="1024496" y="396760"/>
                  </a:lnTo>
                  <a:lnTo>
                    <a:pt x="1023899" y="395884"/>
                  </a:lnTo>
                  <a:lnTo>
                    <a:pt x="1023010" y="395287"/>
                  </a:lnTo>
                  <a:lnTo>
                    <a:pt x="1023010" y="403593"/>
                  </a:lnTo>
                  <a:lnTo>
                    <a:pt x="1023010" y="420471"/>
                  </a:lnTo>
                  <a:lnTo>
                    <a:pt x="1016165" y="427304"/>
                  </a:lnTo>
                  <a:lnTo>
                    <a:pt x="1007745" y="427304"/>
                  </a:lnTo>
                  <a:lnTo>
                    <a:pt x="999324" y="427304"/>
                  </a:lnTo>
                  <a:lnTo>
                    <a:pt x="992479" y="420471"/>
                  </a:lnTo>
                  <a:lnTo>
                    <a:pt x="992479" y="403593"/>
                  </a:lnTo>
                  <a:lnTo>
                    <a:pt x="999312" y="396760"/>
                  </a:lnTo>
                  <a:lnTo>
                    <a:pt x="1016190" y="396760"/>
                  </a:lnTo>
                  <a:lnTo>
                    <a:pt x="1023010" y="403593"/>
                  </a:lnTo>
                  <a:lnTo>
                    <a:pt x="1023010" y="395287"/>
                  </a:lnTo>
                  <a:lnTo>
                    <a:pt x="1016635" y="390994"/>
                  </a:lnTo>
                  <a:lnTo>
                    <a:pt x="1007745" y="389191"/>
                  </a:lnTo>
                  <a:lnTo>
                    <a:pt x="998855" y="390994"/>
                  </a:lnTo>
                  <a:lnTo>
                    <a:pt x="991603" y="395884"/>
                  </a:lnTo>
                  <a:lnTo>
                    <a:pt x="986701" y="403136"/>
                  </a:lnTo>
                  <a:lnTo>
                    <a:pt x="984910" y="412038"/>
                  </a:lnTo>
                  <a:lnTo>
                    <a:pt x="986612" y="420471"/>
                  </a:lnTo>
                  <a:lnTo>
                    <a:pt x="986701" y="420928"/>
                  </a:lnTo>
                  <a:lnTo>
                    <a:pt x="991603" y="428180"/>
                  </a:lnTo>
                  <a:lnTo>
                    <a:pt x="998855" y="433082"/>
                  </a:lnTo>
                  <a:lnTo>
                    <a:pt x="1007745" y="434873"/>
                  </a:lnTo>
                  <a:lnTo>
                    <a:pt x="1016635" y="433082"/>
                  </a:lnTo>
                  <a:lnTo>
                    <a:pt x="1023899" y="428180"/>
                  </a:lnTo>
                  <a:lnTo>
                    <a:pt x="1028788" y="420928"/>
                  </a:lnTo>
                  <a:lnTo>
                    <a:pt x="1030579" y="4120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object 3">
            <a:extLst>
              <a:ext uri="{FF2B5EF4-FFF2-40B4-BE49-F238E27FC236}">
                <a16:creationId xmlns:a16="http://schemas.microsoft.com/office/drawing/2014/main" id="{A13DF59A-2DA4-A46E-C4ED-1BBDF2D2D1AE}"/>
              </a:ext>
            </a:extLst>
          </p:cNvPr>
          <p:cNvSpPr txBox="1">
            <a:spLocks/>
          </p:cNvSpPr>
          <p:nvPr/>
        </p:nvSpPr>
        <p:spPr>
          <a:xfrm>
            <a:off x="956512" y="4633005"/>
            <a:ext cx="2162137" cy="1341403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316" marR="6161" lvl="0" indent="0" algn="ctr" defTabSz="554492" rtl="0" eaLnBrk="1" fontAlgn="auto" latinLnBrk="0" hangingPunct="1">
              <a:lnSpc>
                <a:spcPct val="100699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80" b="1" i="0" u="none" strike="noStrike" kern="0" cap="none" spc="-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Keeping </a:t>
            </a:r>
            <a:r>
              <a:rPr kumimoji="0" sz="2880" b="1" i="0" u="none" strike="noStrike" kern="0" cap="none" spc="-8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wastewater </a:t>
            </a:r>
            <a:r>
              <a:rPr kumimoji="0" sz="2880" b="1" i="0" u="none" strike="noStrike" kern="0" cap="none" spc="-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in</a:t>
            </a:r>
            <a:r>
              <a:rPr kumimoji="0" sz="2880" b="1" i="0" u="none" strike="noStrike" kern="0" cap="none" spc="-16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880" b="1" i="0" u="none" strike="noStrike" kern="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our</a:t>
            </a:r>
            <a:r>
              <a:rPr kumimoji="0" sz="2880" b="1" i="0" u="none" strike="noStrike" kern="0" cap="none" spc="-16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880" b="1" i="0" u="none" strike="noStrike" kern="0" cap="none" spc="-1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pipes</a:t>
            </a:r>
            <a:endParaRPr kumimoji="0" sz="288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grpSp>
        <p:nvGrpSpPr>
          <p:cNvPr id="32" name="object 30">
            <a:extLst>
              <a:ext uri="{FF2B5EF4-FFF2-40B4-BE49-F238E27FC236}">
                <a16:creationId xmlns:a16="http://schemas.microsoft.com/office/drawing/2014/main" id="{FD693E18-2D55-CAEB-8171-6A9F86EF5F7E}"/>
              </a:ext>
            </a:extLst>
          </p:cNvPr>
          <p:cNvGrpSpPr>
            <a:grpSpLocks/>
          </p:cNvGrpSpPr>
          <p:nvPr/>
        </p:nvGrpSpPr>
        <p:grpSpPr>
          <a:xfrm>
            <a:off x="928120" y="1863879"/>
            <a:ext cx="2362371" cy="2362371"/>
            <a:chOff x="8104465" y="3383909"/>
            <a:chExt cx="3895725" cy="3895725"/>
          </a:xfrm>
        </p:grpSpPr>
        <p:sp>
          <p:nvSpPr>
            <p:cNvPr id="33" name="object 31">
              <a:extLst>
                <a:ext uri="{FF2B5EF4-FFF2-40B4-BE49-F238E27FC236}">
                  <a16:creationId xmlns:a16="http://schemas.microsoft.com/office/drawing/2014/main" id="{0CCDB966-F9EB-BB87-6B0C-E34F33EF5C95}"/>
                </a:ext>
              </a:extLst>
            </p:cNvPr>
            <p:cNvSpPr>
              <a:spLocks/>
            </p:cNvSpPr>
            <p:nvPr/>
          </p:nvSpPr>
          <p:spPr>
            <a:xfrm>
              <a:off x="8104465" y="3383909"/>
              <a:ext cx="3895725" cy="3895725"/>
            </a:xfrm>
            <a:custGeom>
              <a:avLst/>
              <a:gdLst/>
              <a:ahLst/>
              <a:cxnLst/>
              <a:rect l="l" t="t" r="r" b="b"/>
              <a:pathLst>
                <a:path w="3895725" h="3895725">
                  <a:moveTo>
                    <a:pt x="1947584" y="0"/>
                  </a:moveTo>
                  <a:lnTo>
                    <a:pt x="1899560" y="580"/>
                  </a:lnTo>
                  <a:lnTo>
                    <a:pt x="1851822" y="2313"/>
                  </a:lnTo>
                  <a:lnTo>
                    <a:pt x="1804383" y="5184"/>
                  </a:lnTo>
                  <a:lnTo>
                    <a:pt x="1757255" y="9181"/>
                  </a:lnTo>
                  <a:lnTo>
                    <a:pt x="1710454" y="14290"/>
                  </a:lnTo>
                  <a:lnTo>
                    <a:pt x="1663991" y="20498"/>
                  </a:lnTo>
                  <a:lnTo>
                    <a:pt x="1617880" y="27791"/>
                  </a:lnTo>
                  <a:lnTo>
                    <a:pt x="1572135" y="36157"/>
                  </a:lnTo>
                  <a:lnTo>
                    <a:pt x="1526769" y="45581"/>
                  </a:lnTo>
                  <a:lnTo>
                    <a:pt x="1481795" y="56051"/>
                  </a:lnTo>
                  <a:lnTo>
                    <a:pt x="1437227" y="67553"/>
                  </a:lnTo>
                  <a:lnTo>
                    <a:pt x="1393077" y="80073"/>
                  </a:lnTo>
                  <a:lnTo>
                    <a:pt x="1349360" y="93600"/>
                  </a:lnTo>
                  <a:lnTo>
                    <a:pt x="1306088" y="108118"/>
                  </a:lnTo>
                  <a:lnTo>
                    <a:pt x="1263275" y="123615"/>
                  </a:lnTo>
                  <a:lnTo>
                    <a:pt x="1220934" y="140078"/>
                  </a:lnTo>
                  <a:lnTo>
                    <a:pt x="1179079" y="157493"/>
                  </a:lnTo>
                  <a:lnTo>
                    <a:pt x="1137722" y="175846"/>
                  </a:lnTo>
                  <a:lnTo>
                    <a:pt x="1096878" y="195125"/>
                  </a:lnTo>
                  <a:lnTo>
                    <a:pt x="1056559" y="215317"/>
                  </a:lnTo>
                  <a:lnTo>
                    <a:pt x="1016779" y="236407"/>
                  </a:lnTo>
                  <a:lnTo>
                    <a:pt x="977552" y="258382"/>
                  </a:lnTo>
                  <a:lnTo>
                    <a:pt x="938889" y="281230"/>
                  </a:lnTo>
                  <a:lnTo>
                    <a:pt x="900806" y="304936"/>
                  </a:lnTo>
                  <a:lnTo>
                    <a:pt x="863315" y="329488"/>
                  </a:lnTo>
                  <a:lnTo>
                    <a:pt x="826429" y="354873"/>
                  </a:lnTo>
                  <a:lnTo>
                    <a:pt x="790163" y="381076"/>
                  </a:lnTo>
                  <a:lnTo>
                    <a:pt x="754528" y="408084"/>
                  </a:lnTo>
                  <a:lnTo>
                    <a:pt x="719539" y="435885"/>
                  </a:lnTo>
                  <a:lnTo>
                    <a:pt x="685209" y="464465"/>
                  </a:lnTo>
                  <a:lnTo>
                    <a:pt x="651551" y="493810"/>
                  </a:lnTo>
                  <a:lnTo>
                    <a:pt x="618578" y="523907"/>
                  </a:lnTo>
                  <a:lnTo>
                    <a:pt x="586304" y="554743"/>
                  </a:lnTo>
                  <a:lnTo>
                    <a:pt x="554743" y="586304"/>
                  </a:lnTo>
                  <a:lnTo>
                    <a:pt x="523907" y="618578"/>
                  </a:lnTo>
                  <a:lnTo>
                    <a:pt x="493810" y="651551"/>
                  </a:lnTo>
                  <a:lnTo>
                    <a:pt x="464465" y="685209"/>
                  </a:lnTo>
                  <a:lnTo>
                    <a:pt x="435885" y="719539"/>
                  </a:lnTo>
                  <a:lnTo>
                    <a:pt x="408084" y="754528"/>
                  </a:lnTo>
                  <a:lnTo>
                    <a:pt x="381076" y="790163"/>
                  </a:lnTo>
                  <a:lnTo>
                    <a:pt x="354873" y="826429"/>
                  </a:lnTo>
                  <a:lnTo>
                    <a:pt x="329488" y="863315"/>
                  </a:lnTo>
                  <a:lnTo>
                    <a:pt x="304936" y="900806"/>
                  </a:lnTo>
                  <a:lnTo>
                    <a:pt x="281230" y="938889"/>
                  </a:lnTo>
                  <a:lnTo>
                    <a:pt x="258382" y="977552"/>
                  </a:lnTo>
                  <a:lnTo>
                    <a:pt x="236407" y="1016779"/>
                  </a:lnTo>
                  <a:lnTo>
                    <a:pt x="215317" y="1056559"/>
                  </a:lnTo>
                  <a:lnTo>
                    <a:pt x="195125" y="1096878"/>
                  </a:lnTo>
                  <a:lnTo>
                    <a:pt x="175846" y="1137722"/>
                  </a:lnTo>
                  <a:lnTo>
                    <a:pt x="157493" y="1179079"/>
                  </a:lnTo>
                  <a:lnTo>
                    <a:pt x="140078" y="1220934"/>
                  </a:lnTo>
                  <a:lnTo>
                    <a:pt x="123615" y="1263275"/>
                  </a:lnTo>
                  <a:lnTo>
                    <a:pt x="108118" y="1306088"/>
                  </a:lnTo>
                  <a:lnTo>
                    <a:pt x="93600" y="1349360"/>
                  </a:lnTo>
                  <a:lnTo>
                    <a:pt x="80073" y="1393077"/>
                  </a:lnTo>
                  <a:lnTo>
                    <a:pt x="67553" y="1437227"/>
                  </a:lnTo>
                  <a:lnTo>
                    <a:pt x="56051" y="1481795"/>
                  </a:lnTo>
                  <a:lnTo>
                    <a:pt x="45581" y="1526769"/>
                  </a:lnTo>
                  <a:lnTo>
                    <a:pt x="36157" y="1572135"/>
                  </a:lnTo>
                  <a:lnTo>
                    <a:pt x="27791" y="1617880"/>
                  </a:lnTo>
                  <a:lnTo>
                    <a:pt x="20498" y="1663991"/>
                  </a:lnTo>
                  <a:lnTo>
                    <a:pt x="14290" y="1710454"/>
                  </a:lnTo>
                  <a:lnTo>
                    <a:pt x="9181" y="1757255"/>
                  </a:lnTo>
                  <a:lnTo>
                    <a:pt x="5184" y="1804383"/>
                  </a:lnTo>
                  <a:lnTo>
                    <a:pt x="2313" y="1851822"/>
                  </a:lnTo>
                  <a:lnTo>
                    <a:pt x="580" y="1899560"/>
                  </a:lnTo>
                  <a:lnTo>
                    <a:pt x="0" y="1947584"/>
                  </a:lnTo>
                  <a:lnTo>
                    <a:pt x="580" y="1995608"/>
                  </a:lnTo>
                  <a:lnTo>
                    <a:pt x="2313" y="2043346"/>
                  </a:lnTo>
                  <a:lnTo>
                    <a:pt x="5184" y="2090786"/>
                  </a:lnTo>
                  <a:lnTo>
                    <a:pt x="9181" y="2137913"/>
                  </a:lnTo>
                  <a:lnTo>
                    <a:pt x="14290" y="2184715"/>
                  </a:lnTo>
                  <a:lnTo>
                    <a:pt x="20498" y="2231177"/>
                  </a:lnTo>
                  <a:lnTo>
                    <a:pt x="27791" y="2277288"/>
                  </a:lnTo>
                  <a:lnTo>
                    <a:pt x="36157" y="2323033"/>
                  </a:lnTo>
                  <a:lnTo>
                    <a:pt x="45581" y="2368399"/>
                  </a:lnTo>
                  <a:lnTo>
                    <a:pt x="56051" y="2413373"/>
                  </a:lnTo>
                  <a:lnTo>
                    <a:pt x="67553" y="2457942"/>
                  </a:lnTo>
                  <a:lnTo>
                    <a:pt x="80073" y="2502091"/>
                  </a:lnTo>
                  <a:lnTo>
                    <a:pt x="93600" y="2545809"/>
                  </a:lnTo>
                  <a:lnTo>
                    <a:pt x="108118" y="2589081"/>
                  </a:lnTo>
                  <a:lnTo>
                    <a:pt x="123615" y="2631894"/>
                  </a:lnTo>
                  <a:lnTo>
                    <a:pt x="140078" y="2674234"/>
                  </a:lnTo>
                  <a:lnTo>
                    <a:pt x="157493" y="2716090"/>
                  </a:lnTo>
                  <a:lnTo>
                    <a:pt x="175846" y="2757446"/>
                  </a:lnTo>
                  <a:lnTo>
                    <a:pt x="195125" y="2798290"/>
                  </a:lnTo>
                  <a:lnTo>
                    <a:pt x="215317" y="2838609"/>
                  </a:lnTo>
                  <a:lnTo>
                    <a:pt x="236407" y="2878389"/>
                  </a:lnTo>
                  <a:lnTo>
                    <a:pt x="258382" y="2917617"/>
                  </a:lnTo>
                  <a:lnTo>
                    <a:pt x="281230" y="2956279"/>
                  </a:lnTo>
                  <a:lnTo>
                    <a:pt x="304936" y="2994362"/>
                  </a:lnTo>
                  <a:lnTo>
                    <a:pt x="329488" y="3031853"/>
                  </a:lnTo>
                  <a:lnTo>
                    <a:pt x="354873" y="3068739"/>
                  </a:lnTo>
                  <a:lnTo>
                    <a:pt x="381076" y="3105006"/>
                  </a:lnTo>
                  <a:lnTo>
                    <a:pt x="408084" y="3140640"/>
                  </a:lnTo>
                  <a:lnTo>
                    <a:pt x="435885" y="3175629"/>
                  </a:lnTo>
                  <a:lnTo>
                    <a:pt x="464465" y="3209960"/>
                  </a:lnTo>
                  <a:lnTo>
                    <a:pt x="493810" y="3243618"/>
                  </a:lnTo>
                  <a:lnTo>
                    <a:pt x="523907" y="3276590"/>
                  </a:lnTo>
                  <a:lnTo>
                    <a:pt x="554743" y="3308864"/>
                  </a:lnTo>
                  <a:lnTo>
                    <a:pt x="586304" y="3340426"/>
                  </a:lnTo>
                  <a:lnTo>
                    <a:pt x="618578" y="3371262"/>
                  </a:lnTo>
                  <a:lnTo>
                    <a:pt x="651551" y="3401359"/>
                  </a:lnTo>
                  <a:lnTo>
                    <a:pt x="685209" y="3430704"/>
                  </a:lnTo>
                  <a:lnTo>
                    <a:pt x="719539" y="3459283"/>
                  </a:lnTo>
                  <a:lnTo>
                    <a:pt x="754528" y="3487084"/>
                  </a:lnTo>
                  <a:lnTo>
                    <a:pt x="790163" y="3514093"/>
                  </a:lnTo>
                  <a:lnTo>
                    <a:pt x="826429" y="3540296"/>
                  </a:lnTo>
                  <a:lnTo>
                    <a:pt x="863315" y="3565680"/>
                  </a:lnTo>
                  <a:lnTo>
                    <a:pt x="900806" y="3590232"/>
                  </a:lnTo>
                  <a:lnTo>
                    <a:pt x="938889" y="3613938"/>
                  </a:lnTo>
                  <a:lnTo>
                    <a:pt x="977552" y="3636786"/>
                  </a:lnTo>
                  <a:lnTo>
                    <a:pt x="1016779" y="3658762"/>
                  </a:lnTo>
                  <a:lnTo>
                    <a:pt x="1056559" y="3679852"/>
                  </a:lnTo>
                  <a:lnTo>
                    <a:pt x="1096878" y="3700043"/>
                  </a:lnTo>
                  <a:lnTo>
                    <a:pt x="1137722" y="3719322"/>
                  </a:lnTo>
                  <a:lnTo>
                    <a:pt x="1179079" y="3737676"/>
                  </a:lnTo>
                  <a:lnTo>
                    <a:pt x="1220934" y="3755091"/>
                  </a:lnTo>
                  <a:lnTo>
                    <a:pt x="1263275" y="3771553"/>
                  </a:lnTo>
                  <a:lnTo>
                    <a:pt x="1306088" y="3787050"/>
                  </a:lnTo>
                  <a:lnTo>
                    <a:pt x="1349360" y="3801569"/>
                  </a:lnTo>
                  <a:lnTo>
                    <a:pt x="1393077" y="3815095"/>
                  </a:lnTo>
                  <a:lnTo>
                    <a:pt x="1437227" y="3827616"/>
                  </a:lnTo>
                  <a:lnTo>
                    <a:pt x="1481795" y="3839118"/>
                  </a:lnTo>
                  <a:lnTo>
                    <a:pt x="1526769" y="3849587"/>
                  </a:lnTo>
                  <a:lnTo>
                    <a:pt x="1572135" y="3859012"/>
                  </a:lnTo>
                  <a:lnTo>
                    <a:pt x="1617880" y="3867377"/>
                  </a:lnTo>
                  <a:lnTo>
                    <a:pt x="1663991" y="3874670"/>
                  </a:lnTo>
                  <a:lnTo>
                    <a:pt x="1710454" y="3880878"/>
                  </a:lnTo>
                  <a:lnTo>
                    <a:pt x="1757255" y="3885987"/>
                  </a:lnTo>
                  <a:lnTo>
                    <a:pt x="1804383" y="3889984"/>
                  </a:lnTo>
                  <a:lnTo>
                    <a:pt x="1851822" y="3892856"/>
                  </a:lnTo>
                  <a:lnTo>
                    <a:pt x="1899560" y="3894588"/>
                  </a:lnTo>
                  <a:lnTo>
                    <a:pt x="1947584" y="3895169"/>
                  </a:lnTo>
                  <a:lnTo>
                    <a:pt x="1995608" y="3894588"/>
                  </a:lnTo>
                  <a:lnTo>
                    <a:pt x="2043346" y="3892856"/>
                  </a:lnTo>
                  <a:lnTo>
                    <a:pt x="2090786" y="3889984"/>
                  </a:lnTo>
                  <a:lnTo>
                    <a:pt x="2137913" y="3885987"/>
                  </a:lnTo>
                  <a:lnTo>
                    <a:pt x="2184715" y="3880878"/>
                  </a:lnTo>
                  <a:lnTo>
                    <a:pt x="2231177" y="3874670"/>
                  </a:lnTo>
                  <a:lnTo>
                    <a:pt x="2277288" y="3867377"/>
                  </a:lnTo>
                  <a:lnTo>
                    <a:pt x="2323033" y="3859012"/>
                  </a:lnTo>
                  <a:lnTo>
                    <a:pt x="2368399" y="3849587"/>
                  </a:lnTo>
                  <a:lnTo>
                    <a:pt x="2413373" y="3839118"/>
                  </a:lnTo>
                  <a:lnTo>
                    <a:pt x="2457942" y="3827616"/>
                  </a:lnTo>
                  <a:lnTo>
                    <a:pt x="2502091" y="3815095"/>
                  </a:lnTo>
                  <a:lnTo>
                    <a:pt x="2545809" y="3801569"/>
                  </a:lnTo>
                  <a:lnTo>
                    <a:pt x="2589081" y="3787050"/>
                  </a:lnTo>
                  <a:lnTo>
                    <a:pt x="2631894" y="3771553"/>
                  </a:lnTo>
                  <a:lnTo>
                    <a:pt x="2674234" y="3755091"/>
                  </a:lnTo>
                  <a:lnTo>
                    <a:pt x="2716090" y="3737676"/>
                  </a:lnTo>
                  <a:lnTo>
                    <a:pt x="2757446" y="3719322"/>
                  </a:lnTo>
                  <a:lnTo>
                    <a:pt x="2798290" y="3700043"/>
                  </a:lnTo>
                  <a:lnTo>
                    <a:pt x="2838609" y="3679852"/>
                  </a:lnTo>
                  <a:lnTo>
                    <a:pt x="2878389" y="3658762"/>
                  </a:lnTo>
                  <a:lnTo>
                    <a:pt x="2917617" y="3636786"/>
                  </a:lnTo>
                  <a:lnTo>
                    <a:pt x="2956279" y="3613938"/>
                  </a:lnTo>
                  <a:lnTo>
                    <a:pt x="2994362" y="3590232"/>
                  </a:lnTo>
                  <a:lnTo>
                    <a:pt x="3031853" y="3565680"/>
                  </a:lnTo>
                  <a:lnTo>
                    <a:pt x="3068739" y="3540296"/>
                  </a:lnTo>
                  <a:lnTo>
                    <a:pt x="3105006" y="3514093"/>
                  </a:lnTo>
                  <a:lnTo>
                    <a:pt x="3140640" y="3487084"/>
                  </a:lnTo>
                  <a:lnTo>
                    <a:pt x="3175629" y="3459283"/>
                  </a:lnTo>
                  <a:lnTo>
                    <a:pt x="3209960" y="3430704"/>
                  </a:lnTo>
                  <a:lnTo>
                    <a:pt x="3243618" y="3401359"/>
                  </a:lnTo>
                  <a:lnTo>
                    <a:pt x="3276590" y="3371262"/>
                  </a:lnTo>
                  <a:lnTo>
                    <a:pt x="3308864" y="3340426"/>
                  </a:lnTo>
                  <a:lnTo>
                    <a:pt x="3340426" y="3308864"/>
                  </a:lnTo>
                  <a:lnTo>
                    <a:pt x="3371262" y="3276590"/>
                  </a:lnTo>
                  <a:lnTo>
                    <a:pt x="3401359" y="3243618"/>
                  </a:lnTo>
                  <a:lnTo>
                    <a:pt x="3430704" y="3209960"/>
                  </a:lnTo>
                  <a:lnTo>
                    <a:pt x="3459283" y="3175629"/>
                  </a:lnTo>
                  <a:lnTo>
                    <a:pt x="3487084" y="3140640"/>
                  </a:lnTo>
                  <a:lnTo>
                    <a:pt x="3514093" y="3105006"/>
                  </a:lnTo>
                  <a:lnTo>
                    <a:pt x="3540296" y="3068739"/>
                  </a:lnTo>
                  <a:lnTo>
                    <a:pt x="3565680" y="3031853"/>
                  </a:lnTo>
                  <a:lnTo>
                    <a:pt x="3590232" y="2994362"/>
                  </a:lnTo>
                  <a:lnTo>
                    <a:pt x="3613938" y="2956279"/>
                  </a:lnTo>
                  <a:lnTo>
                    <a:pt x="3636786" y="2917617"/>
                  </a:lnTo>
                  <a:lnTo>
                    <a:pt x="3658762" y="2878389"/>
                  </a:lnTo>
                  <a:lnTo>
                    <a:pt x="3679852" y="2838609"/>
                  </a:lnTo>
                  <a:lnTo>
                    <a:pt x="3700043" y="2798290"/>
                  </a:lnTo>
                  <a:lnTo>
                    <a:pt x="3719322" y="2757446"/>
                  </a:lnTo>
                  <a:lnTo>
                    <a:pt x="3737676" y="2716090"/>
                  </a:lnTo>
                  <a:lnTo>
                    <a:pt x="3755091" y="2674234"/>
                  </a:lnTo>
                  <a:lnTo>
                    <a:pt x="3771553" y="2631894"/>
                  </a:lnTo>
                  <a:lnTo>
                    <a:pt x="3787050" y="2589081"/>
                  </a:lnTo>
                  <a:lnTo>
                    <a:pt x="3801569" y="2545809"/>
                  </a:lnTo>
                  <a:lnTo>
                    <a:pt x="3815095" y="2502091"/>
                  </a:lnTo>
                  <a:lnTo>
                    <a:pt x="3827616" y="2457942"/>
                  </a:lnTo>
                  <a:lnTo>
                    <a:pt x="3839118" y="2413373"/>
                  </a:lnTo>
                  <a:lnTo>
                    <a:pt x="3849587" y="2368399"/>
                  </a:lnTo>
                  <a:lnTo>
                    <a:pt x="3859012" y="2323033"/>
                  </a:lnTo>
                  <a:lnTo>
                    <a:pt x="3867377" y="2277288"/>
                  </a:lnTo>
                  <a:lnTo>
                    <a:pt x="3874670" y="2231177"/>
                  </a:lnTo>
                  <a:lnTo>
                    <a:pt x="3880878" y="2184715"/>
                  </a:lnTo>
                  <a:lnTo>
                    <a:pt x="3885987" y="2137913"/>
                  </a:lnTo>
                  <a:lnTo>
                    <a:pt x="3889984" y="2090786"/>
                  </a:lnTo>
                  <a:lnTo>
                    <a:pt x="3892856" y="2043346"/>
                  </a:lnTo>
                  <a:lnTo>
                    <a:pt x="3894588" y="1995608"/>
                  </a:lnTo>
                  <a:lnTo>
                    <a:pt x="3895169" y="1947584"/>
                  </a:lnTo>
                  <a:lnTo>
                    <a:pt x="3894588" y="1899560"/>
                  </a:lnTo>
                  <a:lnTo>
                    <a:pt x="3892856" y="1851822"/>
                  </a:lnTo>
                  <a:lnTo>
                    <a:pt x="3889984" y="1804383"/>
                  </a:lnTo>
                  <a:lnTo>
                    <a:pt x="3885987" y="1757255"/>
                  </a:lnTo>
                  <a:lnTo>
                    <a:pt x="3880878" y="1710454"/>
                  </a:lnTo>
                  <a:lnTo>
                    <a:pt x="3874670" y="1663991"/>
                  </a:lnTo>
                  <a:lnTo>
                    <a:pt x="3867377" y="1617880"/>
                  </a:lnTo>
                  <a:lnTo>
                    <a:pt x="3859012" y="1572135"/>
                  </a:lnTo>
                  <a:lnTo>
                    <a:pt x="3849587" y="1526769"/>
                  </a:lnTo>
                  <a:lnTo>
                    <a:pt x="3839118" y="1481795"/>
                  </a:lnTo>
                  <a:lnTo>
                    <a:pt x="3827616" y="1437227"/>
                  </a:lnTo>
                  <a:lnTo>
                    <a:pt x="3815095" y="1393077"/>
                  </a:lnTo>
                  <a:lnTo>
                    <a:pt x="3801569" y="1349360"/>
                  </a:lnTo>
                  <a:lnTo>
                    <a:pt x="3787050" y="1306088"/>
                  </a:lnTo>
                  <a:lnTo>
                    <a:pt x="3771553" y="1263275"/>
                  </a:lnTo>
                  <a:lnTo>
                    <a:pt x="3755091" y="1220934"/>
                  </a:lnTo>
                  <a:lnTo>
                    <a:pt x="3737676" y="1179079"/>
                  </a:lnTo>
                  <a:lnTo>
                    <a:pt x="3719322" y="1137722"/>
                  </a:lnTo>
                  <a:lnTo>
                    <a:pt x="3700043" y="1096878"/>
                  </a:lnTo>
                  <a:lnTo>
                    <a:pt x="3679852" y="1056559"/>
                  </a:lnTo>
                  <a:lnTo>
                    <a:pt x="3658762" y="1016779"/>
                  </a:lnTo>
                  <a:lnTo>
                    <a:pt x="3636786" y="977552"/>
                  </a:lnTo>
                  <a:lnTo>
                    <a:pt x="3613938" y="938889"/>
                  </a:lnTo>
                  <a:lnTo>
                    <a:pt x="3590232" y="900806"/>
                  </a:lnTo>
                  <a:lnTo>
                    <a:pt x="3565680" y="863315"/>
                  </a:lnTo>
                  <a:lnTo>
                    <a:pt x="3540296" y="826429"/>
                  </a:lnTo>
                  <a:lnTo>
                    <a:pt x="3514093" y="790163"/>
                  </a:lnTo>
                  <a:lnTo>
                    <a:pt x="3487084" y="754528"/>
                  </a:lnTo>
                  <a:lnTo>
                    <a:pt x="3459283" y="719539"/>
                  </a:lnTo>
                  <a:lnTo>
                    <a:pt x="3430704" y="685209"/>
                  </a:lnTo>
                  <a:lnTo>
                    <a:pt x="3401359" y="651551"/>
                  </a:lnTo>
                  <a:lnTo>
                    <a:pt x="3371262" y="618578"/>
                  </a:lnTo>
                  <a:lnTo>
                    <a:pt x="3340426" y="586304"/>
                  </a:lnTo>
                  <a:lnTo>
                    <a:pt x="3308864" y="554743"/>
                  </a:lnTo>
                  <a:lnTo>
                    <a:pt x="3276590" y="523907"/>
                  </a:lnTo>
                  <a:lnTo>
                    <a:pt x="3243618" y="493810"/>
                  </a:lnTo>
                  <a:lnTo>
                    <a:pt x="3209960" y="464465"/>
                  </a:lnTo>
                  <a:lnTo>
                    <a:pt x="3175629" y="435885"/>
                  </a:lnTo>
                  <a:lnTo>
                    <a:pt x="3140640" y="408084"/>
                  </a:lnTo>
                  <a:lnTo>
                    <a:pt x="3105006" y="381076"/>
                  </a:lnTo>
                  <a:lnTo>
                    <a:pt x="3068739" y="354873"/>
                  </a:lnTo>
                  <a:lnTo>
                    <a:pt x="3031853" y="329488"/>
                  </a:lnTo>
                  <a:lnTo>
                    <a:pt x="2994362" y="304936"/>
                  </a:lnTo>
                  <a:lnTo>
                    <a:pt x="2956279" y="281230"/>
                  </a:lnTo>
                  <a:lnTo>
                    <a:pt x="2917617" y="258382"/>
                  </a:lnTo>
                  <a:lnTo>
                    <a:pt x="2878389" y="236407"/>
                  </a:lnTo>
                  <a:lnTo>
                    <a:pt x="2838609" y="215317"/>
                  </a:lnTo>
                  <a:lnTo>
                    <a:pt x="2798290" y="195125"/>
                  </a:lnTo>
                  <a:lnTo>
                    <a:pt x="2757446" y="175846"/>
                  </a:lnTo>
                  <a:lnTo>
                    <a:pt x="2716090" y="157493"/>
                  </a:lnTo>
                  <a:lnTo>
                    <a:pt x="2674234" y="140078"/>
                  </a:lnTo>
                  <a:lnTo>
                    <a:pt x="2631894" y="123615"/>
                  </a:lnTo>
                  <a:lnTo>
                    <a:pt x="2589081" y="108118"/>
                  </a:lnTo>
                  <a:lnTo>
                    <a:pt x="2545809" y="93600"/>
                  </a:lnTo>
                  <a:lnTo>
                    <a:pt x="2502091" y="80073"/>
                  </a:lnTo>
                  <a:lnTo>
                    <a:pt x="2457942" y="67553"/>
                  </a:lnTo>
                  <a:lnTo>
                    <a:pt x="2413373" y="56051"/>
                  </a:lnTo>
                  <a:lnTo>
                    <a:pt x="2368399" y="45581"/>
                  </a:lnTo>
                  <a:lnTo>
                    <a:pt x="2323033" y="36157"/>
                  </a:lnTo>
                  <a:lnTo>
                    <a:pt x="2277288" y="27791"/>
                  </a:lnTo>
                  <a:lnTo>
                    <a:pt x="2231177" y="20498"/>
                  </a:lnTo>
                  <a:lnTo>
                    <a:pt x="2184715" y="14290"/>
                  </a:lnTo>
                  <a:lnTo>
                    <a:pt x="2137913" y="9181"/>
                  </a:lnTo>
                  <a:lnTo>
                    <a:pt x="2090786" y="5184"/>
                  </a:lnTo>
                  <a:lnTo>
                    <a:pt x="2043346" y="2313"/>
                  </a:lnTo>
                  <a:lnTo>
                    <a:pt x="1995608" y="580"/>
                  </a:lnTo>
                  <a:lnTo>
                    <a:pt x="1947584" y="0"/>
                  </a:lnTo>
                  <a:close/>
                </a:path>
              </a:pathLst>
            </a:custGeom>
            <a:solidFill>
              <a:srgbClr val="363B5E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2">
              <a:extLst>
                <a:ext uri="{FF2B5EF4-FFF2-40B4-BE49-F238E27FC236}">
                  <a16:creationId xmlns:a16="http://schemas.microsoft.com/office/drawing/2014/main" id="{A2FACB9F-56BE-6D5D-B282-D943409280D4}"/>
                </a:ext>
              </a:extLst>
            </p:cNvPr>
            <p:cNvSpPr>
              <a:spLocks/>
            </p:cNvSpPr>
            <p:nvPr/>
          </p:nvSpPr>
          <p:spPr>
            <a:xfrm>
              <a:off x="8177363" y="4203682"/>
              <a:ext cx="3716654" cy="2150110"/>
            </a:xfrm>
            <a:custGeom>
              <a:avLst/>
              <a:gdLst/>
              <a:ahLst/>
              <a:cxnLst/>
              <a:rect l="l" t="t" r="r" b="b"/>
              <a:pathLst>
                <a:path w="3716654" h="2150110">
                  <a:moveTo>
                    <a:pt x="3462539" y="0"/>
                  </a:moveTo>
                  <a:lnTo>
                    <a:pt x="2448977" y="0"/>
                  </a:lnTo>
                  <a:lnTo>
                    <a:pt x="2434669" y="326"/>
                  </a:lnTo>
                  <a:lnTo>
                    <a:pt x="2370979" y="6150"/>
                  </a:lnTo>
                  <a:lnTo>
                    <a:pt x="2324673" y="13791"/>
                  </a:lnTo>
                  <a:lnTo>
                    <a:pt x="2270779" y="26012"/>
                  </a:lnTo>
                  <a:lnTo>
                    <a:pt x="2210835" y="43886"/>
                  </a:lnTo>
                  <a:lnTo>
                    <a:pt x="2146380" y="68482"/>
                  </a:lnTo>
                  <a:lnTo>
                    <a:pt x="2078952" y="100874"/>
                  </a:lnTo>
                  <a:lnTo>
                    <a:pt x="2010090" y="142131"/>
                  </a:lnTo>
                  <a:lnTo>
                    <a:pt x="1958137" y="179734"/>
                  </a:lnTo>
                  <a:lnTo>
                    <a:pt x="1905568" y="224588"/>
                  </a:lnTo>
                  <a:lnTo>
                    <a:pt x="1853554" y="277287"/>
                  </a:lnTo>
                  <a:lnTo>
                    <a:pt x="1828123" y="306763"/>
                  </a:lnTo>
                  <a:lnTo>
                    <a:pt x="1803270" y="338422"/>
                  </a:lnTo>
                  <a:lnTo>
                    <a:pt x="1779142" y="372339"/>
                  </a:lnTo>
                  <a:lnTo>
                    <a:pt x="1755886" y="408587"/>
                  </a:lnTo>
                  <a:lnTo>
                    <a:pt x="1733648" y="447240"/>
                  </a:lnTo>
                  <a:lnTo>
                    <a:pt x="1712575" y="488372"/>
                  </a:lnTo>
                  <a:lnTo>
                    <a:pt x="1692814" y="532058"/>
                  </a:lnTo>
                  <a:lnTo>
                    <a:pt x="1674510" y="578372"/>
                  </a:lnTo>
                  <a:lnTo>
                    <a:pt x="1657811" y="627387"/>
                  </a:lnTo>
                  <a:lnTo>
                    <a:pt x="1642863" y="679177"/>
                  </a:lnTo>
                  <a:lnTo>
                    <a:pt x="1629813" y="733818"/>
                  </a:lnTo>
                  <a:lnTo>
                    <a:pt x="1618807" y="791382"/>
                  </a:lnTo>
                  <a:lnTo>
                    <a:pt x="1609991" y="851943"/>
                  </a:lnTo>
                  <a:lnTo>
                    <a:pt x="1603513" y="915577"/>
                  </a:lnTo>
                  <a:lnTo>
                    <a:pt x="1599519" y="982356"/>
                  </a:lnTo>
                  <a:lnTo>
                    <a:pt x="1598155" y="1052355"/>
                  </a:lnTo>
                  <a:lnTo>
                    <a:pt x="1598155" y="1097139"/>
                  </a:lnTo>
                  <a:lnTo>
                    <a:pt x="1595107" y="1190625"/>
                  </a:lnTo>
                  <a:lnTo>
                    <a:pt x="1585670" y="1253524"/>
                  </a:lnTo>
                  <a:lnTo>
                    <a:pt x="1562263" y="1314402"/>
                  </a:lnTo>
                  <a:lnTo>
                    <a:pt x="1517309" y="1401821"/>
                  </a:lnTo>
                  <a:lnTo>
                    <a:pt x="1493053" y="1443399"/>
                  </a:lnTo>
                  <a:lnTo>
                    <a:pt x="1466210" y="1481144"/>
                  </a:lnTo>
                  <a:lnTo>
                    <a:pt x="1436702" y="1515097"/>
                  </a:lnTo>
                  <a:lnTo>
                    <a:pt x="1404451" y="1545300"/>
                  </a:lnTo>
                  <a:lnTo>
                    <a:pt x="1369380" y="1571793"/>
                  </a:lnTo>
                  <a:lnTo>
                    <a:pt x="1331412" y="1594620"/>
                  </a:lnTo>
                  <a:lnTo>
                    <a:pt x="1290467" y="1613820"/>
                  </a:lnTo>
                  <a:lnTo>
                    <a:pt x="1246468" y="1629437"/>
                  </a:lnTo>
                  <a:lnTo>
                    <a:pt x="1199338" y="1641511"/>
                  </a:lnTo>
                  <a:lnTo>
                    <a:pt x="1148999" y="1650083"/>
                  </a:lnTo>
                  <a:lnTo>
                    <a:pt x="1095373" y="1655196"/>
                  </a:lnTo>
                  <a:lnTo>
                    <a:pt x="1038381" y="1656891"/>
                  </a:lnTo>
                  <a:lnTo>
                    <a:pt x="0" y="1656891"/>
                  </a:lnTo>
                  <a:lnTo>
                    <a:pt x="7537" y="1683515"/>
                  </a:lnTo>
                  <a:lnTo>
                    <a:pt x="22408" y="1731280"/>
                  </a:lnTo>
                  <a:lnTo>
                    <a:pt x="38463" y="1778510"/>
                  </a:lnTo>
                  <a:lnTo>
                    <a:pt x="55685" y="1825189"/>
                  </a:lnTo>
                  <a:lnTo>
                    <a:pt x="74056" y="1871298"/>
                  </a:lnTo>
                  <a:lnTo>
                    <a:pt x="93559" y="1916821"/>
                  </a:lnTo>
                  <a:lnTo>
                    <a:pt x="114176" y="1961739"/>
                  </a:lnTo>
                  <a:lnTo>
                    <a:pt x="135891" y="2006035"/>
                  </a:lnTo>
                  <a:lnTo>
                    <a:pt x="158685" y="2049693"/>
                  </a:lnTo>
                  <a:lnTo>
                    <a:pt x="182541" y="2092693"/>
                  </a:lnTo>
                  <a:lnTo>
                    <a:pt x="207442" y="2135020"/>
                  </a:lnTo>
                  <a:lnTo>
                    <a:pt x="216449" y="2149484"/>
                  </a:lnTo>
                  <a:lnTo>
                    <a:pt x="1038381" y="2149484"/>
                  </a:lnTo>
                  <a:lnTo>
                    <a:pt x="1093022" y="2148401"/>
                  </a:lnTo>
                  <a:lnTo>
                    <a:pt x="1146563" y="2145164"/>
                  </a:lnTo>
                  <a:lnTo>
                    <a:pt x="1198974" y="2139789"/>
                  </a:lnTo>
                  <a:lnTo>
                    <a:pt x="1250225" y="2132296"/>
                  </a:lnTo>
                  <a:lnTo>
                    <a:pt x="1300286" y="2122700"/>
                  </a:lnTo>
                  <a:lnTo>
                    <a:pt x="1349128" y="2111019"/>
                  </a:lnTo>
                  <a:lnTo>
                    <a:pt x="1396720" y="2097270"/>
                  </a:lnTo>
                  <a:lnTo>
                    <a:pt x="1443034" y="2081472"/>
                  </a:lnTo>
                  <a:lnTo>
                    <a:pt x="1488039" y="2063641"/>
                  </a:lnTo>
                  <a:lnTo>
                    <a:pt x="1531705" y="2043794"/>
                  </a:lnTo>
                  <a:lnTo>
                    <a:pt x="1574002" y="2021950"/>
                  </a:lnTo>
                  <a:lnTo>
                    <a:pt x="1614902" y="1998125"/>
                  </a:lnTo>
                  <a:lnTo>
                    <a:pt x="1654373" y="1972336"/>
                  </a:lnTo>
                  <a:lnTo>
                    <a:pt x="1692387" y="1944602"/>
                  </a:lnTo>
                  <a:lnTo>
                    <a:pt x="1728912" y="1914940"/>
                  </a:lnTo>
                  <a:lnTo>
                    <a:pt x="1763921" y="1883366"/>
                  </a:lnTo>
                  <a:lnTo>
                    <a:pt x="1797382" y="1849898"/>
                  </a:lnTo>
                  <a:lnTo>
                    <a:pt x="1829266" y="1814554"/>
                  </a:lnTo>
                  <a:lnTo>
                    <a:pt x="1859543" y="1777351"/>
                  </a:lnTo>
                  <a:lnTo>
                    <a:pt x="1888183" y="1738306"/>
                  </a:lnTo>
                  <a:lnTo>
                    <a:pt x="1915157" y="1697437"/>
                  </a:lnTo>
                  <a:lnTo>
                    <a:pt x="1940435" y="1654761"/>
                  </a:lnTo>
                  <a:lnTo>
                    <a:pt x="1963987" y="1610296"/>
                  </a:lnTo>
                  <a:lnTo>
                    <a:pt x="1993363" y="1546591"/>
                  </a:lnTo>
                  <a:lnTo>
                    <a:pt x="2017813" y="1483969"/>
                  </a:lnTo>
                  <a:lnTo>
                    <a:pt x="2037788" y="1423239"/>
                  </a:lnTo>
                  <a:lnTo>
                    <a:pt x="2053740" y="1365208"/>
                  </a:lnTo>
                  <a:lnTo>
                    <a:pt x="2066121" y="1310683"/>
                  </a:lnTo>
                  <a:lnTo>
                    <a:pt x="2075382" y="1260473"/>
                  </a:lnTo>
                  <a:lnTo>
                    <a:pt x="2081975" y="1215383"/>
                  </a:lnTo>
                  <a:lnTo>
                    <a:pt x="2086352" y="1176223"/>
                  </a:lnTo>
                  <a:lnTo>
                    <a:pt x="2090233" y="1119536"/>
                  </a:lnTo>
                  <a:lnTo>
                    <a:pt x="2090266" y="1118918"/>
                  </a:lnTo>
                  <a:lnTo>
                    <a:pt x="2090726" y="1118918"/>
                  </a:lnTo>
                  <a:lnTo>
                    <a:pt x="2090726" y="1052355"/>
                  </a:lnTo>
                  <a:lnTo>
                    <a:pt x="2092332" y="986992"/>
                  </a:lnTo>
                  <a:lnTo>
                    <a:pt x="2097143" y="925542"/>
                  </a:lnTo>
                  <a:lnTo>
                    <a:pt x="2105152" y="868024"/>
                  </a:lnTo>
                  <a:lnTo>
                    <a:pt x="2116349" y="814461"/>
                  </a:lnTo>
                  <a:lnTo>
                    <a:pt x="2130728" y="764872"/>
                  </a:lnTo>
                  <a:lnTo>
                    <a:pt x="2148278" y="719280"/>
                  </a:lnTo>
                  <a:lnTo>
                    <a:pt x="2168993" y="677704"/>
                  </a:lnTo>
                  <a:lnTo>
                    <a:pt x="2192864" y="640167"/>
                  </a:lnTo>
                  <a:lnTo>
                    <a:pt x="2219882" y="606689"/>
                  </a:lnTo>
                  <a:lnTo>
                    <a:pt x="2250039" y="577290"/>
                  </a:lnTo>
                  <a:lnTo>
                    <a:pt x="2283328" y="551993"/>
                  </a:lnTo>
                  <a:lnTo>
                    <a:pt x="2343298" y="519920"/>
                  </a:lnTo>
                  <a:lnTo>
                    <a:pt x="2396261" y="502037"/>
                  </a:lnTo>
                  <a:lnTo>
                    <a:pt x="2434170" y="494284"/>
                  </a:lnTo>
                  <a:lnTo>
                    <a:pt x="2448977" y="492602"/>
                  </a:lnTo>
                  <a:lnTo>
                    <a:pt x="3716259" y="492602"/>
                  </a:lnTo>
                  <a:lnTo>
                    <a:pt x="3713941" y="485681"/>
                  </a:lnTo>
                  <a:lnTo>
                    <a:pt x="3697180" y="439554"/>
                  </a:lnTo>
                  <a:lnTo>
                    <a:pt x="3679297" y="393978"/>
                  </a:lnTo>
                  <a:lnTo>
                    <a:pt x="3660310" y="348969"/>
                  </a:lnTo>
                  <a:lnTo>
                    <a:pt x="3640236" y="304543"/>
                  </a:lnTo>
                  <a:lnTo>
                    <a:pt x="3619092" y="260718"/>
                  </a:lnTo>
                  <a:lnTo>
                    <a:pt x="3596893" y="217510"/>
                  </a:lnTo>
                  <a:lnTo>
                    <a:pt x="3573657" y="174935"/>
                  </a:lnTo>
                  <a:lnTo>
                    <a:pt x="3549401" y="133011"/>
                  </a:lnTo>
                  <a:lnTo>
                    <a:pt x="3524141" y="91754"/>
                  </a:lnTo>
                  <a:lnTo>
                    <a:pt x="3497893" y="51181"/>
                  </a:lnTo>
                  <a:lnTo>
                    <a:pt x="3470675" y="11308"/>
                  </a:lnTo>
                  <a:lnTo>
                    <a:pt x="3462539" y="0"/>
                  </a:lnTo>
                  <a:close/>
                </a:path>
                <a:path w="3716654" h="2150110">
                  <a:moveTo>
                    <a:pt x="2090726" y="1118918"/>
                  </a:moveTo>
                  <a:lnTo>
                    <a:pt x="2090266" y="1118918"/>
                  </a:lnTo>
                  <a:lnTo>
                    <a:pt x="2090726" y="1119536"/>
                  </a:lnTo>
                  <a:lnTo>
                    <a:pt x="2090726" y="1118918"/>
                  </a:lnTo>
                  <a:close/>
                </a:path>
              </a:pathLst>
            </a:custGeom>
            <a:solidFill>
              <a:srgbClr val="D4EDFA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3">
              <a:extLst>
                <a:ext uri="{FF2B5EF4-FFF2-40B4-BE49-F238E27FC236}">
                  <a16:creationId xmlns:a16="http://schemas.microsoft.com/office/drawing/2014/main" id="{637797F7-9541-7925-D129-CECAA8C195C4}"/>
                </a:ext>
              </a:extLst>
            </p:cNvPr>
            <p:cNvSpPr>
              <a:spLocks/>
            </p:cNvSpPr>
            <p:nvPr/>
          </p:nvSpPr>
          <p:spPr>
            <a:xfrm>
              <a:off x="10776540" y="4116890"/>
              <a:ext cx="1137920" cy="645795"/>
            </a:xfrm>
            <a:custGeom>
              <a:avLst/>
              <a:gdLst/>
              <a:ahLst/>
              <a:cxnLst/>
              <a:rect l="l" t="t" r="r" b="b"/>
              <a:pathLst>
                <a:path w="1137920" h="645795">
                  <a:moveTo>
                    <a:pt x="796554" y="0"/>
                  </a:moveTo>
                  <a:lnTo>
                    <a:pt x="0" y="0"/>
                  </a:lnTo>
                  <a:lnTo>
                    <a:pt x="0" y="645226"/>
                  </a:lnTo>
                  <a:lnTo>
                    <a:pt x="1137672" y="645226"/>
                  </a:lnTo>
                  <a:lnTo>
                    <a:pt x="1129492" y="622186"/>
                  </a:lnTo>
                  <a:lnTo>
                    <a:pt x="1114974" y="584086"/>
                  </a:lnTo>
                  <a:lnTo>
                    <a:pt x="1099476" y="533286"/>
                  </a:lnTo>
                  <a:lnTo>
                    <a:pt x="1083014" y="495186"/>
                  </a:lnTo>
                  <a:lnTo>
                    <a:pt x="1065599" y="457086"/>
                  </a:lnTo>
                  <a:lnTo>
                    <a:pt x="1047245" y="406286"/>
                  </a:lnTo>
                  <a:lnTo>
                    <a:pt x="1027966" y="368186"/>
                  </a:lnTo>
                  <a:lnTo>
                    <a:pt x="1007774" y="330086"/>
                  </a:lnTo>
                  <a:lnTo>
                    <a:pt x="986684" y="291986"/>
                  </a:lnTo>
                  <a:lnTo>
                    <a:pt x="964708" y="253886"/>
                  </a:lnTo>
                  <a:lnTo>
                    <a:pt x="941860" y="215786"/>
                  </a:lnTo>
                  <a:lnTo>
                    <a:pt x="918154" y="177686"/>
                  </a:lnTo>
                  <a:lnTo>
                    <a:pt x="893601" y="139586"/>
                  </a:lnTo>
                  <a:lnTo>
                    <a:pt x="868217" y="101486"/>
                  </a:lnTo>
                  <a:lnTo>
                    <a:pt x="842014" y="63386"/>
                  </a:lnTo>
                  <a:lnTo>
                    <a:pt x="815005" y="25286"/>
                  </a:lnTo>
                  <a:lnTo>
                    <a:pt x="796554" y="0"/>
                  </a:lnTo>
                  <a:close/>
                </a:path>
              </a:pathLst>
            </a:custGeom>
            <a:solidFill>
              <a:srgbClr val="F2C469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4">
              <a:extLst>
                <a:ext uri="{FF2B5EF4-FFF2-40B4-BE49-F238E27FC236}">
                  <a16:creationId xmlns:a16="http://schemas.microsoft.com/office/drawing/2014/main" id="{002B3D9A-1148-7B56-58C6-91D77E54423B}"/>
                </a:ext>
              </a:extLst>
            </p:cNvPr>
            <p:cNvSpPr>
              <a:spLocks/>
            </p:cNvSpPr>
            <p:nvPr/>
          </p:nvSpPr>
          <p:spPr>
            <a:xfrm>
              <a:off x="10776534" y="4116901"/>
              <a:ext cx="1137920" cy="645795"/>
            </a:xfrm>
            <a:custGeom>
              <a:avLst/>
              <a:gdLst/>
              <a:ahLst/>
              <a:cxnLst/>
              <a:rect l="l" t="t" r="r" b="b"/>
              <a:pathLst>
                <a:path w="1137920" h="645795">
                  <a:moveTo>
                    <a:pt x="122047" y="0"/>
                  </a:moveTo>
                  <a:lnTo>
                    <a:pt x="0" y="0"/>
                  </a:lnTo>
                  <a:lnTo>
                    <a:pt x="0" y="645223"/>
                  </a:lnTo>
                  <a:lnTo>
                    <a:pt x="8267" y="645223"/>
                  </a:lnTo>
                  <a:lnTo>
                    <a:pt x="122047" y="0"/>
                  </a:lnTo>
                  <a:close/>
                </a:path>
                <a:path w="1137920" h="645795">
                  <a:moveTo>
                    <a:pt x="430999" y="0"/>
                  </a:moveTo>
                  <a:lnTo>
                    <a:pt x="276517" y="0"/>
                  </a:lnTo>
                  <a:lnTo>
                    <a:pt x="162750" y="645223"/>
                  </a:lnTo>
                  <a:lnTo>
                    <a:pt x="317220" y="645223"/>
                  </a:lnTo>
                  <a:lnTo>
                    <a:pt x="430999" y="0"/>
                  </a:lnTo>
                  <a:close/>
                </a:path>
                <a:path w="1137920" h="645795">
                  <a:moveTo>
                    <a:pt x="739940" y="0"/>
                  </a:moveTo>
                  <a:lnTo>
                    <a:pt x="585457" y="0"/>
                  </a:lnTo>
                  <a:lnTo>
                    <a:pt x="471690" y="645223"/>
                  </a:lnTo>
                  <a:lnTo>
                    <a:pt x="626173" y="645223"/>
                  </a:lnTo>
                  <a:lnTo>
                    <a:pt x="739940" y="0"/>
                  </a:lnTo>
                  <a:close/>
                </a:path>
                <a:path w="1137920" h="645795">
                  <a:moveTo>
                    <a:pt x="994803" y="306641"/>
                  </a:moveTo>
                  <a:lnTo>
                    <a:pt x="964704" y="253885"/>
                  </a:lnTo>
                  <a:lnTo>
                    <a:pt x="941857" y="215785"/>
                  </a:lnTo>
                  <a:lnTo>
                    <a:pt x="918159" y="177685"/>
                  </a:lnTo>
                  <a:lnTo>
                    <a:pt x="893597" y="139585"/>
                  </a:lnTo>
                  <a:lnTo>
                    <a:pt x="874776" y="111328"/>
                  </a:lnTo>
                  <a:lnTo>
                    <a:pt x="780643" y="645223"/>
                  </a:lnTo>
                  <a:lnTo>
                    <a:pt x="935101" y="645223"/>
                  </a:lnTo>
                  <a:lnTo>
                    <a:pt x="994803" y="306641"/>
                  </a:lnTo>
                  <a:close/>
                </a:path>
                <a:path w="1137920" h="645795">
                  <a:moveTo>
                    <a:pt x="1137678" y="645223"/>
                  </a:moveTo>
                  <a:lnTo>
                    <a:pt x="1129487" y="622185"/>
                  </a:lnTo>
                  <a:lnTo>
                    <a:pt x="1114971" y="584085"/>
                  </a:lnTo>
                  <a:lnTo>
                    <a:pt x="1105712" y="553732"/>
                  </a:lnTo>
                  <a:lnTo>
                    <a:pt x="1089583" y="645223"/>
                  </a:lnTo>
                  <a:lnTo>
                    <a:pt x="1137678" y="645223"/>
                  </a:lnTo>
                  <a:close/>
                </a:path>
              </a:pathLst>
            </a:custGeom>
            <a:solidFill>
              <a:srgbClr val="EDB842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5">
              <a:extLst>
                <a:ext uri="{FF2B5EF4-FFF2-40B4-BE49-F238E27FC236}">
                  <a16:creationId xmlns:a16="http://schemas.microsoft.com/office/drawing/2014/main" id="{443BFD22-6728-B32C-8998-DF9F4BCEF3EA}"/>
                </a:ext>
              </a:extLst>
            </p:cNvPr>
            <p:cNvSpPr>
              <a:spLocks/>
            </p:cNvSpPr>
            <p:nvPr/>
          </p:nvSpPr>
          <p:spPr>
            <a:xfrm>
              <a:off x="9680184" y="5102225"/>
              <a:ext cx="697865" cy="226060"/>
            </a:xfrm>
            <a:custGeom>
              <a:avLst/>
              <a:gdLst/>
              <a:ahLst/>
              <a:cxnLst/>
              <a:rect l="l" t="t" r="r" b="b"/>
              <a:pathLst>
                <a:path w="697865" h="226060">
                  <a:moveTo>
                    <a:pt x="634734" y="0"/>
                  </a:moveTo>
                  <a:lnTo>
                    <a:pt x="62950" y="0"/>
                  </a:lnTo>
                  <a:lnTo>
                    <a:pt x="38449" y="4947"/>
                  </a:lnTo>
                  <a:lnTo>
                    <a:pt x="18439" y="18439"/>
                  </a:lnTo>
                  <a:lnTo>
                    <a:pt x="4947" y="38449"/>
                  </a:lnTo>
                  <a:lnTo>
                    <a:pt x="0" y="62950"/>
                  </a:lnTo>
                  <a:lnTo>
                    <a:pt x="0" y="162623"/>
                  </a:lnTo>
                  <a:lnTo>
                    <a:pt x="4947" y="187123"/>
                  </a:lnTo>
                  <a:lnTo>
                    <a:pt x="18439" y="207129"/>
                  </a:lnTo>
                  <a:lnTo>
                    <a:pt x="38449" y="220617"/>
                  </a:lnTo>
                  <a:lnTo>
                    <a:pt x="62950" y="225563"/>
                  </a:lnTo>
                  <a:lnTo>
                    <a:pt x="634734" y="225563"/>
                  </a:lnTo>
                  <a:lnTo>
                    <a:pt x="659236" y="220617"/>
                  </a:lnTo>
                  <a:lnTo>
                    <a:pt x="679246" y="207129"/>
                  </a:lnTo>
                  <a:lnTo>
                    <a:pt x="692738" y="187123"/>
                  </a:lnTo>
                  <a:lnTo>
                    <a:pt x="697685" y="162623"/>
                  </a:lnTo>
                  <a:lnTo>
                    <a:pt x="697685" y="62950"/>
                  </a:lnTo>
                  <a:lnTo>
                    <a:pt x="692738" y="38449"/>
                  </a:lnTo>
                  <a:lnTo>
                    <a:pt x="679246" y="18439"/>
                  </a:lnTo>
                  <a:lnTo>
                    <a:pt x="659236" y="4947"/>
                  </a:lnTo>
                  <a:lnTo>
                    <a:pt x="634734" y="0"/>
                  </a:lnTo>
                  <a:close/>
                </a:path>
              </a:pathLst>
            </a:custGeom>
            <a:solidFill>
              <a:srgbClr val="58B6D2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6">
              <a:extLst>
                <a:ext uri="{FF2B5EF4-FFF2-40B4-BE49-F238E27FC236}">
                  <a16:creationId xmlns:a16="http://schemas.microsoft.com/office/drawing/2014/main" id="{4437B34E-680D-3E5A-CAD8-83D5A0DC9DE4}"/>
                </a:ext>
              </a:extLst>
            </p:cNvPr>
            <p:cNvSpPr>
              <a:spLocks/>
            </p:cNvSpPr>
            <p:nvPr/>
          </p:nvSpPr>
          <p:spPr>
            <a:xfrm>
              <a:off x="8155507" y="5781572"/>
              <a:ext cx="1131570" cy="645795"/>
            </a:xfrm>
            <a:custGeom>
              <a:avLst/>
              <a:gdLst/>
              <a:ahLst/>
              <a:cxnLst/>
              <a:rect l="l" t="t" r="r" b="b"/>
              <a:pathLst>
                <a:path w="1131570" h="645795">
                  <a:moveTo>
                    <a:pt x="1131256" y="0"/>
                  </a:moveTo>
                  <a:lnTo>
                    <a:pt x="0" y="0"/>
                  </a:lnTo>
                  <a:lnTo>
                    <a:pt x="5009" y="24304"/>
                  </a:lnTo>
                  <a:lnTo>
                    <a:pt x="16510" y="62404"/>
                  </a:lnTo>
                  <a:lnTo>
                    <a:pt x="29031" y="113204"/>
                  </a:lnTo>
                  <a:lnTo>
                    <a:pt x="42557" y="151304"/>
                  </a:lnTo>
                  <a:lnTo>
                    <a:pt x="57076" y="202104"/>
                  </a:lnTo>
                  <a:lnTo>
                    <a:pt x="72573" y="240204"/>
                  </a:lnTo>
                  <a:lnTo>
                    <a:pt x="89035" y="278304"/>
                  </a:lnTo>
                  <a:lnTo>
                    <a:pt x="106450" y="329104"/>
                  </a:lnTo>
                  <a:lnTo>
                    <a:pt x="124804" y="367204"/>
                  </a:lnTo>
                  <a:lnTo>
                    <a:pt x="144083" y="405304"/>
                  </a:lnTo>
                  <a:lnTo>
                    <a:pt x="164274" y="443404"/>
                  </a:lnTo>
                  <a:lnTo>
                    <a:pt x="185364" y="481504"/>
                  </a:lnTo>
                  <a:lnTo>
                    <a:pt x="207340" y="532304"/>
                  </a:lnTo>
                  <a:lnTo>
                    <a:pt x="230188" y="570404"/>
                  </a:lnTo>
                  <a:lnTo>
                    <a:pt x="253894" y="608504"/>
                  </a:lnTo>
                  <a:lnTo>
                    <a:pt x="277558" y="645226"/>
                  </a:lnTo>
                  <a:lnTo>
                    <a:pt x="1131256" y="645226"/>
                  </a:lnTo>
                  <a:lnTo>
                    <a:pt x="1131256" y="0"/>
                  </a:lnTo>
                  <a:close/>
                </a:path>
              </a:pathLst>
            </a:custGeom>
            <a:solidFill>
              <a:srgbClr val="F2C469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7">
              <a:extLst>
                <a:ext uri="{FF2B5EF4-FFF2-40B4-BE49-F238E27FC236}">
                  <a16:creationId xmlns:a16="http://schemas.microsoft.com/office/drawing/2014/main" id="{21886E7F-C4A1-04F0-5B93-D6061B53226D}"/>
                </a:ext>
              </a:extLst>
            </p:cNvPr>
            <p:cNvSpPr>
              <a:spLocks/>
            </p:cNvSpPr>
            <p:nvPr/>
          </p:nvSpPr>
          <p:spPr>
            <a:xfrm>
              <a:off x="8252447" y="5781579"/>
              <a:ext cx="1034415" cy="645795"/>
            </a:xfrm>
            <a:custGeom>
              <a:avLst/>
              <a:gdLst/>
              <a:ahLst/>
              <a:cxnLst/>
              <a:rect l="l" t="t" r="r" b="b"/>
              <a:pathLst>
                <a:path w="1034415" h="645795">
                  <a:moveTo>
                    <a:pt x="207606" y="0"/>
                  </a:moveTo>
                  <a:lnTo>
                    <a:pt x="53124" y="0"/>
                  </a:lnTo>
                  <a:lnTo>
                    <a:pt x="0" y="301358"/>
                  </a:lnTo>
                  <a:lnTo>
                    <a:pt x="27863" y="367207"/>
                  </a:lnTo>
                  <a:lnTo>
                    <a:pt x="47142" y="405307"/>
                  </a:lnTo>
                  <a:lnTo>
                    <a:pt x="67322" y="443407"/>
                  </a:lnTo>
                  <a:lnTo>
                    <a:pt x="88417" y="481507"/>
                  </a:lnTo>
                  <a:lnTo>
                    <a:pt x="110388" y="532307"/>
                  </a:lnTo>
                  <a:lnTo>
                    <a:pt x="112991" y="536625"/>
                  </a:lnTo>
                  <a:lnTo>
                    <a:pt x="207606" y="0"/>
                  </a:lnTo>
                  <a:close/>
                </a:path>
                <a:path w="1034415" h="645795">
                  <a:moveTo>
                    <a:pt x="516547" y="0"/>
                  </a:moveTo>
                  <a:lnTo>
                    <a:pt x="362077" y="0"/>
                  </a:lnTo>
                  <a:lnTo>
                    <a:pt x="248310" y="645223"/>
                  </a:lnTo>
                  <a:lnTo>
                    <a:pt x="402767" y="645223"/>
                  </a:lnTo>
                  <a:lnTo>
                    <a:pt x="516547" y="0"/>
                  </a:lnTo>
                  <a:close/>
                </a:path>
                <a:path w="1034415" h="645795">
                  <a:moveTo>
                    <a:pt x="825500" y="0"/>
                  </a:moveTo>
                  <a:lnTo>
                    <a:pt x="671017" y="0"/>
                  </a:lnTo>
                  <a:lnTo>
                    <a:pt x="557250" y="645223"/>
                  </a:lnTo>
                  <a:lnTo>
                    <a:pt x="711720" y="645223"/>
                  </a:lnTo>
                  <a:lnTo>
                    <a:pt x="825500" y="0"/>
                  </a:lnTo>
                  <a:close/>
                </a:path>
                <a:path w="1034415" h="645795">
                  <a:moveTo>
                    <a:pt x="1034300" y="0"/>
                  </a:moveTo>
                  <a:lnTo>
                    <a:pt x="979970" y="0"/>
                  </a:lnTo>
                  <a:lnTo>
                    <a:pt x="866203" y="645223"/>
                  </a:lnTo>
                  <a:lnTo>
                    <a:pt x="1020673" y="645223"/>
                  </a:lnTo>
                  <a:lnTo>
                    <a:pt x="1034300" y="567905"/>
                  </a:lnTo>
                  <a:lnTo>
                    <a:pt x="1034300" y="0"/>
                  </a:lnTo>
                  <a:close/>
                </a:path>
              </a:pathLst>
            </a:custGeom>
            <a:solidFill>
              <a:srgbClr val="F7DBA1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object 5">
            <a:extLst>
              <a:ext uri="{FF2B5EF4-FFF2-40B4-BE49-F238E27FC236}">
                <a16:creationId xmlns:a16="http://schemas.microsoft.com/office/drawing/2014/main" id="{05115599-7DBF-930D-816E-6104D58EFA4E}"/>
              </a:ext>
            </a:extLst>
          </p:cNvPr>
          <p:cNvSpPr txBox="1">
            <a:spLocks/>
          </p:cNvSpPr>
          <p:nvPr/>
        </p:nvSpPr>
        <p:spPr>
          <a:xfrm>
            <a:off x="8930569" y="4633005"/>
            <a:ext cx="2271054" cy="89378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R="6161" lvl="0" algn="ctr" defTabSz="554492" rtl="0" eaLnBrk="1" fontAlgn="auto" latinLnBrk="0" hangingPunct="1">
              <a:lnSpc>
                <a:spcPct val="100699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80" b="1" i="0" u="none" strike="noStrike" kern="0" cap="none" spc="-8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Achieving </a:t>
            </a:r>
            <a:r>
              <a:rPr kumimoji="0" sz="2880" b="1" i="0" u="none" strike="noStrike" kern="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net</a:t>
            </a:r>
            <a:r>
              <a:rPr kumimoji="0" sz="2880" b="1" i="0" u="none" strike="noStrike" kern="0" cap="none" spc="-1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880" b="1" i="0" u="none" strike="noStrike" kern="0" cap="none" spc="-1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zero</a:t>
            </a:r>
            <a:endParaRPr kumimoji="0" sz="288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pic>
        <p:nvPicPr>
          <p:cNvPr id="42" name="object 38">
            <a:extLst>
              <a:ext uri="{FF2B5EF4-FFF2-40B4-BE49-F238E27FC236}">
                <a16:creationId xmlns:a16="http://schemas.microsoft.com/office/drawing/2014/main" id="{09BA9E87-974F-51E9-45A2-967D353B6C8E}"/>
              </a:ext>
            </a:extLst>
          </p:cNvPr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0864" y="1863879"/>
            <a:ext cx="2362034" cy="236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40">
        <p:fade/>
      </p:transition>
    </mc:Choice>
    <mc:Fallback xmlns="">
      <p:transition spd="med" advClick="0" advTm="24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river&#10;&#10;Description automatically generated">
            <a:extLst>
              <a:ext uri="{FF2B5EF4-FFF2-40B4-BE49-F238E27FC236}">
                <a16:creationId xmlns:a16="http://schemas.microsoft.com/office/drawing/2014/main" id="{A8FCBDDA-E8C9-6565-83DB-E51FE23FE7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665" y="-64498"/>
            <a:ext cx="12421329" cy="698699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8AFABBD-7359-1632-BA03-F6679397EB5C}"/>
              </a:ext>
            </a:extLst>
          </p:cNvPr>
          <p:cNvGrpSpPr/>
          <p:nvPr/>
        </p:nvGrpSpPr>
        <p:grpSpPr>
          <a:xfrm>
            <a:off x="3577389" y="3910468"/>
            <a:ext cx="8251552" cy="2052759"/>
            <a:chOff x="2908691" y="3910468"/>
            <a:chExt cx="8920250" cy="205275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9A068C8-DFC4-ED9B-3AFD-0498E5CA5557}"/>
                </a:ext>
              </a:extLst>
            </p:cNvPr>
            <p:cNvGrpSpPr/>
            <p:nvPr/>
          </p:nvGrpSpPr>
          <p:grpSpPr>
            <a:xfrm>
              <a:off x="5197310" y="3925216"/>
              <a:ext cx="6631631" cy="2038011"/>
              <a:chOff x="5197310" y="3925216"/>
              <a:chExt cx="6631631" cy="203801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CA04600-37E2-9BD0-FE20-E86A5054B9C2}"/>
                  </a:ext>
                </a:extLst>
              </p:cNvPr>
              <p:cNvSpPr/>
              <p:nvPr/>
            </p:nvSpPr>
            <p:spPr>
              <a:xfrm>
                <a:off x="5197310" y="3925216"/>
                <a:ext cx="2123799" cy="2038011"/>
              </a:xfrm>
              <a:prstGeom prst="rect">
                <a:avLst/>
              </a:prstGeom>
              <a:solidFill>
                <a:srgbClr val="68AA9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E29B45-1B8F-9DC3-D8E5-ACB356C373E5}"/>
                  </a:ext>
                </a:extLst>
              </p:cNvPr>
              <p:cNvSpPr txBox="1"/>
              <p:nvPr/>
            </p:nvSpPr>
            <p:spPr>
              <a:xfrm>
                <a:off x="5365183" y="4088538"/>
                <a:ext cx="1871333" cy="1538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l" defTabSz="554492" rtl="0" eaLnBrk="1" fontAlgn="auto" latinLnBrk="0" hangingPunct="1">
                  <a:lnSpc>
                    <a:spcPct val="100000"/>
                  </a:lnSpc>
                  <a:spcBef>
                    <a:spcPts val="506"/>
                  </a:spcBef>
                  <a:spcAft>
                    <a:spcPts val="728"/>
                  </a:spcAft>
                  <a:buClrTx/>
                  <a:buSzTx/>
                  <a:tabLst>
                    <a:tab pos="121680" algn="l"/>
                  </a:tabLst>
                  <a:defRPr/>
                </a:pPr>
                <a:r>
                  <a:rPr lang="en-GB" sz="4000" b="1" kern="0" spc="-21" dirty="0">
                    <a:solidFill>
                      <a:srgbClr val="101C42"/>
                    </a:solidFill>
                    <a:latin typeface="Poppins" pitchFamily="2" charset="77"/>
                    <a:cs typeface="Poppins" pitchFamily="2" charset="77"/>
                  </a:rPr>
                  <a:t>2</a:t>
                </a:r>
                <a:r>
                  <a:rPr kumimoji="0" lang="en-GB" sz="4000" b="1" i="0" u="none" strike="noStrike" kern="0" cap="none" spc="-21" normalizeH="0" baseline="0" noProof="0" dirty="0">
                    <a:ln>
                      <a:noFill/>
                    </a:ln>
                    <a:solidFill>
                      <a:srgbClr val="101C42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9</a:t>
                </a:r>
                <a:r>
                  <a:rPr kumimoji="0" lang="en-GB" sz="1800" b="1" i="0" u="none" strike="noStrike" kern="0" cap="none" spc="-58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 </a:t>
                </a:r>
                <a:br>
                  <a:rPr kumimoji="0" lang="en-GB" sz="1800" b="1" i="0" u="none" strike="noStrike" kern="0" cap="none" spc="-58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</a:br>
                <a:r>
                  <a:rPr kumimoji="0" lang="en-GB" sz="1800" b="1" i="0" u="none" strike="noStrike" kern="0" cap="none" spc="-33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storm</a:t>
                </a:r>
                <a:r>
                  <a:rPr kumimoji="0" lang="en-GB" sz="1800" b="1" i="0" u="none" strike="noStrike" kern="0" cap="none" spc="-55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 </a:t>
                </a:r>
                <a:br>
                  <a:rPr kumimoji="0" lang="en-GB" sz="1800" b="1" i="0" u="none" strike="noStrike" kern="0" cap="none" spc="-55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</a:br>
                <a:r>
                  <a:rPr kumimoji="0" lang="en-GB" sz="1800" b="1" i="0" u="none" strike="noStrike" kern="0" cap="none" spc="-6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overflows</a:t>
                </a:r>
                <a:r>
                  <a:rPr kumimoji="0" lang="en-GB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 </a:t>
                </a:r>
                <a:br>
                  <a:rPr kumimoji="0" lang="en-GB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</a:br>
                <a:r>
                  <a:rPr kumimoji="0" lang="en-GB" sz="1800" b="1" i="0" u="none" strike="noStrike" kern="0" cap="none" spc="-27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are</a:t>
                </a:r>
                <a:r>
                  <a:rPr kumimoji="0" lang="en-GB" sz="1800" b="1" i="0" u="none" strike="noStrike" kern="0" cap="none" spc="-61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 </a:t>
                </a:r>
                <a:r>
                  <a:rPr kumimoji="0" lang="en-GB" sz="1800" b="1" i="0" u="none" strike="noStrike" kern="0" cap="none" spc="-6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complete</a:t>
                </a:r>
                <a:endPara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6029E6-C451-850C-60B1-9F5E34849212}"/>
                  </a:ext>
                </a:extLst>
              </p:cNvPr>
              <p:cNvSpPr/>
              <p:nvPr/>
            </p:nvSpPr>
            <p:spPr>
              <a:xfrm>
                <a:off x="7459247" y="3925216"/>
                <a:ext cx="2123799" cy="2038011"/>
              </a:xfrm>
              <a:prstGeom prst="rect">
                <a:avLst/>
              </a:prstGeom>
              <a:solidFill>
                <a:srgbClr val="68AA9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AED429A-86CA-8303-849F-A368432C2D9A}"/>
                  </a:ext>
                </a:extLst>
              </p:cNvPr>
              <p:cNvSpPr/>
              <p:nvPr/>
            </p:nvSpPr>
            <p:spPr>
              <a:xfrm>
                <a:off x="9705142" y="3925216"/>
                <a:ext cx="2123799" cy="2038011"/>
              </a:xfrm>
              <a:prstGeom prst="rect">
                <a:avLst/>
              </a:prstGeom>
              <a:solidFill>
                <a:srgbClr val="68AA9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8835EC3-424E-D772-5F65-CEA1DFE53AA3}"/>
                </a:ext>
              </a:extLst>
            </p:cNvPr>
            <p:cNvSpPr/>
            <p:nvPr/>
          </p:nvSpPr>
          <p:spPr>
            <a:xfrm>
              <a:off x="2908691" y="3910468"/>
              <a:ext cx="2123799" cy="2038011"/>
            </a:xfrm>
            <a:prstGeom prst="rect">
              <a:avLst/>
            </a:prstGeom>
            <a:solidFill>
              <a:srgbClr val="101C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70767A-513A-9095-DA0D-C7E50C0370CE}"/>
                </a:ext>
              </a:extLst>
            </p:cNvPr>
            <p:cNvSpPr txBox="1"/>
            <p:nvPr/>
          </p:nvSpPr>
          <p:spPr>
            <a:xfrm>
              <a:off x="3105637" y="4046896"/>
              <a:ext cx="192685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554492" rtl="0" eaLnBrk="1" fontAlgn="auto" latinLnBrk="0" hangingPunct="1">
                <a:lnSpc>
                  <a:spcPct val="100000"/>
                </a:lnSpc>
                <a:spcBef>
                  <a:spcPts val="506"/>
                </a:spcBef>
                <a:spcAft>
                  <a:spcPts val="728"/>
                </a:spcAft>
                <a:buClrTx/>
                <a:buSzTx/>
                <a:tabLst>
                  <a:tab pos="121680" algn="l"/>
                </a:tabLst>
                <a:defRPr/>
              </a:pPr>
              <a:r>
                <a:rPr lang="en-GB" b="1" kern="0" spc="-6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Across Yorkshire</a:t>
              </a:r>
              <a:r>
                <a:rPr kumimoji="0" lang="en-GB" sz="1800" b="1" i="0" u="none" strike="noStrike" kern="0" cap="none" spc="-33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,</a:t>
              </a:r>
              <a:r>
                <a:rPr kumimoji="0" lang="en-GB" sz="1800" b="1" i="0" u="none" strike="noStrike" kern="0" cap="none" spc="-61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 </a:t>
              </a:r>
              <a:r>
                <a:rPr kumimoji="0" lang="en-GB" sz="1800" b="1" i="0" u="none" strike="noStrike" kern="0" cap="none" spc="-3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from</a:t>
              </a:r>
              <a:r>
                <a:rPr kumimoji="0" lang="en-GB" sz="1800" b="1" i="0" u="none" strike="noStrike" kern="0" cap="none" spc="-61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 </a:t>
              </a:r>
              <a:r>
                <a:rPr kumimoji="0" lang="en-GB" sz="1800" b="1" i="0" u="none" strike="noStrike" kern="0" cap="none" spc="-6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Ilkley</a:t>
              </a: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 </a:t>
              </a:r>
              <a:b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</a:br>
              <a:r>
                <a:rPr kumimoji="0" lang="en-GB" sz="1800" b="1" i="0" u="none" strike="noStrike" kern="0" cap="none" spc="-12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to</a:t>
              </a:r>
              <a:r>
                <a:rPr kumimoji="0" lang="en-GB" sz="1800" b="1" i="0" u="none" strike="noStrike" kern="0" cap="none" spc="-73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 </a:t>
              </a:r>
              <a:r>
                <a:rPr kumimoji="0" lang="en-GB" sz="1800" b="1" i="0" u="none" strike="noStrike" kern="0" cap="none" spc="-33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York,</a:t>
              </a:r>
              <a:r>
                <a:rPr kumimoji="0" lang="en-GB" sz="1800" b="1" i="0" u="none" strike="noStrike" kern="0" cap="none" spc="-69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 </a:t>
              </a:r>
              <a:r>
                <a:rPr kumimoji="0" lang="en-GB" sz="1800" b="1" i="0" u="none" strike="noStrike" kern="0" cap="none" spc="-12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to </a:t>
              </a:r>
              <a:r>
                <a:rPr kumimoji="0" lang="en-GB" sz="1800" b="1" i="0" u="none" strike="noStrike" kern="0" cap="none" spc="-36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Doncaster </a:t>
              </a:r>
              <a:br>
                <a:rPr kumimoji="0" lang="en-GB" sz="1800" b="1" i="0" u="none" strike="noStrike" kern="0" cap="none" spc="-36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</a:br>
              <a:r>
                <a:rPr kumimoji="0" lang="en-GB" sz="1800" b="1" i="0" u="none" strike="noStrike" kern="0" cap="none" spc="-27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&amp;</a:t>
              </a:r>
              <a:r>
                <a:rPr kumimoji="0" lang="en-GB" sz="1800" b="1" i="0" u="none" strike="noStrike" kern="0" cap="none" spc="-61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 </a:t>
              </a:r>
              <a:r>
                <a:rPr kumimoji="0" lang="en-GB" sz="1800" b="1" i="0" u="none" strike="noStrike" kern="0" cap="none" spc="-6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Bradford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866990" y="1249763"/>
            <a:ext cx="8752903" cy="1869212"/>
          </a:xfrm>
          <a:prstGeom prst="rect">
            <a:avLst/>
          </a:prstGeom>
        </p:spPr>
        <p:txBody>
          <a:bodyPr vert="horz" wrap="square" lIns="0" tIns="136698" rIns="0" bIns="0" rtlCol="0">
            <a:spAutoFit/>
          </a:bodyPr>
          <a:lstStyle/>
          <a:p>
            <a:pPr marL="1984620" marR="3081" indent="-1977304" defTabSz="554492">
              <a:lnSpc>
                <a:spcPts val="6664"/>
              </a:lnSpc>
              <a:spcBef>
                <a:spcPts val="1076"/>
              </a:spcBef>
              <a:defRPr/>
            </a:pPr>
            <a:r>
              <a:rPr sz="6337" b="1" kern="0" spc="-418" dirty="0">
                <a:solidFill>
                  <a:srgbClr val="FFFFFF"/>
                </a:solidFill>
                <a:latin typeface="Poppins"/>
                <a:cs typeface="Poppins"/>
              </a:rPr>
              <a:t>£</a:t>
            </a:r>
            <a:r>
              <a:rPr sz="6337" b="1" kern="0" spc="-267" dirty="0">
                <a:solidFill>
                  <a:srgbClr val="FFFFFF"/>
                </a:solidFill>
                <a:latin typeface="Poppins"/>
                <a:cs typeface="Poppins"/>
              </a:rPr>
              <a:t>1</a:t>
            </a:r>
            <a:r>
              <a:rPr sz="6337" b="1" kern="0" spc="-303" dirty="0">
                <a:solidFill>
                  <a:srgbClr val="FFFFFF"/>
                </a:solidFill>
                <a:latin typeface="Poppins"/>
                <a:cs typeface="Poppins"/>
              </a:rPr>
              <a:t>8</a:t>
            </a:r>
            <a:r>
              <a:rPr sz="6337" b="1" kern="0" spc="-233" dirty="0">
                <a:solidFill>
                  <a:srgbClr val="FFFFFF"/>
                </a:solidFill>
                <a:latin typeface="Poppins"/>
                <a:cs typeface="Poppins"/>
              </a:rPr>
              <a:t>0</a:t>
            </a:r>
            <a:r>
              <a:rPr sz="6337" b="1" kern="0" spc="-293" dirty="0">
                <a:solidFill>
                  <a:srgbClr val="FFFFFF"/>
                </a:solidFill>
                <a:latin typeface="Poppins"/>
                <a:cs typeface="Poppins"/>
              </a:rPr>
              <a:t>m</a:t>
            </a:r>
            <a:r>
              <a:rPr sz="6337" b="1" kern="0" spc="-276" dirty="0">
                <a:solidFill>
                  <a:srgbClr val="FFFFFF"/>
                </a:solidFill>
                <a:latin typeface="Poppins"/>
                <a:cs typeface="Poppins"/>
              </a:rPr>
              <a:t>il</a:t>
            </a:r>
            <a:r>
              <a:rPr sz="6337" b="1" kern="0" spc="-261" dirty="0">
                <a:solidFill>
                  <a:srgbClr val="FFFFFF"/>
                </a:solidFill>
                <a:latin typeface="Poppins"/>
                <a:cs typeface="Poppins"/>
              </a:rPr>
              <a:t>l</a:t>
            </a:r>
            <a:r>
              <a:rPr sz="6337" b="1" kern="0" spc="-276" dirty="0">
                <a:solidFill>
                  <a:srgbClr val="FFFFFF"/>
                </a:solidFill>
                <a:latin typeface="Poppins"/>
                <a:cs typeface="Poppins"/>
              </a:rPr>
              <a:t>o</a:t>
            </a:r>
            <a:r>
              <a:rPr sz="6337" b="1" kern="0" dirty="0">
                <a:solidFill>
                  <a:srgbClr val="FFFFFF"/>
                </a:solidFill>
                <a:latin typeface="Poppins"/>
                <a:cs typeface="Poppins"/>
              </a:rPr>
              <a:t>n</a:t>
            </a:r>
            <a:r>
              <a:rPr sz="6337" b="1" kern="0" spc="-315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6337" b="1" kern="0" spc="-276" dirty="0">
                <a:solidFill>
                  <a:srgbClr val="FFFFFF"/>
                </a:solidFill>
                <a:latin typeface="Poppins"/>
                <a:cs typeface="Poppins"/>
              </a:rPr>
              <a:t>i</a:t>
            </a:r>
            <a:r>
              <a:rPr sz="6337" b="1" kern="0" spc="-437" dirty="0">
                <a:solidFill>
                  <a:srgbClr val="FFFFFF"/>
                </a:solidFill>
                <a:latin typeface="Poppins"/>
                <a:cs typeface="Poppins"/>
              </a:rPr>
              <a:t>n</a:t>
            </a:r>
            <a:r>
              <a:rPr sz="6337" b="1" kern="0" spc="-434" dirty="0">
                <a:solidFill>
                  <a:srgbClr val="FFFFFF"/>
                </a:solidFill>
                <a:latin typeface="Poppins"/>
                <a:cs typeface="Poppins"/>
              </a:rPr>
              <a:t>v</a:t>
            </a:r>
            <a:r>
              <a:rPr sz="6337" b="1" kern="0" spc="-315" dirty="0">
                <a:solidFill>
                  <a:srgbClr val="FFFFFF"/>
                </a:solidFill>
                <a:latin typeface="Poppins"/>
                <a:cs typeface="Poppins"/>
              </a:rPr>
              <a:t>e</a:t>
            </a:r>
            <a:r>
              <a:rPr sz="6337" b="1" kern="0" spc="-312" dirty="0">
                <a:solidFill>
                  <a:srgbClr val="FFFFFF"/>
                </a:solidFill>
                <a:latin typeface="Poppins"/>
                <a:cs typeface="Poppins"/>
              </a:rPr>
              <a:t>s</a:t>
            </a:r>
            <a:r>
              <a:rPr sz="6337" b="1" kern="0" spc="-230" dirty="0">
                <a:solidFill>
                  <a:srgbClr val="FFFFFF"/>
                </a:solidFill>
                <a:latin typeface="Poppins"/>
                <a:cs typeface="Poppins"/>
              </a:rPr>
              <a:t>t</a:t>
            </a:r>
            <a:r>
              <a:rPr sz="6337" b="1" kern="0" spc="-273" dirty="0">
                <a:solidFill>
                  <a:srgbClr val="FFFFFF"/>
                </a:solidFill>
                <a:latin typeface="Poppins"/>
                <a:cs typeface="Poppins"/>
              </a:rPr>
              <a:t>m</a:t>
            </a:r>
            <a:r>
              <a:rPr sz="6337" b="1" kern="0" spc="-267" dirty="0">
                <a:solidFill>
                  <a:srgbClr val="FFFFFF"/>
                </a:solidFill>
                <a:latin typeface="Poppins"/>
                <a:cs typeface="Poppins"/>
              </a:rPr>
              <a:t>e</a:t>
            </a:r>
            <a:r>
              <a:rPr sz="6337" b="1" kern="0" spc="-340" dirty="0">
                <a:solidFill>
                  <a:srgbClr val="FFFFFF"/>
                </a:solidFill>
                <a:latin typeface="Poppins"/>
                <a:cs typeface="Poppins"/>
              </a:rPr>
              <a:t>n</a:t>
            </a:r>
            <a:r>
              <a:rPr sz="6337" b="1" kern="0" spc="-6" dirty="0">
                <a:solidFill>
                  <a:srgbClr val="FFFFFF"/>
                </a:solidFill>
                <a:latin typeface="Poppins"/>
                <a:cs typeface="Poppins"/>
              </a:rPr>
              <a:t>t</a:t>
            </a:r>
            <a:r>
              <a:rPr sz="6337" b="1" kern="0" spc="-291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lang="en-GB" sz="6337" b="1" kern="0" spc="-246" dirty="0">
                <a:solidFill>
                  <a:srgbClr val="FFFFFF"/>
                </a:solidFill>
                <a:latin typeface="Poppins"/>
                <a:cs typeface="Poppins"/>
              </a:rPr>
              <a:t>programme</a:t>
            </a:r>
            <a:endParaRPr sz="6337" kern="0" dirty="0">
              <a:solidFill>
                <a:sysClr val="windowText" lastClr="000000"/>
              </a:solidFill>
              <a:latin typeface="Poppins"/>
              <a:cs typeface="Poppi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ctrTitle"/>
          </p:nvPr>
        </p:nvSpPr>
        <p:spPr>
          <a:xfrm>
            <a:off x="4353097" y="588550"/>
            <a:ext cx="3559860" cy="453308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 algn="ctr">
              <a:spcBef>
                <a:spcPts val="79"/>
              </a:spcBef>
            </a:pPr>
            <a:r>
              <a:rPr sz="2880" spc="-76"/>
              <a:t>Storm</a:t>
            </a:r>
            <a:r>
              <a:rPr sz="2880" spc="-146"/>
              <a:t> </a:t>
            </a:r>
            <a:r>
              <a:rPr sz="2880" spc="-58"/>
              <a:t>overflows</a:t>
            </a:r>
            <a:endParaRPr sz="288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4D6F8C-DA52-73FB-6D5E-A50CC4BA0725}"/>
              </a:ext>
            </a:extLst>
          </p:cNvPr>
          <p:cNvSpPr/>
          <p:nvPr/>
        </p:nvSpPr>
        <p:spPr>
          <a:xfrm>
            <a:off x="363060" y="3925216"/>
            <a:ext cx="3008296" cy="2023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4B8676-40FA-348B-40D7-8287311AEE74}"/>
              </a:ext>
            </a:extLst>
          </p:cNvPr>
          <p:cNvSpPr txBox="1"/>
          <p:nvPr/>
        </p:nvSpPr>
        <p:spPr>
          <a:xfrm>
            <a:off x="595987" y="4157715"/>
            <a:ext cx="2503680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3081" lvl="0" algn="l" defTabSz="554492" rtl="0" eaLnBrk="1" fontAlgn="auto" latinLnBrk="0" hangingPunct="1">
              <a:lnSpc>
                <a:spcPct val="100400"/>
              </a:lnSpc>
              <a:spcBef>
                <a:spcPts val="500"/>
              </a:spcBef>
              <a:spcAft>
                <a:spcPts val="728"/>
              </a:spcAft>
              <a:buClrTx/>
              <a:buSzTx/>
              <a:tabLst>
                <a:tab pos="121680" algn="l"/>
                <a:tab pos="1499824" algn="l"/>
              </a:tabLst>
              <a:defRPr/>
            </a:pPr>
            <a:r>
              <a:rPr kumimoji="0" lang="en-GB" sz="4000" b="1" i="0" u="none" strike="noStrike" kern="0" cap="none" spc="-27" normalizeH="0" baseline="0" noProof="0" dirty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108</a:t>
            </a:r>
            <a:r>
              <a:rPr kumimoji="0" lang="en-GB" sz="4000" b="1" i="0" u="none" strike="noStrike" kern="0" cap="none" spc="-69" normalizeH="0" baseline="0" noProof="0" dirty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  <a:r>
              <a:rPr kumimoji="0" lang="en-GB" sz="4000" b="1" i="0" u="none" strike="noStrike" kern="0" cap="none" spc="-6" normalizeH="0" baseline="0" noProof="0" dirty="0">
                <a:ln>
                  <a:noFill/>
                </a:ln>
                <a:solidFill>
                  <a:srgbClr val="68AA9B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schemes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68AA9B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AB096E-53E2-E06E-911E-BAFBCFA8F2D7}"/>
              </a:ext>
            </a:extLst>
          </p:cNvPr>
          <p:cNvSpPr txBox="1"/>
          <p:nvPr/>
        </p:nvSpPr>
        <p:spPr>
          <a:xfrm>
            <a:off x="7978922" y="4075091"/>
            <a:ext cx="157783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554492" rtl="0" eaLnBrk="1" fontAlgn="auto" latinLnBrk="0" hangingPunct="1">
              <a:lnSpc>
                <a:spcPct val="100000"/>
              </a:lnSpc>
              <a:spcBef>
                <a:spcPts val="506"/>
              </a:spcBef>
              <a:spcAft>
                <a:spcPts val="728"/>
              </a:spcAft>
              <a:buClrTx/>
              <a:buSzTx/>
              <a:tabLst>
                <a:tab pos="121680" algn="l"/>
              </a:tabLst>
              <a:defRPr/>
            </a:pPr>
            <a:r>
              <a:rPr kumimoji="0" lang="en-GB" sz="4000" b="1" i="0" u="none" strike="noStrike" kern="0" cap="none" spc="-21" normalizeH="0" baseline="0" noProof="0" dirty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61</a:t>
            </a:r>
            <a:r>
              <a:rPr kumimoji="0" lang="en-GB" sz="1800" b="1" i="0" u="none" strike="noStrike" kern="0" cap="none" spc="-58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  <a:br>
              <a:rPr kumimoji="0" lang="en-GB" sz="1800" b="1" i="0" u="none" strike="noStrike" kern="0" cap="none" spc="-58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</a:br>
            <a:r>
              <a:rPr kumimoji="0" lang="en-GB" sz="1800" b="1" i="0" u="none" strike="noStrike" kern="0" cap="none" spc="-3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in progress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535626-5630-2046-25DB-D702B71FB8ED}"/>
              </a:ext>
            </a:extLst>
          </p:cNvPr>
          <p:cNvSpPr txBox="1"/>
          <p:nvPr/>
        </p:nvSpPr>
        <p:spPr>
          <a:xfrm>
            <a:off x="10068821" y="4075091"/>
            <a:ext cx="1554086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554492" rtl="0" eaLnBrk="1" fontAlgn="auto" latinLnBrk="0" hangingPunct="1">
              <a:lnSpc>
                <a:spcPct val="100000"/>
              </a:lnSpc>
              <a:spcBef>
                <a:spcPts val="506"/>
              </a:spcBef>
              <a:spcAft>
                <a:spcPts val="728"/>
              </a:spcAft>
              <a:buClrTx/>
              <a:buSzTx/>
              <a:tabLst>
                <a:tab pos="121680" algn="l"/>
              </a:tabLst>
              <a:defRPr/>
            </a:pPr>
            <a:r>
              <a:rPr lang="en-GB" sz="4000" b="1" kern="0" spc="-21" dirty="0">
                <a:solidFill>
                  <a:srgbClr val="101C42"/>
                </a:solidFill>
                <a:latin typeface="Poppins" pitchFamily="2" charset="77"/>
                <a:cs typeface="Poppins" pitchFamily="2" charset="77"/>
              </a:rPr>
              <a:t>18</a:t>
            </a:r>
            <a:r>
              <a:rPr kumimoji="0" lang="en-GB" sz="4000" b="1" i="0" u="none" strike="noStrike" kern="0" cap="none" spc="-2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</a:t>
            </a:r>
            <a:br>
              <a:rPr kumimoji="0" lang="en-GB" sz="1800" b="1" i="0" u="none" strike="noStrike" kern="0" cap="none" spc="-2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</a:br>
            <a:r>
              <a:rPr kumimoji="0" lang="en-GB" sz="1800" b="1" i="0" u="none" strike="noStrike" kern="0" cap="none" spc="-2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due to </a:t>
            </a:r>
            <a:br>
              <a:rPr kumimoji="0" lang="en-GB" sz="1800" b="1" i="0" u="none" strike="noStrike" kern="0" cap="none" spc="-2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</a:br>
            <a:r>
              <a:rPr kumimoji="0" lang="en-GB" sz="1800" b="1" i="0" u="none" strike="noStrike" kern="0" cap="none" spc="-2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start soon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">
        <p:fade/>
      </p:transition>
    </mc:Choice>
    <mc:Fallback>
      <p:transition spd="med" advClick="0" advTm="3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5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 txBox="1"/>
          <p:nvPr/>
        </p:nvSpPr>
        <p:spPr>
          <a:xfrm>
            <a:off x="599739" y="3287177"/>
            <a:ext cx="2488741" cy="2589117"/>
          </a:xfrm>
          <a:prstGeom prst="rect">
            <a:avLst/>
          </a:prstGeom>
        </p:spPr>
        <p:txBody>
          <a:bodyPr vert="horz" wrap="square" lIns="0" tIns="43127" rIns="0" bIns="0" rtlCol="0">
            <a:spAutoFit/>
          </a:bodyPr>
          <a:lstStyle/>
          <a:p>
            <a:pPr marR="3081" lvl="0" defTabSz="554492" rtl="0" eaLnBrk="1" fontAlgn="auto" latinLnBrk="0" hangingPunct="1">
              <a:lnSpc>
                <a:spcPts val="22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The meeting is being recorded </a:t>
            </a:r>
            <a:b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for note-taking purposes, and the recording will be deleted once the written summary has been approved and published.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78" name="object 78"/>
          <p:cNvSpPr txBox="1">
            <a:spLocks noGrp="1"/>
          </p:cNvSpPr>
          <p:nvPr>
            <p:ph type="title" idx="4294967295"/>
          </p:nvPr>
        </p:nvSpPr>
        <p:spPr>
          <a:xfrm>
            <a:off x="493310" y="468783"/>
            <a:ext cx="5986463" cy="738421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lnSpc>
                <a:spcPts val="5627"/>
              </a:lnSpc>
              <a:spcBef>
                <a:spcPts val="58"/>
              </a:spcBef>
            </a:pPr>
            <a:r>
              <a:rPr lang="en-GB" sz="5003" spc="-191"/>
              <a:t>Housekeeping</a:t>
            </a:r>
            <a:endParaRPr sz="5003"/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15640BE2-D546-742F-2303-3E230EA30912}"/>
              </a:ext>
            </a:extLst>
          </p:cNvPr>
          <p:cNvSpPr txBox="1"/>
          <p:nvPr/>
        </p:nvSpPr>
        <p:spPr>
          <a:xfrm>
            <a:off x="9021442" y="3287177"/>
            <a:ext cx="2398660" cy="2024860"/>
          </a:xfrm>
          <a:prstGeom prst="rect">
            <a:avLst/>
          </a:prstGeom>
        </p:spPr>
        <p:txBody>
          <a:bodyPr vert="horz" wrap="square" lIns="0" tIns="43127" rIns="0" bIns="0" rtlCol="0">
            <a:spAutoFit/>
          </a:bodyPr>
          <a:lstStyle/>
          <a:p>
            <a:pPr marR="3081" lvl="0" defTabSz="554492" rtl="0" eaLnBrk="1" fontAlgn="auto" latinLnBrk="0" hangingPunct="1">
              <a:lnSpc>
                <a:spcPts val="22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Your microphones are muted by default, but if </a:t>
            </a:r>
            <a:b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you’d like to ask a question verbally, we’ll unmute you when it’s your turn.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31C4EE60-E06D-FBAD-3495-D84620BB9B92}"/>
              </a:ext>
            </a:extLst>
          </p:cNvPr>
          <p:cNvSpPr txBox="1"/>
          <p:nvPr/>
        </p:nvSpPr>
        <p:spPr>
          <a:xfrm>
            <a:off x="3514989" y="3287177"/>
            <a:ext cx="2195026" cy="2019730"/>
          </a:xfrm>
          <a:prstGeom prst="rect">
            <a:avLst/>
          </a:prstGeom>
        </p:spPr>
        <p:txBody>
          <a:bodyPr vert="horz" wrap="square" lIns="0" tIns="43127" rIns="0" bIns="0" rtlCol="0">
            <a:spAutoFit/>
          </a:bodyPr>
          <a:lstStyle/>
          <a:p>
            <a:pPr marR="3081" lvl="0" defTabSz="554492" rtl="0" eaLnBrk="1" fontAlgn="auto" latinLnBrk="0" hangingPunct="1">
              <a:lnSpc>
                <a:spcPts val="22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Auto captions </a:t>
            </a:r>
            <a:b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are available, just click the icon in the toolbar to activate them if yours aren’t working.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10" name="object 15">
            <a:extLst>
              <a:ext uri="{FF2B5EF4-FFF2-40B4-BE49-F238E27FC236}">
                <a16:creationId xmlns:a16="http://schemas.microsoft.com/office/drawing/2014/main" id="{9EF1AF5A-F0DE-BA0E-05CF-A1DE156F7A50}"/>
              </a:ext>
            </a:extLst>
          </p:cNvPr>
          <p:cNvSpPr txBox="1"/>
          <p:nvPr/>
        </p:nvSpPr>
        <p:spPr>
          <a:xfrm>
            <a:off x="6236068" y="3287177"/>
            <a:ext cx="2398660" cy="2306988"/>
          </a:xfrm>
          <a:prstGeom prst="rect">
            <a:avLst/>
          </a:prstGeom>
        </p:spPr>
        <p:txBody>
          <a:bodyPr vert="horz" wrap="square" lIns="0" tIns="43127" rIns="0" bIns="0" rtlCol="0">
            <a:spAutoFit/>
          </a:bodyPr>
          <a:lstStyle/>
          <a:p>
            <a:pPr marR="3081" lvl="0" defTabSz="554492" rtl="0" eaLnBrk="1" fontAlgn="auto" latinLnBrk="0" hangingPunct="1">
              <a:lnSpc>
                <a:spcPts val="22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We encourage </a:t>
            </a:r>
            <a:b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you to keep your cameras on throughout the session, as it helps make the event more interactive and engaging.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pic>
        <p:nvPicPr>
          <p:cNvPr id="19" name="Graphic 18" descr="Voice with solid fill">
            <a:extLst>
              <a:ext uri="{FF2B5EF4-FFF2-40B4-BE49-F238E27FC236}">
                <a16:creationId xmlns:a16="http://schemas.microsoft.com/office/drawing/2014/main" id="{B1376B4C-F8F1-1C96-44A7-BDF752FA6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3389" y="2031487"/>
            <a:ext cx="914400" cy="914400"/>
          </a:xfrm>
          <a:prstGeom prst="rect">
            <a:avLst/>
          </a:prstGeom>
        </p:spPr>
      </p:pic>
      <p:pic>
        <p:nvPicPr>
          <p:cNvPr id="21" name="Graphic 20" descr="Radio microphone outline">
            <a:extLst>
              <a:ext uri="{FF2B5EF4-FFF2-40B4-BE49-F238E27FC236}">
                <a16:creationId xmlns:a16="http://schemas.microsoft.com/office/drawing/2014/main" id="{2E66DF30-5C2A-09AC-1294-080F6BEEA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48317" y="2072743"/>
            <a:ext cx="914400" cy="914400"/>
          </a:xfrm>
          <a:prstGeom prst="rect">
            <a:avLst/>
          </a:prstGeom>
        </p:spPr>
      </p:pic>
      <p:pic>
        <p:nvPicPr>
          <p:cNvPr id="23" name="Graphic 22" descr="Teacher outline">
            <a:extLst>
              <a:ext uri="{FF2B5EF4-FFF2-40B4-BE49-F238E27FC236}">
                <a16:creationId xmlns:a16="http://schemas.microsoft.com/office/drawing/2014/main" id="{E912C157-FC67-9E80-2F18-18FC5E1C7D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14988" y="1988940"/>
            <a:ext cx="1097513" cy="1097513"/>
          </a:xfrm>
          <a:prstGeom prst="rect">
            <a:avLst/>
          </a:prstGeom>
        </p:spPr>
      </p:pic>
      <p:pic>
        <p:nvPicPr>
          <p:cNvPr id="25" name="Graphic 24" descr="Web cam outline">
            <a:extLst>
              <a:ext uri="{FF2B5EF4-FFF2-40B4-BE49-F238E27FC236}">
                <a16:creationId xmlns:a16="http://schemas.microsoft.com/office/drawing/2014/main" id="{980DC364-2BE7-C931-E128-7CA777261D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77098" y="20913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40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5">
            <a:extLst>
              <a:ext uri="{FF2B5EF4-FFF2-40B4-BE49-F238E27FC236}">
                <a16:creationId xmlns:a16="http://schemas.microsoft.com/office/drawing/2014/main" id="{F4E770AA-FC1B-4613-DC0E-9A46C493889E}"/>
              </a:ext>
            </a:extLst>
          </p:cNvPr>
          <p:cNvSpPr txBox="1"/>
          <p:nvPr/>
        </p:nvSpPr>
        <p:spPr>
          <a:xfrm>
            <a:off x="509712" y="555160"/>
            <a:ext cx="4908955" cy="2345343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defTabSz="554492">
              <a:lnSpc>
                <a:spcPts val="4500"/>
              </a:lnSpc>
              <a:spcBef>
                <a:spcPts val="3090"/>
              </a:spcBef>
            </a:pPr>
            <a:r>
              <a:rPr lang="en-GB" sz="4500" b="1" kern="0">
                <a:solidFill>
                  <a:schemeClr val="bg1"/>
                </a:solidFill>
                <a:latin typeface="Poppins"/>
                <a:cs typeface="Poppins"/>
              </a:rPr>
              <a:t>The </a:t>
            </a:r>
            <a:r>
              <a:rPr lang="en-GB" sz="4500" b="1" kern="0">
                <a:solidFill>
                  <a:schemeClr val="accent1"/>
                </a:solidFill>
                <a:latin typeface="Poppins"/>
                <a:cs typeface="Poppins"/>
              </a:rPr>
              <a:t>first inland bathing water </a:t>
            </a:r>
            <a:r>
              <a:rPr lang="en-GB" sz="4500" b="1" kern="0">
                <a:solidFill>
                  <a:schemeClr val="bg1"/>
                </a:solidFill>
                <a:latin typeface="Poppins"/>
                <a:cs typeface="Poppins"/>
              </a:rPr>
              <a:t>site in the UK </a:t>
            </a:r>
            <a:br>
              <a:rPr lang="en-GB" sz="4500" b="1" kern="0">
                <a:solidFill>
                  <a:schemeClr val="bg1"/>
                </a:solidFill>
                <a:latin typeface="Poppins"/>
                <a:cs typeface="Poppins"/>
              </a:rPr>
            </a:br>
            <a:r>
              <a:rPr lang="en-GB" sz="4500" b="1" kern="0">
                <a:solidFill>
                  <a:schemeClr val="bg1"/>
                </a:solidFill>
                <a:latin typeface="Poppins"/>
                <a:cs typeface="Poppins"/>
              </a:rPr>
              <a:t>in Ilkley</a:t>
            </a:r>
            <a:endParaRPr sz="4500" kern="0">
              <a:solidFill>
                <a:schemeClr val="accent1"/>
              </a:solidFill>
              <a:latin typeface="Poppins"/>
              <a:cs typeface="Poppins"/>
            </a:endParaRPr>
          </a:p>
        </p:txBody>
      </p:sp>
      <p:pic>
        <p:nvPicPr>
          <p:cNvPr id="46" name="object 2">
            <a:extLst>
              <a:ext uri="{FF2B5EF4-FFF2-40B4-BE49-F238E27FC236}">
                <a16:creationId xmlns:a16="http://schemas.microsoft.com/office/drawing/2014/main" id="{F52BF84D-455B-7E70-BA61-0619ACCB9E23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7735" y="0"/>
            <a:ext cx="5774265" cy="685800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C2C5C5C6-09F1-494E-D105-D55DAA6DF146}"/>
              </a:ext>
            </a:extLst>
          </p:cNvPr>
          <p:cNvSpPr/>
          <p:nvPr/>
        </p:nvSpPr>
        <p:spPr>
          <a:xfrm>
            <a:off x="491065" y="3268134"/>
            <a:ext cx="5226149" cy="1676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3CE412B-AE09-C418-4401-D537373A3E96}"/>
              </a:ext>
            </a:extLst>
          </p:cNvPr>
          <p:cNvSpPr txBox="1"/>
          <p:nvPr/>
        </p:nvSpPr>
        <p:spPr>
          <a:xfrm>
            <a:off x="688013" y="3485244"/>
            <a:ext cx="3105053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500" b="1">
                <a:solidFill>
                  <a:schemeClr val="accent6"/>
                </a:solidFill>
                <a:latin typeface="Poppins" pitchFamily="2" charset="77"/>
                <a:cs typeface="Poppins" pitchFamily="2" charset="77"/>
              </a:rPr>
              <a:t>We’ve </a:t>
            </a:r>
            <a:r>
              <a:rPr lang="en-GB" sz="2500" b="1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invested</a:t>
            </a:r>
            <a:r>
              <a:rPr lang="en-GB" sz="2500" b="1">
                <a:solidFill>
                  <a:schemeClr val="accent6"/>
                </a:solidFill>
                <a:latin typeface="Poppins" pitchFamily="2" charset="77"/>
                <a:cs typeface="Poppins" pitchFamily="2" charset="77"/>
              </a:rPr>
              <a:t> in a new 835-metre </a:t>
            </a:r>
            <a:r>
              <a:rPr lang="en-GB" sz="2500" b="1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£15m </a:t>
            </a:r>
            <a:r>
              <a:rPr lang="en-GB" sz="2500" b="1">
                <a:solidFill>
                  <a:schemeClr val="accent6"/>
                </a:solidFill>
                <a:latin typeface="Poppins" pitchFamily="2" charset="77"/>
                <a:cs typeface="Poppins" pitchFamily="2" charset="77"/>
              </a:rPr>
              <a:t>sewer.</a:t>
            </a:r>
            <a:endParaRPr lang="en-US" sz="2500" b="1">
              <a:solidFill>
                <a:schemeClr val="accent6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7" name="Picture 46" descr="A pink piggy bank with a gold coin in it&#10;&#10;Description automatically generated">
            <a:extLst>
              <a:ext uri="{FF2B5EF4-FFF2-40B4-BE49-F238E27FC236}">
                <a16:creationId xmlns:a16="http://schemas.microsoft.com/office/drawing/2014/main" id="{4CE75F5C-B5E5-E006-9627-C794B4E03A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8285" y="1776121"/>
            <a:ext cx="2648495" cy="2950160"/>
          </a:xfrm>
          <a:prstGeom prst="rect">
            <a:avLst/>
          </a:prstGeom>
        </p:spPr>
      </p:pic>
      <p:sp>
        <p:nvSpPr>
          <p:cNvPr id="64" name="object 20">
            <a:extLst>
              <a:ext uri="{FF2B5EF4-FFF2-40B4-BE49-F238E27FC236}">
                <a16:creationId xmlns:a16="http://schemas.microsoft.com/office/drawing/2014/main" id="{85E35B68-439C-F76D-CD98-18B0FA1946CA}"/>
              </a:ext>
            </a:extLst>
          </p:cNvPr>
          <p:cNvSpPr txBox="1"/>
          <p:nvPr/>
        </p:nvSpPr>
        <p:spPr>
          <a:xfrm>
            <a:off x="509712" y="5231138"/>
            <a:ext cx="5226149" cy="938792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134002" lvl="0" indent="0" algn="l" defTabSz="554492" rtl="0" eaLnBrk="1" fontAlgn="auto" latinLnBrk="0" hangingPunct="1">
              <a:lnSpc>
                <a:spcPct val="101499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This work was completed in early 2024 and is already reducing discharges over and above the bathing water  standards.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 Light"/>
              <a:ea typeface="+mn-ea"/>
              <a:cs typeface="Poppi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09408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40">
        <p:fade/>
      </p:transition>
    </mc:Choice>
    <mc:Fallback>
      <p:transition spd="med" advClick="0" advTm="24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A collage of a river and a bridge&#10;&#10;Description automatically generated">
            <a:extLst>
              <a:ext uri="{FF2B5EF4-FFF2-40B4-BE49-F238E27FC236}">
                <a16:creationId xmlns:a16="http://schemas.microsoft.com/office/drawing/2014/main" id="{4F055C62-B2C9-F7DA-BFAA-DCAA18B977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10636"/>
            <a:ext cx="6062100" cy="2447364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F4E770AA-FC1B-4613-DC0E-9A46C493889E}"/>
              </a:ext>
            </a:extLst>
          </p:cNvPr>
          <p:cNvSpPr txBox="1"/>
          <p:nvPr/>
        </p:nvSpPr>
        <p:spPr>
          <a:xfrm>
            <a:off x="509712" y="555160"/>
            <a:ext cx="4748088" cy="2598618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defTabSz="554492">
              <a:lnSpc>
                <a:spcPts val="4000"/>
              </a:lnSpc>
              <a:spcBef>
                <a:spcPts val="3090"/>
              </a:spcBef>
            </a:pPr>
            <a:r>
              <a:rPr lang="en-GB" sz="4000" b="1" kern="0">
                <a:solidFill>
                  <a:schemeClr val="bg1"/>
                </a:solidFill>
                <a:latin typeface="Poppins"/>
                <a:cs typeface="Poppins"/>
              </a:rPr>
              <a:t>Government announced </a:t>
            </a:r>
            <a:br>
              <a:rPr lang="en-GB" sz="4000" b="1" kern="0">
                <a:solidFill>
                  <a:schemeClr val="bg1"/>
                </a:solidFill>
                <a:latin typeface="Poppins"/>
                <a:cs typeface="Poppins"/>
              </a:rPr>
            </a:br>
            <a:r>
              <a:rPr lang="en-GB" sz="4000" b="1" kern="0">
                <a:solidFill>
                  <a:schemeClr val="accent1"/>
                </a:solidFill>
                <a:latin typeface="Poppins"/>
                <a:cs typeface="Poppins"/>
              </a:rPr>
              <a:t>27 new inland bathing water designations</a:t>
            </a:r>
            <a:endParaRPr sz="4000" kern="0">
              <a:solidFill>
                <a:schemeClr val="accent1"/>
              </a:solidFill>
              <a:latin typeface="Poppins"/>
              <a:cs typeface="Poppins"/>
            </a:endParaRPr>
          </a:p>
        </p:txBody>
      </p:sp>
      <p:sp>
        <p:nvSpPr>
          <p:cNvPr id="64" name="object 20">
            <a:extLst>
              <a:ext uri="{FF2B5EF4-FFF2-40B4-BE49-F238E27FC236}">
                <a16:creationId xmlns:a16="http://schemas.microsoft.com/office/drawing/2014/main" id="{85E35B68-439C-F76D-CD98-18B0FA1946CA}"/>
              </a:ext>
            </a:extLst>
          </p:cNvPr>
          <p:cNvSpPr txBox="1"/>
          <p:nvPr/>
        </p:nvSpPr>
        <p:spPr>
          <a:xfrm>
            <a:off x="469371" y="3273223"/>
            <a:ext cx="4532935" cy="627938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134002" lvl="0" indent="0" algn="l" defTabSz="554492" rtl="0" eaLnBrk="1" fontAlgn="auto" latinLnBrk="0" hangingPunct="1">
              <a:lnSpc>
                <a:spcPct val="101499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Including two in Yorkshire at Knaresborough and Wetherby.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 Light"/>
              <a:ea typeface="+mn-ea"/>
              <a:cs typeface="Poppins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1BC21A-03B0-6BC6-7FA4-0E2DA7B23BCA}"/>
              </a:ext>
            </a:extLst>
          </p:cNvPr>
          <p:cNvSpPr/>
          <p:nvPr/>
        </p:nvSpPr>
        <p:spPr>
          <a:xfrm>
            <a:off x="5002306" y="0"/>
            <a:ext cx="718969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E8339A7-ECBF-DC38-7D4D-BA49E056A750}"/>
              </a:ext>
            </a:extLst>
          </p:cNvPr>
          <p:cNvSpPr/>
          <p:nvPr/>
        </p:nvSpPr>
        <p:spPr>
          <a:xfrm>
            <a:off x="5500130" y="4450977"/>
            <a:ext cx="934212" cy="93421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0182DC-3CEB-74EE-E87B-0523458FDF9F}"/>
              </a:ext>
            </a:extLst>
          </p:cNvPr>
          <p:cNvSpPr/>
          <p:nvPr/>
        </p:nvSpPr>
        <p:spPr>
          <a:xfrm>
            <a:off x="6737986" y="4450977"/>
            <a:ext cx="934212" cy="93421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7D9FCC0-219D-2984-8041-AD0F69CD822E}"/>
              </a:ext>
            </a:extLst>
          </p:cNvPr>
          <p:cNvSpPr/>
          <p:nvPr/>
        </p:nvSpPr>
        <p:spPr>
          <a:xfrm>
            <a:off x="7988722" y="4450977"/>
            <a:ext cx="934212" cy="93421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BA5CE3-D848-22B5-27B7-0E0BFCF39090}"/>
              </a:ext>
            </a:extLst>
          </p:cNvPr>
          <p:cNvSpPr/>
          <p:nvPr/>
        </p:nvSpPr>
        <p:spPr>
          <a:xfrm>
            <a:off x="9371380" y="4450977"/>
            <a:ext cx="934212" cy="93421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863E88-DCA0-9B96-D21C-967CB8F84100}"/>
              </a:ext>
            </a:extLst>
          </p:cNvPr>
          <p:cNvSpPr/>
          <p:nvPr/>
        </p:nvSpPr>
        <p:spPr>
          <a:xfrm>
            <a:off x="10645439" y="4450977"/>
            <a:ext cx="934212" cy="93421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white line art of a bulldozer&#10;&#10;Description automatically generated">
            <a:extLst>
              <a:ext uri="{FF2B5EF4-FFF2-40B4-BE49-F238E27FC236}">
                <a16:creationId xmlns:a16="http://schemas.microsoft.com/office/drawing/2014/main" id="{1939AE5A-1B42-89F5-2B5F-BEA52652EC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5162" y="4631778"/>
            <a:ext cx="600134" cy="486775"/>
          </a:xfrm>
          <a:prstGeom prst="rect">
            <a:avLst/>
          </a:prstGeom>
        </p:spPr>
      </p:pic>
      <p:pic>
        <p:nvPicPr>
          <p:cNvPr id="11" name="Picture 10" descr="A white line drawing of a building&#10;&#10;Description automatically generated">
            <a:extLst>
              <a:ext uri="{FF2B5EF4-FFF2-40B4-BE49-F238E27FC236}">
                <a16:creationId xmlns:a16="http://schemas.microsoft.com/office/drawing/2014/main" id="{B5505973-D674-41C3-1949-E2ED39D06A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7721" y="4625585"/>
            <a:ext cx="430193" cy="523184"/>
          </a:xfrm>
          <a:prstGeom prst="rect">
            <a:avLst/>
          </a:prstGeom>
        </p:spPr>
      </p:pic>
      <p:pic>
        <p:nvPicPr>
          <p:cNvPr id="12" name="Picture 11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71AEB1C1-902D-8A1B-25E3-AE0E1698D7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3283" y="4681745"/>
            <a:ext cx="554663" cy="404872"/>
          </a:xfrm>
          <a:prstGeom prst="rect">
            <a:avLst/>
          </a:prstGeom>
        </p:spPr>
      </p:pic>
      <p:pic>
        <p:nvPicPr>
          <p:cNvPr id="13" name="Picture 12" descr="A white exclamation mark on a black background&#10;&#10;Description automatically generated">
            <a:extLst>
              <a:ext uri="{FF2B5EF4-FFF2-40B4-BE49-F238E27FC236}">
                <a16:creationId xmlns:a16="http://schemas.microsoft.com/office/drawing/2014/main" id="{F9889C27-B0F9-2D98-AAEA-9A7F737C83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4799" y="4631927"/>
            <a:ext cx="304013" cy="516841"/>
          </a:xfrm>
          <a:prstGeom prst="rect">
            <a:avLst/>
          </a:prstGeom>
        </p:spPr>
      </p:pic>
      <p:pic>
        <p:nvPicPr>
          <p:cNvPr id="14" name="Picture 13" descr="A white line drawing of a person walking&#10;&#10;Description automatically generated">
            <a:extLst>
              <a:ext uri="{FF2B5EF4-FFF2-40B4-BE49-F238E27FC236}">
                <a16:creationId xmlns:a16="http://schemas.microsoft.com/office/drawing/2014/main" id="{258D76AC-E6A6-ABC3-CDE3-583DC8244E8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7297" y="4643240"/>
            <a:ext cx="358292" cy="482010"/>
          </a:xfrm>
          <a:prstGeom prst="rect">
            <a:avLst/>
          </a:prstGeom>
        </p:spPr>
      </p:pic>
      <p:sp>
        <p:nvSpPr>
          <p:cNvPr id="15" name="object 15">
            <a:extLst>
              <a:ext uri="{FF2B5EF4-FFF2-40B4-BE49-F238E27FC236}">
                <a16:creationId xmlns:a16="http://schemas.microsoft.com/office/drawing/2014/main" id="{8C4930AA-EAC7-AEB8-8FE5-77E6B91577D7}"/>
              </a:ext>
            </a:extLst>
          </p:cNvPr>
          <p:cNvSpPr txBox="1"/>
          <p:nvPr/>
        </p:nvSpPr>
        <p:spPr>
          <a:xfrm>
            <a:off x="5365377" y="5470878"/>
            <a:ext cx="1176542" cy="27746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algn="ctr" defTabSz="554492">
              <a:lnSpc>
                <a:spcPts val="2200"/>
              </a:lnSpc>
              <a:spcBef>
                <a:spcPts val="3090"/>
              </a:spcBef>
            </a:pPr>
            <a:r>
              <a:rPr lang="en-GB" sz="1500" b="1" kern="0">
                <a:solidFill>
                  <a:schemeClr val="bg1"/>
                </a:solidFill>
                <a:latin typeface="Poppins"/>
                <a:cs typeface="Poppins"/>
              </a:rPr>
              <a:t>Agriculture</a:t>
            </a:r>
            <a:endParaRPr sz="1500" kern="0">
              <a:solidFill>
                <a:schemeClr val="accent1"/>
              </a:solidFill>
              <a:latin typeface="Poppins"/>
              <a:cs typeface="Poppins"/>
            </a:endParaRPr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3DD10FFD-D9D5-118C-ADC0-2E329AE81102}"/>
              </a:ext>
            </a:extLst>
          </p:cNvPr>
          <p:cNvSpPr txBox="1"/>
          <p:nvPr/>
        </p:nvSpPr>
        <p:spPr>
          <a:xfrm>
            <a:off x="6614626" y="5470878"/>
            <a:ext cx="1176542" cy="27746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algn="ctr" defTabSz="554492">
              <a:lnSpc>
                <a:spcPts val="2200"/>
              </a:lnSpc>
              <a:spcBef>
                <a:spcPts val="3090"/>
              </a:spcBef>
            </a:pPr>
            <a:r>
              <a:rPr lang="en-GB" sz="1500" b="1" kern="0">
                <a:solidFill>
                  <a:schemeClr val="bg1"/>
                </a:solidFill>
                <a:latin typeface="Poppins"/>
                <a:cs typeface="Poppins"/>
              </a:rPr>
              <a:t>Industry</a:t>
            </a:r>
            <a:endParaRPr sz="1500" kern="0">
              <a:solidFill>
                <a:schemeClr val="accent1"/>
              </a:solidFill>
              <a:latin typeface="Poppins"/>
              <a:cs typeface="Poppin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8F38518-86D0-8421-5895-C259C54063CA}"/>
              </a:ext>
            </a:extLst>
          </p:cNvPr>
          <p:cNvSpPr txBox="1"/>
          <p:nvPr/>
        </p:nvSpPr>
        <p:spPr>
          <a:xfrm>
            <a:off x="7917913" y="5470878"/>
            <a:ext cx="1176542" cy="559598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algn="ctr" defTabSz="554492">
              <a:lnSpc>
                <a:spcPts val="2200"/>
              </a:lnSpc>
              <a:spcBef>
                <a:spcPts val="3090"/>
              </a:spcBef>
            </a:pPr>
            <a:r>
              <a:rPr lang="en-GB" sz="1500" b="1" kern="0">
                <a:solidFill>
                  <a:schemeClr val="bg1"/>
                </a:solidFill>
                <a:latin typeface="Poppins"/>
                <a:cs typeface="Poppins"/>
              </a:rPr>
              <a:t>Road </a:t>
            </a:r>
            <a:br>
              <a:rPr lang="en-GB" sz="1500" b="1" kern="0">
                <a:solidFill>
                  <a:schemeClr val="bg1"/>
                </a:solidFill>
                <a:latin typeface="Poppins"/>
                <a:cs typeface="Poppins"/>
              </a:rPr>
            </a:br>
            <a:r>
              <a:rPr lang="en-GB" sz="1500" b="1" kern="0">
                <a:solidFill>
                  <a:schemeClr val="bg1"/>
                </a:solidFill>
                <a:latin typeface="Poppins"/>
                <a:cs typeface="Poppins"/>
              </a:rPr>
              <a:t>run-off</a:t>
            </a:r>
            <a:endParaRPr sz="1500" kern="0">
              <a:solidFill>
                <a:schemeClr val="accent1"/>
              </a:solidFill>
              <a:latin typeface="Poppins"/>
              <a:cs typeface="Poppins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DE7D749F-3DCD-463A-23B2-90DEF9F51566}"/>
              </a:ext>
            </a:extLst>
          </p:cNvPr>
          <p:cNvSpPr txBox="1"/>
          <p:nvPr/>
        </p:nvSpPr>
        <p:spPr>
          <a:xfrm>
            <a:off x="9260668" y="5470878"/>
            <a:ext cx="1176542" cy="559598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algn="ctr" defTabSz="554492">
              <a:lnSpc>
                <a:spcPts val="2200"/>
              </a:lnSpc>
              <a:spcBef>
                <a:spcPts val="3090"/>
              </a:spcBef>
            </a:pPr>
            <a:r>
              <a:rPr lang="en-GB" sz="1500" b="1" kern="0">
                <a:solidFill>
                  <a:schemeClr val="bg1"/>
                </a:solidFill>
                <a:latin typeface="Poppins"/>
                <a:cs typeface="Poppins"/>
              </a:rPr>
              <a:t>Other </a:t>
            </a:r>
            <a:br>
              <a:rPr lang="en-GB" sz="1500" b="1" kern="0">
                <a:solidFill>
                  <a:schemeClr val="bg1"/>
                </a:solidFill>
                <a:latin typeface="Poppins"/>
                <a:cs typeface="Poppins"/>
              </a:rPr>
            </a:br>
            <a:r>
              <a:rPr lang="en-GB" sz="1500" b="1" kern="0">
                <a:solidFill>
                  <a:schemeClr val="bg1"/>
                </a:solidFill>
                <a:latin typeface="Poppins"/>
                <a:cs typeface="Poppins"/>
              </a:rPr>
              <a:t>sources</a:t>
            </a:r>
            <a:endParaRPr sz="1500" kern="0">
              <a:solidFill>
                <a:schemeClr val="accent1"/>
              </a:solidFill>
              <a:latin typeface="Poppins"/>
              <a:cs typeface="Poppins"/>
            </a:endParaRP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F3A07EB2-D404-A576-23B7-8EAA402DDECE}"/>
              </a:ext>
            </a:extLst>
          </p:cNvPr>
          <p:cNvSpPr txBox="1"/>
          <p:nvPr/>
        </p:nvSpPr>
        <p:spPr>
          <a:xfrm>
            <a:off x="10554331" y="5470878"/>
            <a:ext cx="1176542" cy="559598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algn="ctr" defTabSz="554492">
              <a:lnSpc>
                <a:spcPts val="2200"/>
              </a:lnSpc>
              <a:spcBef>
                <a:spcPts val="3090"/>
              </a:spcBef>
            </a:pPr>
            <a:r>
              <a:rPr lang="en-GB" sz="1500" b="1" kern="0">
                <a:solidFill>
                  <a:schemeClr val="bg1"/>
                </a:solidFill>
                <a:latin typeface="Poppins"/>
                <a:cs typeface="Poppins"/>
              </a:rPr>
              <a:t>Our own impact</a:t>
            </a:r>
            <a:endParaRPr sz="1500" kern="0">
              <a:solidFill>
                <a:schemeClr val="accent1"/>
              </a:solidFill>
              <a:latin typeface="Poppins"/>
              <a:cs typeface="Poppins"/>
            </a:endParaRP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F1621D99-604F-E44C-9EDD-06A97366FBAF}"/>
              </a:ext>
            </a:extLst>
          </p:cNvPr>
          <p:cNvSpPr txBox="1"/>
          <p:nvPr/>
        </p:nvSpPr>
        <p:spPr>
          <a:xfrm>
            <a:off x="5580529" y="447584"/>
            <a:ext cx="5952455" cy="2598618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defTabSz="554492">
              <a:lnSpc>
                <a:spcPts val="4000"/>
              </a:lnSpc>
              <a:spcBef>
                <a:spcPts val="3090"/>
              </a:spcBef>
            </a:pPr>
            <a:r>
              <a:rPr lang="en-GB" sz="4000" b="1" kern="0">
                <a:solidFill>
                  <a:schemeClr val="bg1"/>
                </a:solidFill>
                <a:latin typeface="Poppins"/>
                <a:cs typeface="Poppins"/>
              </a:rPr>
              <a:t>There is need to </a:t>
            </a:r>
            <a:br>
              <a:rPr lang="en-GB" sz="4000" b="1" kern="0">
                <a:solidFill>
                  <a:schemeClr val="bg1"/>
                </a:solidFill>
                <a:latin typeface="Poppins"/>
                <a:cs typeface="Poppins"/>
              </a:rPr>
            </a:br>
            <a:r>
              <a:rPr lang="en-GB" sz="4000" b="1" kern="0">
                <a:solidFill>
                  <a:schemeClr val="bg2"/>
                </a:solidFill>
                <a:latin typeface="Poppins"/>
                <a:cs typeface="Poppins"/>
              </a:rPr>
              <a:t>work with all partner organisations </a:t>
            </a:r>
            <a:r>
              <a:rPr lang="en-GB" sz="4000" b="1" kern="0">
                <a:solidFill>
                  <a:schemeClr val="bg1"/>
                </a:solidFill>
                <a:latin typeface="Poppins"/>
                <a:cs typeface="Poppins"/>
              </a:rPr>
              <a:t>on </a:t>
            </a:r>
            <a:br>
              <a:rPr lang="en-GB" sz="4000" b="1" kern="0">
                <a:solidFill>
                  <a:schemeClr val="bg1"/>
                </a:solidFill>
                <a:latin typeface="Poppins"/>
                <a:cs typeface="Poppins"/>
              </a:rPr>
            </a:br>
            <a:r>
              <a:rPr lang="en-GB" sz="4000" b="1" kern="0">
                <a:solidFill>
                  <a:schemeClr val="bg1"/>
                </a:solidFill>
                <a:latin typeface="Poppins"/>
                <a:cs typeface="Poppins"/>
              </a:rPr>
              <a:t>improving bathing water quality</a:t>
            </a:r>
            <a:endParaRPr sz="4000" kern="0">
              <a:solidFill>
                <a:schemeClr val="bg1"/>
              </a:solidFill>
              <a:latin typeface="Poppins"/>
              <a:cs typeface="Poppins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7B340B5A-DEAE-1D6C-5978-DDD602EBD98E}"/>
              </a:ext>
            </a:extLst>
          </p:cNvPr>
          <p:cNvSpPr txBox="1"/>
          <p:nvPr/>
        </p:nvSpPr>
        <p:spPr>
          <a:xfrm>
            <a:off x="5587254" y="3584077"/>
            <a:ext cx="5952455" cy="31708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134002" lvl="0" indent="0" algn="l" defTabSz="554492" rtl="0" eaLnBrk="1" fontAlgn="auto" latinLnBrk="0" hangingPunct="1">
              <a:lnSpc>
                <a:spcPct val="101499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This means the removal of pollution from...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 Light"/>
              <a:ea typeface="+mn-ea"/>
              <a:cs typeface="Poppi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64702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40">
        <p:fade/>
      </p:transition>
    </mc:Choice>
    <mc:Fallback>
      <p:transition spd="med" advClick="0" advTm="24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5">
            <a:extLst>
              <a:ext uri="{FF2B5EF4-FFF2-40B4-BE49-F238E27FC236}">
                <a16:creationId xmlns:a16="http://schemas.microsoft.com/office/drawing/2014/main" id="{F4E770AA-FC1B-4613-DC0E-9A46C493889E}"/>
              </a:ext>
            </a:extLst>
          </p:cNvPr>
          <p:cNvSpPr txBox="1"/>
          <p:nvPr/>
        </p:nvSpPr>
        <p:spPr>
          <a:xfrm>
            <a:off x="415584" y="483720"/>
            <a:ext cx="5299416" cy="796842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defTabSz="554492">
              <a:lnSpc>
                <a:spcPts val="3000"/>
              </a:lnSpc>
              <a:spcBef>
                <a:spcPts val="3090"/>
              </a:spcBef>
            </a:pPr>
            <a:r>
              <a:rPr lang="en-GB" sz="2800" b="1" kern="0">
                <a:solidFill>
                  <a:schemeClr val="accent1"/>
                </a:solidFill>
                <a:latin typeface="Poppins"/>
                <a:cs typeface="Poppins"/>
              </a:rPr>
              <a:t>Our work continues… </a:t>
            </a:r>
            <a:br>
              <a:rPr lang="en-GB" sz="2800" b="1" kern="0">
                <a:solidFill>
                  <a:schemeClr val="bg1"/>
                </a:solidFill>
                <a:latin typeface="Poppins"/>
                <a:cs typeface="Poppins"/>
              </a:rPr>
            </a:br>
            <a:r>
              <a:rPr lang="en-GB" sz="2800" b="1" kern="0">
                <a:solidFill>
                  <a:schemeClr val="bg1"/>
                </a:solidFill>
                <a:latin typeface="Poppins"/>
                <a:cs typeface="Poppins"/>
              </a:rPr>
              <a:t>‘Right for the environment’</a:t>
            </a:r>
            <a:endParaRPr sz="2800" kern="0">
              <a:solidFill>
                <a:schemeClr val="accent1"/>
              </a:solidFill>
              <a:latin typeface="Poppins"/>
              <a:cs typeface="Poppins"/>
            </a:endParaRPr>
          </a:p>
        </p:txBody>
      </p:sp>
      <p:pic>
        <p:nvPicPr>
          <p:cNvPr id="2" name="object 4">
            <a:extLst>
              <a:ext uri="{FF2B5EF4-FFF2-40B4-BE49-F238E27FC236}">
                <a16:creationId xmlns:a16="http://schemas.microsoft.com/office/drawing/2014/main" id="{0CF0489E-9C09-822D-7B1C-1D697615B7F2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2890" y="0"/>
            <a:ext cx="2976146" cy="3429000"/>
          </a:xfrm>
          <a:prstGeom prst="rect">
            <a:avLst/>
          </a:prstGeom>
        </p:spPr>
      </p:pic>
      <p:pic>
        <p:nvPicPr>
          <p:cNvPr id="4" name="object 5">
            <a:extLst>
              <a:ext uri="{FF2B5EF4-FFF2-40B4-BE49-F238E27FC236}">
                <a16:creationId xmlns:a16="http://schemas.microsoft.com/office/drawing/2014/main" id="{8CA46962-00C9-50D7-5A86-7FB702FF4ED2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9037" y="3429000"/>
            <a:ext cx="3122964" cy="3428999"/>
          </a:xfrm>
          <a:prstGeom prst="rect">
            <a:avLst/>
          </a:prstGeom>
        </p:spPr>
      </p:pic>
      <p:sp>
        <p:nvSpPr>
          <p:cNvPr id="7" name="object 8">
            <a:extLst>
              <a:ext uri="{FF2B5EF4-FFF2-40B4-BE49-F238E27FC236}">
                <a16:creationId xmlns:a16="http://schemas.microsoft.com/office/drawing/2014/main" id="{03EC88DE-0761-4DA8-BC59-51CBA99E5718}"/>
              </a:ext>
            </a:extLst>
          </p:cNvPr>
          <p:cNvSpPr txBox="1"/>
          <p:nvPr/>
        </p:nvSpPr>
        <p:spPr>
          <a:xfrm>
            <a:off x="415585" y="1596041"/>
            <a:ext cx="4963240" cy="2598618"/>
          </a:xfrm>
          <a:prstGeom prst="rect">
            <a:avLst/>
          </a:prstGeom>
        </p:spPr>
        <p:txBody>
          <a:bodyPr vert="horz" wrap="square" lIns="0" tIns="8086" rIns="0" bIns="0" rtlCol="0" anchor="t">
            <a:spAutoFit/>
          </a:bodyPr>
          <a:lstStyle/>
          <a:p>
            <a:pPr marL="7620" marR="0" lvl="0" indent="0" algn="l" defTabSz="554492" rtl="0" eaLnBrk="1" fontAlgn="auto" latinLnBrk="0" hangingPunct="1">
              <a:lnSpc>
                <a:spcPts val="4000"/>
              </a:lnSpc>
              <a:spcBef>
                <a:spcPts val="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0" cap="none" spc="-33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£</a:t>
            </a:r>
            <a:r>
              <a:rPr lang="en-US" sz="4000" b="1" kern="0" spc="-33" dirty="0">
                <a:solidFill>
                  <a:schemeClr val="accent1"/>
                </a:solidFill>
                <a:latin typeface="Poppins"/>
                <a:cs typeface="Poppins"/>
              </a:rPr>
              <a:t>770m</a:t>
            </a:r>
            <a:r>
              <a:rPr kumimoji="0" sz="4000" b="1" i="0" u="none" strike="noStrike" kern="0" cap="none" spc="-49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lang="en-US" sz="4000" b="1" i="0" u="none" strike="noStrike" kern="0" cap="none" spc="-49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br>
              <a:rPr lang="en-US" sz="4000" b="1" i="0" u="none" strike="noStrike" kern="0" cap="none" spc="-49" normalizeH="0" baseline="0" noProof="0" dirty="0">
                <a:ln>
                  <a:noFill/>
                </a:ln>
                <a:effectLst/>
                <a:uLnTx/>
                <a:uFillTx/>
                <a:latin typeface="Poppins"/>
                <a:cs typeface="Poppins"/>
              </a:rPr>
            </a:br>
            <a:r>
              <a:rPr kumimoji="0" lang="en-US" sz="4000" b="1" i="0" u="none" strike="noStrike" kern="0" cap="none" spc="-49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investment</a:t>
            </a:r>
            <a:r>
              <a:rPr lang="en-GB" sz="4000" b="1" kern="0" spc="-49" dirty="0">
                <a:solidFill>
                  <a:schemeClr val="bg1"/>
                </a:solidFill>
                <a:latin typeface="Poppins"/>
                <a:cs typeface="Poppins"/>
              </a:rPr>
              <a:t> </a:t>
            </a:r>
            <a:br>
              <a:rPr lang="en-GB" sz="4000" b="1" kern="0" spc="-49" dirty="0">
                <a:latin typeface="Poppins"/>
                <a:cs typeface="Poppins"/>
              </a:rPr>
            </a:br>
            <a:r>
              <a:rPr kumimoji="0" sz="4000" b="1" i="0" u="none" strike="noStrike" kern="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to </a:t>
            </a:r>
            <a:r>
              <a:rPr kumimoji="0" sz="4000" b="1" i="0" u="none" strike="noStrike" kern="0" cap="none" spc="-3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reduce</a:t>
            </a:r>
            <a:r>
              <a:rPr kumimoji="0" sz="4000" b="1" i="0" u="none" strike="noStrike" kern="0" cap="none" spc="-42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br>
              <a:rPr lang="en-GB" sz="4000" b="1" i="0" u="none" strike="noStrike" kern="0" cap="none" spc="-42" normalizeH="0" baseline="0" noProof="0" dirty="0">
                <a:ln>
                  <a:noFill/>
                </a:ln>
                <a:effectLst/>
                <a:uLnTx/>
                <a:uFillTx/>
                <a:latin typeface="Poppins"/>
                <a:cs typeface="Poppins"/>
              </a:rPr>
            </a:br>
            <a:r>
              <a:rPr kumimoji="0" sz="4000" b="1" i="0" u="none" strike="noStrike" kern="0" cap="none" spc="-36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phosphorous</a:t>
            </a:r>
            <a:r>
              <a:rPr kumimoji="0" sz="4000" b="1" i="0" u="none" strike="noStrike" kern="0" cap="none" spc="-42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4000" b="1" i="0" u="none" strike="noStrike" kern="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in </a:t>
            </a:r>
            <a:br>
              <a:rPr lang="en-GB" sz="4000" b="1" i="0" u="none" strike="noStrike" kern="0" cap="none" spc="-15" normalizeH="0" baseline="0" noProof="0" dirty="0">
                <a:ln>
                  <a:noFill/>
                </a:ln>
                <a:effectLst/>
                <a:uLnTx/>
                <a:uFillTx/>
                <a:latin typeface="Poppins"/>
                <a:cs typeface="Poppins"/>
              </a:rPr>
            </a:br>
            <a:r>
              <a:rPr kumimoji="0" sz="4000" b="1" i="0" u="none" strike="noStrike" kern="0" cap="none" spc="-36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Yorkshire’s</a:t>
            </a:r>
            <a:r>
              <a:rPr kumimoji="0" sz="4000" b="1" i="0" u="none" strike="noStrike" kern="0" cap="none" spc="-3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4000" b="1" i="0" u="none" strike="noStrike" kern="0" cap="none" spc="-6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rivers.</a:t>
            </a:r>
            <a:endParaRPr lang="en-US" sz="4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/>
              <a:cs typeface="Poppins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3F707909-7523-D87D-4FAB-5F16DC2D5998}"/>
              </a:ext>
            </a:extLst>
          </p:cNvPr>
          <p:cNvSpPr txBox="1">
            <a:spLocks/>
          </p:cNvSpPr>
          <p:nvPr/>
        </p:nvSpPr>
        <p:spPr>
          <a:xfrm>
            <a:off x="9386783" y="300415"/>
            <a:ext cx="2072802" cy="703805"/>
          </a:xfrm>
          <a:prstGeom prst="rect">
            <a:avLst/>
          </a:prstGeom>
        </p:spPr>
        <p:txBody>
          <a:bodyPr vert="horz" wrap="square" lIns="0" tIns="56219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marL="7701" marR="3081">
              <a:lnSpc>
                <a:spcPts val="2523"/>
              </a:lnSpc>
              <a:spcBef>
                <a:spcPts val="443"/>
              </a:spcBef>
            </a:pPr>
            <a:r>
              <a:rPr lang="en-GB" sz="2395" spc="-88"/>
              <a:t>Launched</a:t>
            </a:r>
            <a:r>
              <a:rPr lang="en-GB" sz="2395" spc="-82"/>
              <a:t> </a:t>
            </a:r>
            <a:r>
              <a:rPr lang="en-GB" sz="2395" spc="-15"/>
              <a:t>our </a:t>
            </a:r>
            <a:r>
              <a:rPr lang="en-GB" sz="2395" spc="-69"/>
              <a:t>new</a:t>
            </a:r>
            <a:r>
              <a:rPr lang="en-GB" sz="2395" spc="-118"/>
              <a:t> </a:t>
            </a:r>
            <a:r>
              <a:rPr lang="en-GB" sz="2395" spc="-42"/>
              <a:t>Live</a:t>
            </a:r>
            <a:r>
              <a:rPr lang="en-GB" sz="2395" spc="-112"/>
              <a:t> </a:t>
            </a:r>
            <a:r>
              <a:rPr lang="en-GB" sz="2395" spc="-52"/>
              <a:t>Map</a:t>
            </a:r>
            <a:endParaRPr lang="en-GB" sz="2395"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616CF4E8-25DD-A4C0-165D-7CEAC24E3AB8}"/>
              </a:ext>
            </a:extLst>
          </p:cNvPr>
          <p:cNvSpPr txBox="1"/>
          <p:nvPr/>
        </p:nvSpPr>
        <p:spPr>
          <a:xfrm>
            <a:off x="9386784" y="1114843"/>
            <a:ext cx="2295503" cy="1930991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120525" marR="3081" lvl="0" indent="-113209" algn="l" defTabSz="554492" rtl="0" eaLnBrk="1" fontAlgn="auto" latinLnBrk="0" hangingPunct="1">
              <a:lnSpc>
                <a:spcPct val="1004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21680" algn="l"/>
              </a:tabLst>
              <a:defRPr/>
            </a:pPr>
            <a:r>
              <a:rPr kumimoji="0" sz="2000" b="1" i="0" u="none" strike="noStrike" kern="0" cap="none" spc="-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Public</a:t>
            </a:r>
            <a:r>
              <a:rPr kumimoji="0" sz="2000" b="1" i="0" u="none" strike="noStrike" kern="0" cap="none" spc="-69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 </a:t>
            </a:r>
            <a:r>
              <a:rPr kumimoji="0" sz="2000" b="1" i="0" u="none" strike="noStrike" kern="0" cap="none" spc="-27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now</a:t>
            </a:r>
            <a:r>
              <a:rPr kumimoji="0" sz="2000" b="1" i="0" u="none" strike="noStrike" kern="0" cap="none" spc="-64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 </a:t>
            </a:r>
            <a:r>
              <a:rPr kumimoji="0" sz="2000" b="1" i="0" u="none" strike="noStrike" kern="0" cap="none" spc="-27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see</a:t>
            </a:r>
            <a:r>
              <a:rPr kumimoji="0" sz="2000" b="1" i="0" u="none" strike="noStrike" kern="0" cap="none" spc="-64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 </a:t>
            </a:r>
            <a:r>
              <a:rPr kumimoji="0" sz="2000" b="1" i="0" u="none" strike="noStrike" kern="0" cap="none" spc="-6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storm </a:t>
            </a:r>
            <a:r>
              <a:rPr kumimoji="0" sz="2000" b="1" i="0" u="none" strike="noStrike" kern="0" cap="none" spc="-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overflow</a:t>
            </a:r>
            <a:r>
              <a:rPr kumimoji="0" sz="2000" b="1" i="0" u="none" strike="noStrike" kern="0" cap="none" spc="-6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 </a:t>
            </a:r>
            <a:r>
              <a:rPr kumimoji="0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discharges</a:t>
            </a:r>
            <a:r>
              <a:rPr kumimoji="0" sz="2000" b="1" i="0" u="none" strike="noStrike" kern="0" cap="none" spc="-58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 </a:t>
            </a:r>
            <a:r>
              <a:rPr kumimoji="0" sz="2000" b="1" i="0" u="none" strike="noStrike" kern="0" cap="none" spc="-18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live</a:t>
            </a:r>
            <a:r>
              <a:rPr kumimoji="0" lang="en-GB" sz="2000" b="1" i="0" u="none" strike="noStrike" kern="0" cap="none" spc="-18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.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 Light"/>
              <a:ea typeface="+mn-ea"/>
              <a:cs typeface="Poppins Light"/>
            </a:endParaRPr>
          </a:p>
          <a:p>
            <a:pPr marL="120525" marR="189066" lvl="0" indent="-113209" algn="l" defTabSz="554492" rtl="0" eaLnBrk="1" fontAlgn="auto" latinLnBrk="0" hangingPunct="1">
              <a:lnSpc>
                <a:spcPct val="1004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21680" algn="l"/>
              </a:tabLst>
              <a:defRPr/>
            </a:pPr>
            <a:r>
              <a:rPr kumimoji="0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Tackling</a:t>
            </a:r>
            <a:r>
              <a:rPr kumimoji="0" sz="2000" b="1" i="0" u="none" strike="noStrike" kern="0" cap="none" spc="-58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 </a:t>
            </a:r>
            <a:r>
              <a:rPr kumimoji="0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transparency 	</a:t>
            </a:r>
            <a:r>
              <a:rPr kumimoji="0" sz="2000" b="1" i="0" u="none" strike="noStrike" kern="0" cap="none" spc="-6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challenges</a:t>
            </a:r>
            <a:r>
              <a:rPr kumimoji="0" lang="en-GB" sz="2000" b="1" i="0" u="none" strike="noStrike" kern="0" cap="none" spc="-6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.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 Light"/>
              <a:ea typeface="+mn-ea"/>
              <a:cs typeface="Poppins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C0F964-2F47-ADA3-BDF1-833D4E9E786B}"/>
              </a:ext>
            </a:extLst>
          </p:cNvPr>
          <p:cNvSpPr/>
          <p:nvPr/>
        </p:nvSpPr>
        <p:spPr>
          <a:xfrm>
            <a:off x="0" y="4541511"/>
            <a:ext cx="6096000" cy="23164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9CC596-A164-DD16-7B7A-8E9CEB3D2F9A}"/>
              </a:ext>
            </a:extLst>
          </p:cNvPr>
          <p:cNvSpPr txBox="1"/>
          <p:nvPr/>
        </p:nvSpPr>
        <p:spPr>
          <a:xfrm>
            <a:off x="470081" y="4923810"/>
            <a:ext cx="5299416" cy="14773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Maintained our excellent performance and are a leader </a:t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chemeClr val="bg1"/>
                </a:solidFill>
              </a:rPr>
              <a:t>in the industry for wastewater treatment works compliance.</a:t>
            </a:r>
            <a:endParaRPr lang="en-GB" sz="2400" b="1">
              <a:solidFill>
                <a:schemeClr val="bg1"/>
              </a:solidFill>
            </a:endParaRPr>
          </a:p>
        </p:txBody>
      </p:sp>
      <p:pic>
        <p:nvPicPr>
          <p:cNvPr id="5" name="object 6">
            <a:extLst>
              <a:ext uri="{FF2B5EF4-FFF2-40B4-BE49-F238E27FC236}">
                <a16:creationId xmlns:a16="http://schemas.microsoft.com/office/drawing/2014/main" id="{127DC1EA-1CA8-EEF4-E415-CDBE5FC50784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29000"/>
            <a:ext cx="297614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2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40">
        <p:fade/>
      </p:transition>
    </mc:Choice>
    <mc:Fallback>
      <p:transition spd="med" advClick="0" advTm="24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6B4D339-DB09-7DDD-6829-F05AC4D1056A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EB2D3B-A82A-B1A1-A113-21942FADCC6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6CCE939-2C3C-E0C4-1AB3-F35BC3EEFDDC}"/>
              </a:ext>
            </a:extLst>
          </p:cNvPr>
          <p:cNvGrpSpPr/>
          <p:nvPr/>
        </p:nvGrpSpPr>
        <p:grpSpPr>
          <a:xfrm>
            <a:off x="0" y="1437673"/>
            <a:ext cx="6233361" cy="6096000"/>
            <a:chOff x="0" y="1261211"/>
            <a:chExt cx="6233361" cy="6096000"/>
          </a:xfrm>
        </p:grpSpPr>
        <p:pic>
          <p:nvPicPr>
            <p:cNvPr id="18" name="Picture 17" descr="A blue pipe with a black background&#10;&#10;Description automatically generated">
              <a:extLst>
                <a:ext uri="{FF2B5EF4-FFF2-40B4-BE49-F238E27FC236}">
                  <a16:creationId xmlns:a16="http://schemas.microsoft.com/office/drawing/2014/main" id="{F2E1BA43-8B6B-833A-981C-AEF42BCAC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0" y="1261211"/>
              <a:ext cx="6096000" cy="6096000"/>
            </a:xfrm>
            <a:prstGeom prst="rect">
              <a:avLst/>
            </a:prstGeom>
          </p:spPr>
        </p:pic>
        <p:pic>
          <p:nvPicPr>
            <p:cNvPr id="20" name="Picture 19" descr="A blue drops on a black background&#10;&#10;Description automatically generated">
              <a:extLst>
                <a:ext uri="{FF2B5EF4-FFF2-40B4-BE49-F238E27FC236}">
                  <a16:creationId xmlns:a16="http://schemas.microsoft.com/office/drawing/2014/main" id="{5FEEBBC7-2FBA-F1D1-42E4-7B2C22F27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200000">
              <a:off x="4429961" y="3871810"/>
              <a:ext cx="1968500" cy="1638300"/>
            </a:xfrm>
            <a:prstGeom prst="rect">
              <a:avLst/>
            </a:prstGeom>
          </p:spPr>
        </p:pic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56C4ED6A-79A3-0EA7-9083-EA3975E91DD5}"/>
                </a:ext>
              </a:extLst>
            </p:cNvPr>
            <p:cNvSpPr/>
            <p:nvPr/>
          </p:nvSpPr>
          <p:spPr>
            <a:xfrm>
              <a:off x="5093208" y="3331254"/>
              <a:ext cx="219456" cy="189186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7" name="Title 19">
            <a:extLst>
              <a:ext uri="{FF2B5EF4-FFF2-40B4-BE49-F238E27FC236}">
                <a16:creationId xmlns:a16="http://schemas.microsoft.com/office/drawing/2014/main" id="{9550822A-C2AC-812B-706F-70EBEB07D947}"/>
              </a:ext>
            </a:extLst>
          </p:cNvPr>
          <p:cNvSpPr txBox="1">
            <a:spLocks/>
          </p:cNvSpPr>
          <p:nvPr/>
        </p:nvSpPr>
        <p:spPr>
          <a:xfrm>
            <a:off x="6678581" y="657158"/>
            <a:ext cx="4930838" cy="2771842"/>
          </a:xfrm>
          <a:prstGeom prst="rect">
            <a:avLst/>
          </a:prstGeom>
        </p:spPr>
        <p:txBody>
          <a:bodyPr lIns="0" tIns="0" rIns="0" bIns="0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US" sz="3600" kern="0" spc="-49">
                <a:solidFill>
                  <a:schemeClr val="accent1"/>
                </a:solidFill>
                <a:latin typeface="Poppins"/>
                <a:ea typeface="+mn-ea"/>
                <a:cs typeface="Poppins"/>
              </a:rPr>
              <a:t>We have supported our customers to use less water. </a:t>
            </a:r>
          </a:p>
          <a:p>
            <a:endParaRPr lang="en-US" sz="3600" kern="0" spc="-49">
              <a:solidFill>
                <a:schemeClr val="accent1"/>
              </a:solidFill>
              <a:latin typeface="Poppins"/>
              <a:ea typeface="+mn-ea"/>
              <a:cs typeface="Poppins"/>
            </a:endParaRPr>
          </a:p>
          <a:p>
            <a:r>
              <a:rPr lang="en-US" sz="3600" kern="0" spc="-49">
                <a:solidFill>
                  <a:schemeClr val="accent1"/>
                </a:solidFill>
                <a:latin typeface="Poppins"/>
                <a:ea typeface="+mn-ea"/>
                <a:cs typeface="Poppins"/>
              </a:rPr>
              <a:t>Our customers use an average of </a:t>
            </a:r>
            <a:r>
              <a:rPr lang="en-US" sz="3600" kern="0" spc="-49">
                <a:solidFill>
                  <a:srgbClr val="3C57E8"/>
                </a:solidFill>
                <a:latin typeface="Poppins"/>
                <a:ea typeface="+mn-ea"/>
                <a:cs typeface="Poppins"/>
              </a:rPr>
              <a:t>127 litres per day </a:t>
            </a:r>
            <a:r>
              <a:rPr lang="en-US" sz="3600" kern="0" spc="-49">
                <a:solidFill>
                  <a:schemeClr val="accent1"/>
                </a:solidFill>
                <a:latin typeface="Poppins"/>
                <a:ea typeface="+mn-ea"/>
                <a:cs typeface="Poppins"/>
              </a:rPr>
              <a:t>–that’s industry leading and</a:t>
            </a:r>
          </a:p>
          <a:p>
            <a:r>
              <a:rPr lang="en-US" sz="3600" kern="0" spc="-49">
                <a:solidFill>
                  <a:srgbClr val="3C57E8"/>
                </a:solidFill>
                <a:latin typeface="Poppins"/>
                <a:ea typeface="+mn-ea"/>
                <a:cs typeface="Poppins"/>
              </a:rPr>
              <a:t>3.5%</a:t>
            </a:r>
            <a:r>
              <a:rPr lang="en-US" sz="3600" kern="0" spc="-49">
                <a:solidFill>
                  <a:schemeClr val="accent1"/>
                </a:solidFill>
                <a:latin typeface="Poppins"/>
                <a:ea typeface="+mn-ea"/>
                <a:cs typeface="Poppins"/>
              </a:rPr>
              <a:t> less than the previous three years.</a:t>
            </a:r>
            <a:endParaRPr lang="en-GB" sz="4000">
              <a:solidFill>
                <a:schemeClr val="bg1"/>
              </a:solidFill>
            </a:endParaRPr>
          </a:p>
        </p:txBody>
      </p:sp>
      <p:sp>
        <p:nvSpPr>
          <p:cNvPr id="10" name="Title 19">
            <a:extLst>
              <a:ext uri="{FF2B5EF4-FFF2-40B4-BE49-F238E27FC236}">
                <a16:creationId xmlns:a16="http://schemas.microsoft.com/office/drawing/2014/main" id="{A7E3AC9A-DA77-6E23-A3ED-2F02735756B0}"/>
              </a:ext>
            </a:extLst>
          </p:cNvPr>
          <p:cNvSpPr txBox="1">
            <a:spLocks/>
          </p:cNvSpPr>
          <p:nvPr/>
        </p:nvSpPr>
        <p:spPr>
          <a:xfrm>
            <a:off x="683898" y="657158"/>
            <a:ext cx="4048524" cy="2771842"/>
          </a:xfrm>
          <a:prstGeom prst="rect">
            <a:avLst/>
          </a:prstGeom>
        </p:spPr>
        <p:txBody>
          <a:bodyPr lIns="0" tIns="0" rIns="0" bIns="0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US" sz="4000" kern="0" spc="-39">
                <a:solidFill>
                  <a:schemeClr val="bg1"/>
                </a:solidFill>
                <a:latin typeface="Poppins"/>
                <a:ea typeface="+mn-ea"/>
                <a:cs typeface="Poppins"/>
              </a:rPr>
              <a:t>We are on track to achieve our </a:t>
            </a:r>
            <a:r>
              <a:rPr lang="en-US" sz="4000" kern="0" spc="-39">
                <a:solidFill>
                  <a:schemeClr val="accent5"/>
                </a:solidFill>
                <a:latin typeface="Poppins"/>
                <a:ea typeface="+mn-ea"/>
                <a:cs typeface="Poppins"/>
              </a:rPr>
              <a:t>15%</a:t>
            </a:r>
            <a:r>
              <a:rPr lang="en-US" sz="4000" kern="0" spc="-42">
                <a:solidFill>
                  <a:schemeClr val="accent5"/>
                </a:solidFill>
                <a:latin typeface="Poppins"/>
                <a:ea typeface="+mn-ea"/>
                <a:cs typeface="Poppins"/>
              </a:rPr>
              <a:t> </a:t>
            </a:r>
            <a:r>
              <a:rPr lang="en-US" sz="4000" kern="0" spc="-45">
                <a:solidFill>
                  <a:schemeClr val="accent5"/>
                </a:solidFill>
                <a:latin typeface="Poppins"/>
                <a:ea typeface="+mn-ea"/>
                <a:cs typeface="Poppins"/>
              </a:rPr>
              <a:t>reduction</a:t>
            </a:r>
            <a:r>
              <a:rPr lang="en-US" sz="4000" kern="0" spc="-39">
                <a:solidFill>
                  <a:schemeClr val="accent5"/>
                </a:solidFill>
                <a:latin typeface="Poppins"/>
                <a:ea typeface="+mn-ea"/>
                <a:cs typeface="Poppins"/>
              </a:rPr>
              <a:t> </a:t>
            </a:r>
            <a:r>
              <a:rPr lang="en-US" sz="4000" kern="0" spc="-49">
                <a:solidFill>
                  <a:schemeClr val="accent5"/>
                </a:solidFill>
                <a:latin typeface="Poppins"/>
                <a:ea typeface="+mn-ea"/>
                <a:cs typeface="Poppins"/>
              </a:rPr>
              <a:t>in</a:t>
            </a:r>
            <a:r>
              <a:rPr lang="en-US" sz="4000" kern="0" spc="-33">
                <a:solidFill>
                  <a:schemeClr val="accent5"/>
                </a:solidFill>
                <a:latin typeface="Poppins"/>
                <a:ea typeface="+mn-ea"/>
                <a:cs typeface="Poppins"/>
              </a:rPr>
              <a:t> </a:t>
            </a:r>
            <a:r>
              <a:rPr lang="en-US" sz="4000" kern="0" spc="-6">
                <a:solidFill>
                  <a:schemeClr val="accent5"/>
                </a:solidFill>
                <a:latin typeface="Poppins"/>
                <a:ea typeface="+mn-ea"/>
                <a:cs typeface="Poppins"/>
              </a:rPr>
              <a:t>leakage </a:t>
            </a:r>
            <a:br>
              <a:rPr lang="en-US" sz="4000" kern="0" spc="-6">
                <a:solidFill>
                  <a:schemeClr val="accent5"/>
                </a:solidFill>
                <a:latin typeface="Poppins"/>
                <a:ea typeface="+mn-ea"/>
                <a:cs typeface="Poppins"/>
              </a:rPr>
            </a:br>
            <a:r>
              <a:rPr lang="en-US" sz="4000" kern="0" spc="-6">
                <a:solidFill>
                  <a:srgbClr val="FFFFFF"/>
                </a:solidFill>
                <a:latin typeface="Poppins"/>
                <a:ea typeface="+mn-ea"/>
                <a:cs typeface="Poppins"/>
              </a:rPr>
              <a:t>by 2025.</a:t>
            </a:r>
            <a:br>
              <a:rPr lang="en-US" sz="5400" b="0" kern="0">
                <a:solidFill>
                  <a:sysClr val="windowText" lastClr="000000"/>
                </a:solidFill>
                <a:latin typeface="Poppins Light"/>
                <a:ea typeface="+mn-ea"/>
                <a:cs typeface="Poppins Light"/>
              </a:rPr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55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carrying a child with a tray of plants&#10;&#10;Description automatically generated">
            <a:extLst>
              <a:ext uri="{FF2B5EF4-FFF2-40B4-BE49-F238E27FC236}">
                <a16:creationId xmlns:a16="http://schemas.microsoft.com/office/drawing/2014/main" id="{CAECC855-649C-176A-4F34-A417958E33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ject 78">
            <a:extLst>
              <a:ext uri="{FF2B5EF4-FFF2-40B4-BE49-F238E27FC236}">
                <a16:creationId xmlns:a16="http://schemas.microsoft.com/office/drawing/2014/main" id="{4FCF99D2-3825-E64B-B54A-B60F92ADC48C}"/>
              </a:ext>
            </a:extLst>
          </p:cNvPr>
          <p:cNvSpPr txBox="1">
            <a:spLocks/>
          </p:cNvSpPr>
          <p:nvPr/>
        </p:nvSpPr>
        <p:spPr>
          <a:xfrm>
            <a:off x="493310" y="468783"/>
            <a:ext cx="4482727" cy="583590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>
            <a:lvl1pPr>
              <a:defRPr sz="9050" b="1" i="0">
                <a:solidFill>
                  <a:schemeClr val="bg1"/>
                </a:solidFill>
                <a:latin typeface="Poppins"/>
                <a:ea typeface="+mj-ea"/>
                <a:cs typeface="Poppins"/>
              </a:defRPr>
            </a:lvl1pPr>
          </a:lstStyle>
          <a:p>
            <a:pPr marL="7701">
              <a:lnSpc>
                <a:spcPts val="5000"/>
              </a:lnSpc>
              <a:spcBef>
                <a:spcPts val="58"/>
              </a:spcBef>
            </a:pPr>
            <a:endParaRPr lang="en-GB" sz="5000" kern="0" spc="-191"/>
          </a:p>
          <a:p>
            <a:pPr marL="7701">
              <a:lnSpc>
                <a:spcPts val="5000"/>
              </a:lnSpc>
              <a:spcBef>
                <a:spcPts val="58"/>
              </a:spcBef>
            </a:pPr>
            <a:r>
              <a:rPr lang="en-GB" sz="5000" kern="0" spc="-191"/>
              <a:t>A Thriving Yorkshire …</a:t>
            </a:r>
          </a:p>
          <a:p>
            <a:pPr marL="7701">
              <a:lnSpc>
                <a:spcPts val="5000"/>
              </a:lnSpc>
              <a:spcBef>
                <a:spcPts val="58"/>
              </a:spcBef>
            </a:pPr>
            <a:endParaRPr lang="en-GB" sz="5000" kern="0" spc="-191"/>
          </a:p>
          <a:p>
            <a:pPr marL="7701">
              <a:lnSpc>
                <a:spcPts val="5000"/>
              </a:lnSpc>
              <a:spcBef>
                <a:spcPts val="58"/>
              </a:spcBef>
            </a:pPr>
            <a:r>
              <a:rPr lang="en-GB" sz="5000" kern="0" spc="-191"/>
              <a:t>We’ve </a:t>
            </a:r>
            <a:br>
              <a:rPr lang="en-GB" sz="5000" kern="0" spc="-191"/>
            </a:br>
            <a:r>
              <a:rPr lang="en-GB" sz="5000" kern="0" spc="-191"/>
              <a:t>also been </a:t>
            </a:r>
            <a:br>
              <a:rPr lang="en-GB" sz="5000" kern="0" spc="-191"/>
            </a:br>
            <a:r>
              <a:rPr lang="en-GB" sz="5000" kern="0" spc="-191"/>
              <a:t>busy working </a:t>
            </a:r>
            <a:br>
              <a:rPr lang="en-GB" sz="5000" kern="0" spc="-191"/>
            </a:br>
            <a:r>
              <a:rPr lang="en-GB" sz="5000" kern="0" spc="-191"/>
              <a:t>within local </a:t>
            </a:r>
            <a:br>
              <a:rPr lang="en-GB" sz="5000" kern="0" spc="-191"/>
            </a:br>
            <a:r>
              <a:rPr lang="en-GB" sz="5000" kern="0" spc="-191"/>
              <a:t>communities</a:t>
            </a:r>
            <a:endParaRPr lang="en-GB" sz="5000" kern="0"/>
          </a:p>
        </p:txBody>
      </p:sp>
    </p:spTree>
    <p:extLst>
      <p:ext uri="{BB962C8B-B14F-4D97-AF65-F5344CB8AC3E}">
        <p14:creationId xmlns:p14="http://schemas.microsoft.com/office/powerpoint/2010/main" val="2877288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5">
            <a:extLst>
              <a:ext uri="{FF2B5EF4-FFF2-40B4-BE49-F238E27FC236}">
                <a16:creationId xmlns:a16="http://schemas.microsoft.com/office/drawing/2014/main" id="{F4E770AA-FC1B-4613-DC0E-9A46C493889E}"/>
              </a:ext>
            </a:extLst>
          </p:cNvPr>
          <p:cNvSpPr txBox="1"/>
          <p:nvPr/>
        </p:nvSpPr>
        <p:spPr>
          <a:xfrm>
            <a:off x="1207136" y="1578051"/>
            <a:ext cx="11129515" cy="654496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defTabSz="554492">
              <a:lnSpc>
                <a:spcPts val="4800"/>
              </a:lnSpc>
              <a:spcBef>
                <a:spcPts val="3090"/>
              </a:spcBef>
            </a:pPr>
            <a:r>
              <a:rPr lang="en-GB" sz="4800" b="1">
                <a:solidFill>
                  <a:schemeClr val="bg1"/>
                </a:solidFill>
                <a:effectLst/>
              </a:rPr>
              <a:t>Capital programme </a:t>
            </a:r>
            <a:r>
              <a:rPr lang="en-GB" sz="4800" b="1">
                <a:solidFill>
                  <a:schemeClr val="accent5"/>
                </a:solidFill>
                <a:effectLst/>
              </a:rPr>
              <a:t>with over…</a:t>
            </a:r>
            <a:endParaRPr sz="4500" kern="0">
              <a:solidFill>
                <a:schemeClr val="accent5"/>
              </a:solidFill>
              <a:latin typeface="Poppins"/>
              <a:cs typeface="Poppins"/>
            </a:endParaRPr>
          </a:p>
        </p:txBody>
      </p:sp>
      <p:sp>
        <p:nvSpPr>
          <p:cNvPr id="2" name="object 15">
            <a:extLst>
              <a:ext uri="{FF2B5EF4-FFF2-40B4-BE49-F238E27FC236}">
                <a16:creationId xmlns:a16="http://schemas.microsoft.com/office/drawing/2014/main" id="{C191BCCD-E17C-5E1C-C1BD-D5BA9979E3FF}"/>
              </a:ext>
            </a:extLst>
          </p:cNvPr>
          <p:cNvSpPr txBox="1"/>
          <p:nvPr/>
        </p:nvSpPr>
        <p:spPr>
          <a:xfrm>
            <a:off x="3624871" y="3398009"/>
            <a:ext cx="4852702" cy="825696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defTabSz="554492">
              <a:lnSpc>
                <a:spcPts val="4500"/>
              </a:lnSpc>
              <a:spcBef>
                <a:spcPts val="3090"/>
              </a:spcBef>
            </a:pPr>
            <a:r>
              <a:rPr lang="en-GB" sz="10000" b="1">
                <a:solidFill>
                  <a:schemeClr val="bg1"/>
                </a:solidFill>
                <a:effectLst/>
              </a:rPr>
              <a:t>£800m</a:t>
            </a:r>
            <a:endParaRPr sz="10000" kern="0">
              <a:solidFill>
                <a:schemeClr val="bg1"/>
              </a:solidFill>
              <a:latin typeface="Poppins"/>
              <a:cs typeface="Poppins"/>
            </a:endParaRPr>
          </a:p>
        </p:txBody>
      </p:sp>
      <p:sp>
        <p:nvSpPr>
          <p:cNvPr id="4" name="object 15">
            <a:extLst>
              <a:ext uri="{FF2B5EF4-FFF2-40B4-BE49-F238E27FC236}">
                <a16:creationId xmlns:a16="http://schemas.microsoft.com/office/drawing/2014/main" id="{74C8766E-BA81-83D0-7A8B-BF3F09FE58B4}"/>
              </a:ext>
            </a:extLst>
          </p:cNvPr>
          <p:cNvSpPr txBox="1"/>
          <p:nvPr/>
        </p:nvSpPr>
        <p:spPr>
          <a:xfrm>
            <a:off x="3624871" y="4270199"/>
            <a:ext cx="4852702" cy="633336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defTabSz="554492">
              <a:lnSpc>
                <a:spcPts val="4500"/>
              </a:lnSpc>
              <a:spcBef>
                <a:spcPts val="3090"/>
              </a:spcBef>
            </a:pPr>
            <a:r>
              <a:rPr lang="en-GB" sz="5100" b="1">
                <a:solidFill>
                  <a:schemeClr val="bg1"/>
                </a:solidFill>
                <a:effectLst/>
              </a:rPr>
              <a:t>of investment</a:t>
            </a:r>
            <a:endParaRPr sz="5100" kern="0">
              <a:solidFill>
                <a:schemeClr val="bg1"/>
              </a:solidFill>
              <a:latin typeface="Poppins"/>
              <a:cs typeface="Poppins"/>
            </a:endParaRPr>
          </a:p>
        </p:txBody>
      </p:sp>
      <p:pic>
        <p:nvPicPr>
          <p:cNvPr id="6" name="Picture 5" descr="A yellow star on a black background&#10;&#10;Description automatically generated">
            <a:extLst>
              <a:ext uri="{FF2B5EF4-FFF2-40B4-BE49-F238E27FC236}">
                <a16:creationId xmlns:a16="http://schemas.microsoft.com/office/drawing/2014/main" id="{0787557E-4543-AC1D-C746-69445B6C06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29098">
            <a:off x="527371" y="2773201"/>
            <a:ext cx="2242929" cy="2278252"/>
          </a:xfrm>
          <a:prstGeom prst="rect">
            <a:avLst/>
          </a:prstGeom>
        </p:spPr>
      </p:pic>
      <p:pic>
        <p:nvPicPr>
          <p:cNvPr id="9" name="Picture 8" descr="A yellow star on a black background&#10;&#10;Description automatically generated">
            <a:extLst>
              <a:ext uri="{FF2B5EF4-FFF2-40B4-BE49-F238E27FC236}">
                <a16:creationId xmlns:a16="http://schemas.microsoft.com/office/drawing/2014/main" id="{98E1BAAA-0FBD-BD68-9F3C-07109DF939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70359">
            <a:off x="9701135" y="3230202"/>
            <a:ext cx="1343098" cy="1364250"/>
          </a:xfrm>
          <a:prstGeom prst="rect">
            <a:avLst/>
          </a:prstGeom>
        </p:spPr>
      </p:pic>
      <p:pic>
        <p:nvPicPr>
          <p:cNvPr id="10" name="Picture 9" descr="A yellow star on a black background&#10;&#10;Description automatically generated">
            <a:extLst>
              <a:ext uri="{FF2B5EF4-FFF2-40B4-BE49-F238E27FC236}">
                <a16:creationId xmlns:a16="http://schemas.microsoft.com/office/drawing/2014/main" id="{5EB3D499-21E0-C24D-0851-7BF4EBFF49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5563" y="518875"/>
            <a:ext cx="576927" cy="5860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88F4EE-EC86-F4E2-A7C4-75670B0E1BDE}"/>
              </a:ext>
            </a:extLst>
          </p:cNvPr>
          <p:cNvSpPr txBox="1"/>
          <p:nvPr/>
        </p:nvSpPr>
        <p:spPr>
          <a:xfrm>
            <a:off x="3087343" y="5130920"/>
            <a:ext cx="61684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Watch the video of our current investment projects in-flight here:</a:t>
            </a:r>
          </a:p>
          <a:p>
            <a:pPr algn="ctr"/>
            <a:r>
              <a:rPr lang="en-GB" dirty="0">
                <a:hlinkClick r:id="rId6"/>
              </a:rPr>
              <a:t>YW Investor Update - YouTube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511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40">
        <p:fade/>
      </p:transition>
    </mc:Choice>
    <mc:Fallback xmlns="">
      <p:transition spd="med" advClick="0" advTm="24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rocky shore next to a body of water&#10;&#10;Description automatically generated">
            <a:extLst>
              <a:ext uri="{FF2B5EF4-FFF2-40B4-BE49-F238E27FC236}">
                <a16:creationId xmlns:a16="http://schemas.microsoft.com/office/drawing/2014/main" id="{F1FDFA37-6C89-E12D-2CD7-927EAB228B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8783"/>
            <a:ext cx="12192000" cy="63892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C556B0-E289-210C-6E17-8676BE92B724}"/>
              </a:ext>
            </a:extLst>
          </p:cNvPr>
          <p:cNvSpPr/>
          <p:nvPr/>
        </p:nvSpPr>
        <p:spPr>
          <a:xfrm>
            <a:off x="0" y="0"/>
            <a:ext cx="12192000" cy="4206240"/>
          </a:xfrm>
          <a:prstGeom prst="rect">
            <a:avLst/>
          </a:prstGeom>
          <a:gradFill>
            <a:gsLst>
              <a:gs pos="17000">
                <a:schemeClr val="accent1">
                  <a:lumMod val="5000"/>
                  <a:lumOff val="95000"/>
                  <a:alpha val="0"/>
                </a:schemeClr>
              </a:gs>
              <a:gs pos="85000">
                <a:schemeClr val="accent1">
                  <a:lumMod val="0"/>
                  <a:lumOff val="10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67F323-07AF-9755-E290-F9D79DFFB77F}"/>
              </a:ext>
            </a:extLst>
          </p:cNvPr>
          <p:cNvSpPr/>
          <p:nvPr/>
        </p:nvSpPr>
        <p:spPr>
          <a:xfrm>
            <a:off x="4086746" y="1809532"/>
            <a:ext cx="4725678" cy="472567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bject 78">
            <a:extLst>
              <a:ext uri="{FF2B5EF4-FFF2-40B4-BE49-F238E27FC236}">
                <a16:creationId xmlns:a16="http://schemas.microsoft.com/office/drawing/2014/main" id="{4FCF99D2-3825-E64B-B54A-B60F92ADC48C}"/>
              </a:ext>
            </a:extLst>
          </p:cNvPr>
          <p:cNvSpPr txBox="1">
            <a:spLocks/>
          </p:cNvSpPr>
          <p:nvPr/>
        </p:nvSpPr>
        <p:spPr>
          <a:xfrm>
            <a:off x="591079" y="468783"/>
            <a:ext cx="11009842" cy="105895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>
            <a:lvl1pPr>
              <a:defRPr sz="9050" b="1" i="0">
                <a:solidFill>
                  <a:schemeClr val="bg1"/>
                </a:solidFill>
                <a:latin typeface="Poppins"/>
                <a:ea typeface="+mj-ea"/>
                <a:cs typeface="Poppins"/>
              </a:defRPr>
            </a:lvl1pPr>
          </a:lstStyle>
          <a:p>
            <a:pPr marL="7701">
              <a:lnSpc>
                <a:spcPts val="4000"/>
              </a:lnSpc>
              <a:spcBef>
                <a:spcPts val="58"/>
              </a:spcBef>
            </a:pPr>
            <a:r>
              <a:rPr lang="en-GB" sz="4000" kern="0" spc="-191">
                <a:solidFill>
                  <a:srgbClr val="101C42"/>
                </a:solidFill>
              </a:rPr>
              <a:t>Looking forward… </a:t>
            </a:r>
            <a:br>
              <a:rPr lang="en-GB" sz="4000" kern="0" spc="-191">
                <a:solidFill>
                  <a:srgbClr val="101C42"/>
                </a:solidFill>
              </a:rPr>
            </a:br>
            <a:r>
              <a:rPr lang="en-GB" sz="4000" kern="0" spc="-191">
                <a:solidFill>
                  <a:srgbClr val="101C42"/>
                </a:solidFill>
              </a:rPr>
              <a:t>                            </a:t>
            </a:r>
            <a:r>
              <a:rPr lang="en-GB" sz="4000" kern="0" spc="-191">
                <a:solidFill>
                  <a:schemeClr val="bg2"/>
                </a:solidFill>
              </a:rPr>
              <a:t>the next 5 years</a:t>
            </a:r>
            <a:endParaRPr lang="en-GB" sz="4000" kern="0">
              <a:solidFill>
                <a:schemeClr val="bg2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A8442B-E1B7-EEC8-5BA1-F0BDB869F3A0}"/>
              </a:ext>
            </a:extLst>
          </p:cNvPr>
          <p:cNvSpPr/>
          <p:nvPr/>
        </p:nvSpPr>
        <p:spPr>
          <a:xfrm>
            <a:off x="7921786" y="323090"/>
            <a:ext cx="3737581" cy="373758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701" marR="3081" algn="ctr" defTabSz="554492">
              <a:lnSpc>
                <a:spcPts val="3000"/>
              </a:lnSpc>
              <a:spcBef>
                <a:spcPts val="3090"/>
              </a:spcBef>
            </a:pPr>
            <a:r>
              <a:rPr lang="en-GB" sz="2500" b="1" kern="0">
                <a:solidFill>
                  <a:schemeClr val="bg1"/>
                </a:solidFill>
                <a:latin typeface="Poppins"/>
                <a:cs typeface="Poppins"/>
              </a:rPr>
              <a:t>The </a:t>
            </a:r>
            <a:r>
              <a:rPr lang="en-GB" sz="2500" b="1" kern="0">
                <a:solidFill>
                  <a:schemeClr val="accent5"/>
                </a:solidFill>
                <a:latin typeface="Poppins"/>
                <a:cs typeface="Poppins"/>
              </a:rPr>
              <a:t>largest</a:t>
            </a:r>
            <a:r>
              <a:rPr lang="en-GB" sz="2500" b="1" kern="0">
                <a:solidFill>
                  <a:schemeClr val="bg1"/>
                </a:solidFill>
                <a:latin typeface="Poppins"/>
                <a:cs typeface="Poppins"/>
              </a:rPr>
              <a:t> environmental investment </a:t>
            </a:r>
            <a:br>
              <a:rPr lang="en-GB" sz="2500" b="1" kern="0">
                <a:solidFill>
                  <a:schemeClr val="bg1"/>
                </a:solidFill>
                <a:latin typeface="Poppins"/>
                <a:cs typeface="Poppins"/>
              </a:rPr>
            </a:br>
            <a:r>
              <a:rPr lang="en-GB" sz="2500" b="1" kern="0">
                <a:solidFill>
                  <a:schemeClr val="bg1"/>
                </a:solidFill>
                <a:latin typeface="Poppins"/>
                <a:cs typeface="Poppins"/>
              </a:rPr>
              <a:t>since privatisation…</a:t>
            </a:r>
            <a:endParaRPr lang="en-GB" sz="2500" kern="0">
              <a:solidFill>
                <a:schemeClr val="bg1"/>
              </a:solidFill>
              <a:latin typeface="Poppins"/>
              <a:cs typeface="Poppins"/>
            </a:endParaRPr>
          </a:p>
        </p:txBody>
      </p:sp>
      <p:sp>
        <p:nvSpPr>
          <p:cNvPr id="8" name="object 78">
            <a:extLst>
              <a:ext uri="{FF2B5EF4-FFF2-40B4-BE49-F238E27FC236}">
                <a16:creationId xmlns:a16="http://schemas.microsoft.com/office/drawing/2014/main" id="{5245CE8F-71FC-66ED-0C11-9A0233E33B1F}"/>
              </a:ext>
            </a:extLst>
          </p:cNvPr>
          <p:cNvSpPr txBox="1">
            <a:spLocks/>
          </p:cNvSpPr>
          <p:nvPr/>
        </p:nvSpPr>
        <p:spPr>
          <a:xfrm>
            <a:off x="4519930" y="3748744"/>
            <a:ext cx="3859685" cy="680649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>
            <a:lvl1pPr>
              <a:defRPr sz="9050" b="1" i="0">
                <a:solidFill>
                  <a:schemeClr val="bg1"/>
                </a:solidFill>
                <a:latin typeface="Poppins"/>
                <a:ea typeface="+mj-ea"/>
                <a:cs typeface="Poppins"/>
              </a:defRPr>
            </a:lvl1pPr>
          </a:lstStyle>
          <a:p>
            <a:pPr marL="7701" algn="ctr">
              <a:lnSpc>
                <a:spcPts val="4000"/>
              </a:lnSpc>
              <a:spcBef>
                <a:spcPts val="58"/>
              </a:spcBef>
            </a:pPr>
            <a:r>
              <a:rPr lang="en-GB" sz="7500" kern="0" spc="-191"/>
              <a:t>£8.36bn</a:t>
            </a:r>
            <a:endParaRPr lang="en-GB" sz="7500" kern="0"/>
          </a:p>
        </p:txBody>
      </p:sp>
      <p:sp>
        <p:nvSpPr>
          <p:cNvPr id="10" name="object 78">
            <a:extLst>
              <a:ext uri="{FF2B5EF4-FFF2-40B4-BE49-F238E27FC236}">
                <a16:creationId xmlns:a16="http://schemas.microsoft.com/office/drawing/2014/main" id="{F99845D7-22D8-C4BA-CC14-7C6C6E642A28}"/>
              </a:ext>
            </a:extLst>
          </p:cNvPr>
          <p:cNvSpPr txBox="1">
            <a:spLocks/>
          </p:cNvSpPr>
          <p:nvPr/>
        </p:nvSpPr>
        <p:spPr>
          <a:xfrm>
            <a:off x="4492220" y="4462484"/>
            <a:ext cx="3977532" cy="584469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>
            <a:lvl1pPr>
              <a:defRPr sz="9050" b="1" i="0">
                <a:solidFill>
                  <a:schemeClr val="bg1"/>
                </a:solidFill>
                <a:latin typeface="Poppins"/>
                <a:ea typeface="+mj-ea"/>
                <a:cs typeface="Poppins"/>
              </a:defRPr>
            </a:lvl1pPr>
          </a:lstStyle>
          <a:p>
            <a:pPr marL="7701" algn="ctr">
              <a:lnSpc>
                <a:spcPts val="4000"/>
              </a:lnSpc>
              <a:spcBef>
                <a:spcPts val="58"/>
              </a:spcBef>
            </a:pPr>
            <a:r>
              <a:rPr lang="en-GB" sz="5000" kern="0" spc="-191">
                <a:solidFill>
                  <a:schemeClr val="accent5"/>
                </a:solidFill>
              </a:rPr>
              <a:t>programme</a:t>
            </a:r>
            <a:endParaRPr lang="en-GB" sz="5000" kern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905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E66C6F9-B80E-DF64-9E9F-46B20826C105}"/>
              </a:ext>
            </a:extLst>
          </p:cNvPr>
          <p:cNvSpPr/>
          <p:nvPr/>
        </p:nvSpPr>
        <p:spPr>
          <a:xfrm>
            <a:off x="9332599" y="2441579"/>
            <a:ext cx="2859399" cy="3217510"/>
          </a:xfrm>
          <a:prstGeom prst="rect">
            <a:avLst/>
          </a:prstGeom>
          <a:solidFill>
            <a:srgbClr val="F1B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F8DE0BFD-0FF8-E6CA-5351-306F78DD1289}"/>
              </a:ext>
            </a:extLst>
          </p:cNvPr>
          <p:cNvSpPr txBox="1"/>
          <p:nvPr/>
        </p:nvSpPr>
        <p:spPr>
          <a:xfrm>
            <a:off x="541793" y="545122"/>
            <a:ext cx="11024565" cy="1191181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defTabSz="554492">
              <a:lnSpc>
                <a:spcPts val="4500"/>
              </a:lnSpc>
              <a:spcBef>
                <a:spcPts val="3090"/>
              </a:spcBef>
            </a:pPr>
            <a:r>
              <a:rPr lang="en-GB" sz="4000" b="1" kern="0" dirty="0">
                <a:solidFill>
                  <a:srgbClr val="F1BA36"/>
                </a:solidFill>
                <a:latin typeface="Poppins"/>
                <a:cs typeface="Poppins"/>
              </a:rPr>
              <a:t>We want to make sure our plan delivers </a:t>
            </a:r>
            <a:br>
              <a:rPr lang="en-GB" sz="4000" b="1" kern="0" dirty="0">
                <a:solidFill>
                  <a:srgbClr val="F1BA36"/>
                </a:solidFill>
                <a:latin typeface="Poppins"/>
                <a:cs typeface="Poppins"/>
              </a:rPr>
            </a:br>
            <a:r>
              <a:rPr lang="en-GB" sz="4000" b="1" kern="0" dirty="0">
                <a:solidFill>
                  <a:srgbClr val="F1BA36"/>
                </a:solidFill>
                <a:latin typeface="Poppins"/>
                <a:cs typeface="Poppins"/>
              </a:rPr>
              <a:t>on what’s important to customers…</a:t>
            </a:r>
            <a:endParaRPr sz="4000" kern="0" dirty="0">
              <a:solidFill>
                <a:srgbClr val="F1BA36"/>
              </a:solidFill>
              <a:latin typeface="Poppins"/>
              <a:cs typeface="Poppin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75D77EA-B78B-266B-43C1-D1D5EAAA16B9}"/>
              </a:ext>
            </a:extLst>
          </p:cNvPr>
          <p:cNvSpPr/>
          <p:nvPr/>
        </p:nvSpPr>
        <p:spPr>
          <a:xfrm>
            <a:off x="528111" y="2202521"/>
            <a:ext cx="1008388" cy="1008386"/>
          </a:xfrm>
          <a:prstGeom prst="ellipse">
            <a:avLst/>
          </a:prstGeom>
          <a:solidFill>
            <a:srgbClr val="3C5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bject 20">
            <a:extLst>
              <a:ext uri="{FF2B5EF4-FFF2-40B4-BE49-F238E27FC236}">
                <a16:creationId xmlns:a16="http://schemas.microsoft.com/office/drawing/2014/main" id="{881F1F2D-41D6-0DAE-B677-9C27FF5CD407}"/>
              </a:ext>
            </a:extLst>
          </p:cNvPr>
          <p:cNvSpPr txBox="1"/>
          <p:nvPr/>
        </p:nvSpPr>
        <p:spPr>
          <a:xfrm>
            <a:off x="1733552" y="2365578"/>
            <a:ext cx="3142299" cy="930328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134002" lvl="0" indent="0" algn="l" defTabSz="554492" rtl="0" eaLnBrk="1" fontAlgn="auto" latinLnBrk="0" hangingPunct="1"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Investment in </a:t>
            </a:r>
            <a:b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</a:br>
            <a: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coastal bathing </a:t>
            </a:r>
            <a:b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</a:br>
            <a: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waters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1" name="Picture 20" descr="A white line art of a bucket and a shovel&#10;&#10;Description automatically generated">
            <a:extLst>
              <a:ext uri="{FF2B5EF4-FFF2-40B4-BE49-F238E27FC236}">
                <a16:creationId xmlns:a16="http://schemas.microsoft.com/office/drawing/2014/main" id="{92AE03CD-9849-C2FB-CAE0-AC2F767C41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832" y="2427237"/>
            <a:ext cx="629721" cy="55895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E14A3197-8B0C-F64A-1CD3-74422243985D}"/>
              </a:ext>
            </a:extLst>
          </p:cNvPr>
          <p:cNvSpPr/>
          <p:nvPr/>
        </p:nvSpPr>
        <p:spPr>
          <a:xfrm>
            <a:off x="528111" y="3589260"/>
            <a:ext cx="1008388" cy="1008386"/>
          </a:xfrm>
          <a:prstGeom prst="ellipse">
            <a:avLst/>
          </a:prstGeom>
          <a:solidFill>
            <a:srgbClr val="3C5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D66A265B-3DE4-0810-7D1D-3CD140D00F86}"/>
              </a:ext>
            </a:extLst>
          </p:cNvPr>
          <p:cNvSpPr txBox="1"/>
          <p:nvPr/>
        </p:nvSpPr>
        <p:spPr>
          <a:xfrm>
            <a:off x="1733552" y="3683389"/>
            <a:ext cx="3142299" cy="930328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134002" lvl="0" indent="0" algn="l" defTabSz="554492" rtl="0" eaLnBrk="1" fontAlgn="auto" latinLnBrk="0" hangingPunct="1"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Increasing the </a:t>
            </a:r>
            <a:b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</a:br>
            <a: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number of storm overflows improved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B219772-298F-196C-F4F5-0E8DC824569E}"/>
              </a:ext>
            </a:extLst>
          </p:cNvPr>
          <p:cNvSpPr/>
          <p:nvPr/>
        </p:nvSpPr>
        <p:spPr>
          <a:xfrm>
            <a:off x="528111" y="4973430"/>
            <a:ext cx="1008388" cy="1008386"/>
          </a:xfrm>
          <a:prstGeom prst="ellipse">
            <a:avLst/>
          </a:prstGeom>
          <a:solidFill>
            <a:srgbClr val="3C5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bject 20">
            <a:extLst>
              <a:ext uri="{FF2B5EF4-FFF2-40B4-BE49-F238E27FC236}">
                <a16:creationId xmlns:a16="http://schemas.microsoft.com/office/drawing/2014/main" id="{7A5CDDF1-D1F9-3A36-6B42-D10A91435BD4}"/>
              </a:ext>
            </a:extLst>
          </p:cNvPr>
          <p:cNvSpPr txBox="1"/>
          <p:nvPr/>
        </p:nvSpPr>
        <p:spPr>
          <a:xfrm>
            <a:off x="1733552" y="5028911"/>
            <a:ext cx="3142299" cy="930328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134002" lvl="0" indent="0" algn="l" defTabSz="554492" rtl="0" eaLnBrk="1" fontAlgn="auto" latinLnBrk="0" hangingPunct="1"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Further reducing </a:t>
            </a:r>
            <a:b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</a:br>
            <a: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our carbon </a:t>
            </a:r>
            <a:b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</a:br>
            <a: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emissions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7" name="object 20">
            <a:extLst>
              <a:ext uri="{FF2B5EF4-FFF2-40B4-BE49-F238E27FC236}">
                <a16:creationId xmlns:a16="http://schemas.microsoft.com/office/drawing/2014/main" id="{C04AF5BE-15E7-EFC8-E6A7-B7D87E44FFA1}"/>
              </a:ext>
            </a:extLst>
          </p:cNvPr>
          <p:cNvSpPr txBox="1"/>
          <p:nvPr/>
        </p:nvSpPr>
        <p:spPr>
          <a:xfrm>
            <a:off x="5993247" y="2280579"/>
            <a:ext cx="3599498" cy="930328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134002" lvl="0" indent="0" algn="l" defTabSz="554492" rtl="0" eaLnBrk="1" fontAlgn="auto" latinLnBrk="0" hangingPunct="1"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Continued support </a:t>
            </a:r>
            <a:b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</a:br>
            <a: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flood mitigation </a:t>
            </a:r>
            <a:b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</a:br>
            <a: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schemes in Hull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9" name="object 20">
            <a:extLst>
              <a:ext uri="{FF2B5EF4-FFF2-40B4-BE49-F238E27FC236}">
                <a16:creationId xmlns:a16="http://schemas.microsoft.com/office/drawing/2014/main" id="{E9D281C1-342A-F22A-83B3-AE3393C6919A}"/>
              </a:ext>
            </a:extLst>
          </p:cNvPr>
          <p:cNvSpPr txBox="1"/>
          <p:nvPr/>
        </p:nvSpPr>
        <p:spPr>
          <a:xfrm>
            <a:off x="6096001" y="3643048"/>
            <a:ext cx="3243434" cy="930328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134002" lvl="0" indent="0" algn="l" defTabSz="554492" rtl="0" eaLnBrk="1" fontAlgn="auto" latinLnBrk="0" hangingPunct="1"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Increasing the resilience of our </a:t>
            </a:r>
            <a:b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</a:br>
            <a: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water supply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C1FA524-3525-7130-8A37-5D4892E2083A}"/>
              </a:ext>
            </a:extLst>
          </p:cNvPr>
          <p:cNvSpPr/>
          <p:nvPr/>
        </p:nvSpPr>
        <p:spPr>
          <a:xfrm>
            <a:off x="4744824" y="2202521"/>
            <a:ext cx="1008388" cy="1008386"/>
          </a:xfrm>
          <a:prstGeom prst="ellipse">
            <a:avLst/>
          </a:prstGeom>
          <a:solidFill>
            <a:srgbClr val="3C5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E2113EA-6D02-C706-B00B-FB396947FAE2}"/>
              </a:ext>
            </a:extLst>
          </p:cNvPr>
          <p:cNvSpPr/>
          <p:nvPr/>
        </p:nvSpPr>
        <p:spPr>
          <a:xfrm>
            <a:off x="4744824" y="3589260"/>
            <a:ext cx="1008388" cy="1008386"/>
          </a:xfrm>
          <a:prstGeom prst="ellipse">
            <a:avLst/>
          </a:prstGeom>
          <a:solidFill>
            <a:srgbClr val="3C5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85F5D2A-A54B-9BD6-8DBE-CA5581D91478}"/>
              </a:ext>
            </a:extLst>
          </p:cNvPr>
          <p:cNvSpPr/>
          <p:nvPr/>
        </p:nvSpPr>
        <p:spPr>
          <a:xfrm>
            <a:off x="4744824" y="4973430"/>
            <a:ext cx="1008388" cy="1008386"/>
          </a:xfrm>
          <a:prstGeom prst="ellipse">
            <a:avLst/>
          </a:prstGeom>
          <a:solidFill>
            <a:srgbClr val="3C5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bject 20">
            <a:extLst>
              <a:ext uri="{FF2B5EF4-FFF2-40B4-BE49-F238E27FC236}">
                <a16:creationId xmlns:a16="http://schemas.microsoft.com/office/drawing/2014/main" id="{25ED4BE0-8B5A-FB9C-A657-13ADECFF5CA6}"/>
              </a:ext>
            </a:extLst>
          </p:cNvPr>
          <p:cNvSpPr txBox="1"/>
          <p:nvPr/>
        </p:nvSpPr>
        <p:spPr>
          <a:xfrm>
            <a:off x="6096000" y="5017336"/>
            <a:ext cx="3112027" cy="930328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134002" lvl="0" indent="0" algn="l" defTabSz="554492" rtl="0" eaLnBrk="1" fontAlgn="auto" latinLnBrk="0" hangingPunct="1"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£55m extra to support customers struggling </a:t>
            </a:r>
            <a:b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</a:br>
            <a: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to pay their bill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4" name="object 20">
            <a:extLst>
              <a:ext uri="{FF2B5EF4-FFF2-40B4-BE49-F238E27FC236}">
                <a16:creationId xmlns:a16="http://schemas.microsoft.com/office/drawing/2014/main" id="{54864B0F-970C-59F9-1B6D-E3E5C8A71968}"/>
              </a:ext>
            </a:extLst>
          </p:cNvPr>
          <p:cNvSpPr txBox="1"/>
          <p:nvPr/>
        </p:nvSpPr>
        <p:spPr>
          <a:xfrm>
            <a:off x="9563016" y="2737334"/>
            <a:ext cx="2237203" cy="246921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134002" lvl="0" indent="0" algn="l" defTabSz="554492" rtl="0" eaLnBrk="1" fontAlgn="auto" latinLnBrk="0" hangingPunct="1"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We tested this plan extensively with current </a:t>
            </a:r>
            <a:b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</a:br>
            <a: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and future customers and it received strong levels of support (84%).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101C4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36" name="Picture 35" descr="A white circle with lines in it&#10;&#10;Description automatically generated">
            <a:extLst>
              <a:ext uri="{FF2B5EF4-FFF2-40B4-BE49-F238E27FC236}">
                <a16:creationId xmlns:a16="http://schemas.microsoft.com/office/drawing/2014/main" id="{B27B9399-7272-CAAB-EC2E-F32CA15B5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107" y="5148878"/>
            <a:ext cx="628932" cy="658469"/>
          </a:xfrm>
          <a:prstGeom prst="rect">
            <a:avLst/>
          </a:prstGeom>
        </p:spPr>
      </p:pic>
      <p:pic>
        <p:nvPicPr>
          <p:cNvPr id="38" name="Picture 37" descr="A white cloud with rain drops&#10;&#10;Description automatically generated">
            <a:extLst>
              <a:ext uri="{FF2B5EF4-FFF2-40B4-BE49-F238E27FC236}">
                <a16:creationId xmlns:a16="http://schemas.microsoft.com/office/drawing/2014/main" id="{A1CC54FE-D93B-BCB3-61F7-47A290ADF8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23" y="3766126"/>
            <a:ext cx="563889" cy="626653"/>
          </a:xfrm>
          <a:prstGeom prst="rect">
            <a:avLst/>
          </a:prstGeom>
        </p:spPr>
      </p:pic>
      <p:pic>
        <p:nvPicPr>
          <p:cNvPr id="40" name="Picture 39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97A92500-8BF0-3303-F8C1-D8C78032B9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3992" y="3741140"/>
            <a:ext cx="598311" cy="606474"/>
          </a:xfrm>
          <a:prstGeom prst="rect">
            <a:avLst/>
          </a:prstGeom>
        </p:spPr>
      </p:pic>
      <p:pic>
        <p:nvPicPr>
          <p:cNvPr id="42" name="Picture 41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8806828F-0E17-E9C7-602C-78410A3DAB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967" y="2478631"/>
            <a:ext cx="673486" cy="456164"/>
          </a:xfrm>
          <a:prstGeom prst="rect">
            <a:avLst/>
          </a:prstGeom>
        </p:spPr>
      </p:pic>
      <p:pic>
        <p:nvPicPr>
          <p:cNvPr id="44" name="Picture 43" descr="A white piggy bank on a black background&#10;&#10;Description automatically generated">
            <a:extLst>
              <a:ext uri="{FF2B5EF4-FFF2-40B4-BE49-F238E27FC236}">
                <a16:creationId xmlns:a16="http://schemas.microsoft.com/office/drawing/2014/main" id="{8A2A74D0-41DE-710F-57DE-6E6F81A226A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5430" y="5208518"/>
            <a:ext cx="730772" cy="51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95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1666989-8F99-B233-7570-317474873978}"/>
              </a:ext>
            </a:extLst>
          </p:cNvPr>
          <p:cNvSpPr/>
          <p:nvPr/>
        </p:nvSpPr>
        <p:spPr>
          <a:xfrm>
            <a:off x="5767061" y="4892843"/>
            <a:ext cx="5923493" cy="1395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bject 78">
            <a:extLst>
              <a:ext uri="{FF2B5EF4-FFF2-40B4-BE49-F238E27FC236}">
                <a16:creationId xmlns:a16="http://schemas.microsoft.com/office/drawing/2014/main" id="{4FCF99D2-3825-E64B-B54A-B60F92ADC48C}"/>
              </a:ext>
            </a:extLst>
          </p:cNvPr>
          <p:cNvSpPr txBox="1">
            <a:spLocks/>
          </p:cNvSpPr>
          <p:nvPr/>
        </p:nvSpPr>
        <p:spPr>
          <a:xfrm>
            <a:off x="5760736" y="630751"/>
            <a:ext cx="5767199" cy="54599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>
            <a:lvl1pPr>
              <a:defRPr sz="9050" b="1" i="0">
                <a:solidFill>
                  <a:schemeClr val="bg1"/>
                </a:solidFill>
                <a:latin typeface="Poppins"/>
                <a:ea typeface="+mj-ea"/>
                <a:cs typeface="Poppins"/>
              </a:defRPr>
            </a:lvl1pPr>
          </a:lstStyle>
          <a:p>
            <a:pPr marL="7701">
              <a:lnSpc>
                <a:spcPts val="4000"/>
              </a:lnSpc>
              <a:spcBef>
                <a:spcPts val="58"/>
              </a:spcBef>
            </a:pPr>
            <a:r>
              <a:rPr lang="en-GB" sz="4000" kern="0" spc="-191">
                <a:solidFill>
                  <a:schemeClr val="bg2"/>
                </a:solidFill>
              </a:rPr>
              <a:t>Impact</a:t>
            </a:r>
            <a:r>
              <a:rPr lang="en-GB" sz="4000" kern="0" spc="-191">
                <a:solidFill>
                  <a:srgbClr val="101C42"/>
                </a:solidFill>
              </a:rPr>
              <a:t> on bills </a:t>
            </a:r>
            <a:endParaRPr lang="en-GB" sz="4000" kern="0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5F0D11-1C59-FA21-0E86-452E9B76BB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000"/>
            <a:ext cx="5203533" cy="6876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2F12582-6A0A-C62D-4216-2FEAEDE73BE0}"/>
              </a:ext>
            </a:extLst>
          </p:cNvPr>
          <p:cNvGrpSpPr/>
          <p:nvPr/>
        </p:nvGrpSpPr>
        <p:grpSpPr>
          <a:xfrm>
            <a:off x="2785007" y="-124809"/>
            <a:ext cx="2603112" cy="2603112"/>
            <a:chOff x="5098664" y="2857400"/>
            <a:chExt cx="3204320" cy="320432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F05B920-C61A-544E-ACDA-1672257020F6}"/>
                </a:ext>
              </a:extLst>
            </p:cNvPr>
            <p:cNvSpPr/>
            <p:nvPr/>
          </p:nvSpPr>
          <p:spPr>
            <a:xfrm>
              <a:off x="5098664" y="2857400"/>
              <a:ext cx="3204320" cy="320432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bject 78">
              <a:extLst>
                <a:ext uri="{FF2B5EF4-FFF2-40B4-BE49-F238E27FC236}">
                  <a16:creationId xmlns:a16="http://schemas.microsoft.com/office/drawing/2014/main" id="{793646D9-3E11-702C-41C3-478C755D204D}"/>
                </a:ext>
              </a:extLst>
            </p:cNvPr>
            <p:cNvSpPr txBox="1">
              <a:spLocks/>
            </p:cNvSpPr>
            <p:nvPr/>
          </p:nvSpPr>
          <p:spPr>
            <a:xfrm>
              <a:off x="5431171" y="3538091"/>
              <a:ext cx="2465250" cy="1912865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>
              <a:lvl1pPr>
                <a:defRPr sz="9050" b="1" i="0">
                  <a:solidFill>
                    <a:schemeClr val="bg1"/>
                  </a:solidFill>
                  <a:latin typeface="Poppins"/>
                  <a:ea typeface="+mj-ea"/>
                  <a:cs typeface="Poppins"/>
                </a:defRPr>
              </a:lvl1pPr>
            </a:lstStyle>
            <a:p>
              <a:pPr marL="7701" algn="ctr">
                <a:lnSpc>
                  <a:spcPts val="2400"/>
                </a:lnSpc>
                <a:spcBef>
                  <a:spcPts val="58"/>
                </a:spcBef>
              </a:pPr>
              <a:r>
                <a:rPr lang="en-GB" sz="2200" kern="0" spc="-191" dirty="0"/>
                <a:t>Get in touch </a:t>
              </a:r>
              <a:br>
                <a:rPr lang="en-GB" sz="2200" kern="0" spc="-191" dirty="0"/>
              </a:br>
              <a:r>
                <a:rPr lang="en-GB" sz="2200" kern="0" spc="-191" dirty="0"/>
                <a:t>with us if you </a:t>
              </a:r>
              <a:br>
                <a:rPr lang="en-GB" sz="2200" kern="0" spc="-191" dirty="0"/>
              </a:br>
              <a:r>
                <a:rPr lang="en-GB" sz="2200" kern="0" spc="-191" dirty="0"/>
                <a:t>are struggling </a:t>
              </a:r>
              <a:br>
                <a:rPr lang="en-GB" sz="2200" kern="0" spc="-191" dirty="0"/>
              </a:br>
              <a:r>
                <a:rPr lang="en-GB" sz="2200" kern="0" spc="-191" dirty="0"/>
                <a:t>to pay your water bill</a:t>
              </a:r>
              <a:endParaRPr lang="en-GB" sz="2200" kern="0" dirty="0"/>
            </a:p>
          </p:txBody>
        </p:sp>
      </p:grpSp>
      <p:sp>
        <p:nvSpPr>
          <p:cNvPr id="8" name="object 20">
            <a:extLst>
              <a:ext uri="{FF2B5EF4-FFF2-40B4-BE49-F238E27FC236}">
                <a16:creationId xmlns:a16="http://schemas.microsoft.com/office/drawing/2014/main" id="{634675A4-B316-DA82-BEB1-B97EE95FF01A}"/>
              </a:ext>
            </a:extLst>
          </p:cNvPr>
          <p:cNvSpPr txBox="1"/>
          <p:nvPr/>
        </p:nvSpPr>
        <p:spPr>
          <a:xfrm>
            <a:off x="5764904" y="1340526"/>
            <a:ext cx="6053470" cy="123810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134002" lvl="0" indent="0" algn="l" defTabSz="554492" rtl="0" eaLnBrk="1" fontAlgn="auto" latinLnBrk="0" hangingPunct="1"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33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If approved, our plans would see an average bill for the 2025-30 period of </a:t>
            </a:r>
            <a:r>
              <a:rPr kumimoji="0" lang="en-GB" sz="2000" b="1" i="0" u="none" strike="noStrike" kern="0" cap="none" spc="-82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£553</a:t>
            </a:r>
            <a:r>
              <a:rPr kumimoji="0" lang="en-GB" sz="2000" b="1" i="0" u="none" strike="noStrike" kern="0" cap="none" spc="-33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. That’s an extra </a:t>
            </a:r>
            <a:r>
              <a:rPr kumimoji="0" lang="en-GB" sz="2000" b="1" i="0" u="none" strike="noStrike" kern="0" cap="none" spc="-82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£111</a:t>
            </a:r>
            <a:r>
              <a:rPr kumimoji="0" lang="en-GB" sz="2000" b="1" i="0" u="none" strike="noStrike" kern="0" cap="none" spc="-33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 </a:t>
            </a:r>
            <a:r>
              <a:rPr kumimoji="0" lang="en-GB" sz="2000" b="1" i="0" u="none" strike="noStrike" kern="0" cap="none" spc="-33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on average in 2025-30, compared to the average bill in 2020-2025. 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object 20">
            <a:extLst>
              <a:ext uri="{FF2B5EF4-FFF2-40B4-BE49-F238E27FC236}">
                <a16:creationId xmlns:a16="http://schemas.microsoft.com/office/drawing/2014/main" id="{CA288290-03CD-2BC9-DE2F-0B6916AF1416}"/>
              </a:ext>
            </a:extLst>
          </p:cNvPr>
          <p:cNvSpPr txBox="1"/>
          <p:nvPr/>
        </p:nvSpPr>
        <p:spPr>
          <a:xfrm>
            <a:off x="5767062" y="3495267"/>
            <a:ext cx="5923493" cy="112076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134002" defTabSz="554492">
              <a:lnSpc>
                <a:spcPct val="101499"/>
              </a:lnSpc>
              <a:spcBef>
                <a:spcPts val="740"/>
              </a:spcBef>
              <a:defRPr/>
            </a:pPr>
            <a:r>
              <a:rPr lang="en-GB" b="1" kern="0" spc="-33" dirty="0">
                <a:solidFill>
                  <a:schemeClr val="accent1"/>
                </a:solidFill>
                <a:latin typeface="Poppins Light"/>
                <a:cs typeface="Poppins Light"/>
              </a:rPr>
              <a:t>S</a:t>
            </a:r>
            <a:r>
              <a:rPr kumimoji="0" lang="en-GB" b="1" i="0" u="none" strike="noStrike" kern="0" cap="none" spc="-33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pending to support customers financially has gone up significantly enabling us to support </a:t>
            </a:r>
            <a:r>
              <a:rPr lang="en-GB" sz="1800" dirty="0">
                <a:effectLst/>
                <a:latin typeface="Poppins" panose="00000500000000000000" pitchFamily="2" charset="0"/>
                <a:ea typeface="Aptos" panose="020B0004020202020204" pitchFamily="34" charset="0"/>
              </a:rPr>
              <a:t>7% of our customers through our WaterSupport scheme. </a:t>
            </a:r>
            <a:br>
              <a:rPr lang="en-GB" sz="1800" dirty="0">
                <a:effectLst/>
                <a:latin typeface="Poppins" panose="00000500000000000000" pitchFamily="2" charset="0"/>
                <a:ea typeface="Aptos" panose="020B0004020202020204" pitchFamily="34" charset="0"/>
              </a:rPr>
            </a:br>
            <a:r>
              <a:rPr lang="en-GB" sz="1800" dirty="0">
                <a:effectLst/>
                <a:latin typeface="Poppins" panose="00000500000000000000" pitchFamily="2" charset="0"/>
                <a:ea typeface="Aptos" panose="020B0004020202020204" pitchFamily="34" charset="0"/>
              </a:rPr>
              <a:t>This compares to 3% outlined in our October plan</a:t>
            </a:r>
            <a:r>
              <a:rPr kumimoji="0" lang="en-GB" b="1" i="0" u="none" strike="noStrike" kern="0" cap="none" spc="-33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.</a:t>
            </a:r>
          </a:p>
        </p:txBody>
      </p:sp>
      <p:pic>
        <p:nvPicPr>
          <p:cNvPr id="13" name="Picture 12" descr="A blue mug with a heart and a yellow and red bubble above it&#10;&#10;Description automatically generated">
            <a:extLst>
              <a:ext uri="{FF2B5EF4-FFF2-40B4-BE49-F238E27FC236}">
                <a16:creationId xmlns:a16="http://schemas.microsoft.com/office/drawing/2014/main" id="{DFD72B73-0630-AF0F-1573-4A0D710EE2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968" y="4488426"/>
            <a:ext cx="2241238" cy="2241238"/>
          </a:xfrm>
          <a:prstGeom prst="rect">
            <a:avLst/>
          </a:prstGeom>
        </p:spPr>
      </p:pic>
      <p:sp>
        <p:nvSpPr>
          <p:cNvPr id="14" name="object 20">
            <a:extLst>
              <a:ext uri="{FF2B5EF4-FFF2-40B4-BE49-F238E27FC236}">
                <a16:creationId xmlns:a16="http://schemas.microsoft.com/office/drawing/2014/main" id="{A6CDEA2D-E229-D02D-15EB-606B1CA5CFCA}"/>
              </a:ext>
            </a:extLst>
          </p:cNvPr>
          <p:cNvSpPr txBox="1"/>
          <p:nvPr/>
        </p:nvSpPr>
        <p:spPr>
          <a:xfrm>
            <a:off x="6079958" y="5123298"/>
            <a:ext cx="3824748" cy="938792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134002" defTabSz="554492">
              <a:lnSpc>
                <a:spcPct val="101499"/>
              </a:lnSpc>
              <a:spcBef>
                <a:spcPts val="740"/>
              </a:spcBef>
              <a:defRPr/>
            </a:pPr>
            <a:r>
              <a:rPr kumimoji="0" lang="en-US" sz="2000" b="1" i="0" u="none" strike="noStrike" kern="0" cap="none" spc="-33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By 2030, we will provide</a:t>
            </a:r>
            <a:r>
              <a:rPr lang="en-US" sz="2000" b="1" kern="0" spc="-33" dirty="0">
                <a:solidFill>
                  <a:schemeClr val="accent1"/>
                </a:solidFill>
                <a:latin typeface="Poppins Light"/>
                <a:cs typeface="Poppins Light"/>
              </a:rPr>
              <a:t> </a:t>
            </a:r>
            <a:br>
              <a:rPr lang="en-US" sz="2000" b="1" kern="0" spc="-33" dirty="0">
                <a:solidFill>
                  <a:schemeClr val="accent1"/>
                </a:solidFill>
                <a:latin typeface="Poppins Light"/>
                <a:cs typeface="Poppins Light"/>
              </a:rPr>
            </a:br>
            <a:r>
              <a:rPr kumimoji="0" lang="en-US" sz="2000" b="1" i="0" u="none" strike="noStrike" kern="0" cap="none" spc="-33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bill reductions to over </a:t>
            </a:r>
            <a:r>
              <a:rPr kumimoji="0" lang="en-US" sz="2000" b="1" i="0" u="none" strike="noStrike" kern="0" cap="none" spc="-82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1</a:t>
            </a:r>
            <a:r>
              <a:rPr lang="en-US" sz="2000" b="1" kern="0" spc="-82" dirty="0">
                <a:solidFill>
                  <a:schemeClr val="accent4"/>
                </a:solidFill>
                <a:latin typeface="Poppins" pitchFamily="2" charset="77"/>
                <a:ea typeface="+mn-ea"/>
                <a:cs typeface="Poppins" pitchFamily="2" charset="77"/>
              </a:rPr>
              <a:t>55,000</a:t>
            </a:r>
            <a:r>
              <a:rPr lang="en-US" sz="2000" b="1" kern="0" spc="-33" dirty="0">
                <a:solidFill>
                  <a:schemeClr val="accent4"/>
                </a:solidFill>
                <a:latin typeface="Poppins Light"/>
                <a:cs typeface="Poppins Light"/>
              </a:rPr>
              <a:t> </a:t>
            </a:r>
            <a:r>
              <a:rPr kumimoji="0" lang="en-US" sz="2000" b="1" i="0" u="none" strike="noStrike" kern="0" cap="none" spc="-33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customers.</a:t>
            </a:r>
            <a:endParaRPr kumimoji="0" lang="en-GB" sz="2000" b="1" i="0" u="none" strike="noStrike" kern="0" cap="none" spc="-33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Poppins Light"/>
              <a:ea typeface="+mn-ea"/>
              <a:cs typeface="Poppins Light"/>
            </a:endParaRPr>
          </a:p>
        </p:txBody>
      </p:sp>
      <p:sp>
        <p:nvSpPr>
          <p:cNvPr id="2" name="object 78">
            <a:extLst>
              <a:ext uri="{FF2B5EF4-FFF2-40B4-BE49-F238E27FC236}">
                <a16:creationId xmlns:a16="http://schemas.microsoft.com/office/drawing/2014/main" id="{5DDA62E5-D7D6-5134-A815-C3BCAA73A02F}"/>
              </a:ext>
            </a:extLst>
          </p:cNvPr>
          <p:cNvSpPr txBox="1">
            <a:spLocks/>
          </p:cNvSpPr>
          <p:nvPr/>
        </p:nvSpPr>
        <p:spPr>
          <a:xfrm>
            <a:off x="5760033" y="2883910"/>
            <a:ext cx="5767199" cy="53573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>
            <a:lvl1pPr>
              <a:defRPr sz="9050" b="1" i="0">
                <a:solidFill>
                  <a:schemeClr val="bg1"/>
                </a:solidFill>
                <a:latin typeface="Poppins"/>
                <a:ea typeface="+mj-ea"/>
                <a:cs typeface="Poppins"/>
              </a:defRPr>
            </a:lvl1pPr>
          </a:lstStyle>
          <a:p>
            <a:pPr marL="7701">
              <a:lnSpc>
                <a:spcPts val="4000"/>
              </a:lnSpc>
              <a:spcBef>
                <a:spcPts val="58"/>
              </a:spcBef>
            </a:pPr>
            <a:r>
              <a:rPr lang="en-GB" sz="3500" kern="0" spc="-191" dirty="0">
                <a:solidFill>
                  <a:schemeClr val="bg2"/>
                </a:solidFill>
              </a:rPr>
              <a:t>Help to pay</a:t>
            </a:r>
            <a:r>
              <a:rPr lang="en-GB" sz="3500" kern="0" spc="-191" dirty="0">
                <a:solidFill>
                  <a:srgbClr val="101C42"/>
                </a:solidFill>
              </a:rPr>
              <a:t> </a:t>
            </a:r>
            <a:endParaRPr lang="en-GB" sz="3500" kern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770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78">
            <a:extLst>
              <a:ext uri="{FF2B5EF4-FFF2-40B4-BE49-F238E27FC236}">
                <a16:creationId xmlns:a16="http://schemas.microsoft.com/office/drawing/2014/main" id="{4FCF99D2-3825-E64B-B54A-B60F92ADC48C}"/>
              </a:ext>
            </a:extLst>
          </p:cNvPr>
          <p:cNvSpPr txBox="1">
            <a:spLocks/>
          </p:cNvSpPr>
          <p:nvPr/>
        </p:nvSpPr>
        <p:spPr>
          <a:xfrm>
            <a:off x="493310" y="468783"/>
            <a:ext cx="11009842" cy="54599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>
            <a:lvl1pPr>
              <a:defRPr sz="9050" b="1" i="0">
                <a:solidFill>
                  <a:schemeClr val="bg1"/>
                </a:solidFill>
                <a:latin typeface="Poppins"/>
                <a:ea typeface="+mj-ea"/>
                <a:cs typeface="Poppins"/>
              </a:defRPr>
            </a:lvl1pPr>
          </a:lstStyle>
          <a:p>
            <a:pPr marL="7701">
              <a:lnSpc>
                <a:spcPts val="4000"/>
              </a:lnSpc>
              <a:spcBef>
                <a:spcPts val="58"/>
              </a:spcBef>
            </a:pPr>
            <a:r>
              <a:rPr lang="en-GB" sz="4000" kern="0" spc="-191">
                <a:solidFill>
                  <a:srgbClr val="101C42"/>
                </a:solidFill>
              </a:rPr>
              <a:t>Your questions &amp; answers</a:t>
            </a:r>
            <a:endParaRPr lang="en-GB" sz="4000" kern="0">
              <a:solidFill>
                <a:schemeClr val="bg2"/>
              </a:solidFill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68A538CE-1781-D577-15DF-6C1AF7D29ACC}"/>
              </a:ext>
            </a:extLst>
          </p:cNvPr>
          <p:cNvSpPr txBox="1"/>
          <p:nvPr/>
        </p:nvSpPr>
        <p:spPr>
          <a:xfrm>
            <a:off x="573781" y="4533481"/>
            <a:ext cx="2356220" cy="86018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ts val="22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Nicola</a:t>
            </a:r>
            <a:r>
              <a:rPr kumimoji="0" sz="2000" b="1" i="0" u="none" strike="noStrike" kern="0" cap="none" spc="-39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Shaw</a:t>
            </a:r>
            <a:r>
              <a:rPr kumimoji="0" sz="2000" b="1" i="0" u="none" strike="noStrike" kern="0" cap="none" spc="-39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000" b="1" i="0" u="none" strike="noStrike" kern="0" cap="none" spc="-15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CBE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  <a:p>
            <a:pPr marL="7701" marR="0" lvl="0" indent="0" algn="l" defTabSz="554492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Chief</a:t>
            </a:r>
            <a:r>
              <a:rPr kumimoji="0" sz="2000" b="1" i="0" u="none" strike="noStrike" kern="0" cap="none" spc="-49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Executive</a:t>
            </a:r>
            <a:r>
              <a:rPr kumimoji="0" sz="2000" b="1" i="0" u="none" strike="noStrike" kern="0" cap="none" spc="-49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000" b="1" i="0" u="none" strike="noStrike" kern="0" cap="none" spc="-6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Officer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101C42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9FF8726C-DB9F-AAD8-B55F-E2FDA9C60146}"/>
              </a:ext>
            </a:extLst>
          </p:cNvPr>
          <p:cNvSpPr txBox="1"/>
          <p:nvPr/>
        </p:nvSpPr>
        <p:spPr>
          <a:xfrm>
            <a:off x="3599715" y="4487468"/>
            <a:ext cx="1748963" cy="86018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ts val="22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Ben</a:t>
            </a:r>
            <a:r>
              <a:rPr kumimoji="0" sz="2000" b="1" i="0" u="none" strike="noStrike" kern="0" cap="none" spc="-27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000" b="1" i="0" u="none" strike="noStrike" kern="0" cap="none" spc="-6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Roche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  <a:p>
            <a:pPr marL="7701" marR="0" lvl="0" indent="0" algn="l" defTabSz="554492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Director</a:t>
            </a:r>
            <a:r>
              <a:rPr kumimoji="0" sz="2000" b="1" i="0" u="none" strike="noStrike" kern="0" cap="none" spc="-33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of</a:t>
            </a:r>
            <a:r>
              <a:rPr kumimoji="0" sz="2000" b="1" i="0" u="none" strike="noStrike" kern="0" cap="none" spc="-33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b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sz="2000" b="1" i="0" u="none" strike="noStrike" kern="0" cap="none" spc="-6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Wastewater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101C42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E5E470FC-BE6A-A4DA-E6DD-C813F3741DD8}"/>
              </a:ext>
            </a:extLst>
          </p:cNvPr>
          <p:cNvSpPr txBox="1"/>
          <p:nvPr/>
        </p:nvSpPr>
        <p:spPr>
          <a:xfrm>
            <a:off x="9447766" y="4487468"/>
            <a:ext cx="1578765" cy="114231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ts val="22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Imran</a:t>
            </a:r>
            <a:r>
              <a:rPr kumimoji="0" sz="2000" b="1" i="0" u="none" strike="noStrike" kern="0" cap="none" spc="-39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000" b="1" i="0" u="none" strike="noStrike" kern="0" cap="none" spc="-6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Patel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  <a:p>
            <a:pPr marL="7701" marR="3081" lvl="0" indent="0" algn="l" defTabSz="554492" rtl="0" eaLnBrk="1" fontAlgn="auto" latinLnBrk="0" hangingPunct="1">
              <a:lnSpc>
                <a:spcPts val="22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Director</a:t>
            </a:r>
            <a:r>
              <a:rPr kumimoji="0" sz="2000" b="1" i="0" u="none" strike="noStrike" kern="0" cap="none" spc="-33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of</a:t>
            </a:r>
            <a:r>
              <a:rPr kumimoji="0" sz="2000" b="1" i="0" u="none" strike="noStrike" kern="0" cap="none" spc="-33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000" b="1" i="0" u="none" strike="noStrike" kern="0" cap="none" spc="-6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Customer Experience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101C42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6453406D-038D-25E2-50F6-98C7A030F564}"/>
              </a:ext>
            </a:extLst>
          </p:cNvPr>
          <p:cNvSpPr txBox="1"/>
          <p:nvPr/>
        </p:nvSpPr>
        <p:spPr>
          <a:xfrm>
            <a:off x="6505311" y="4487468"/>
            <a:ext cx="1738181" cy="873009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ts val="22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Dave Kaye</a:t>
            </a:r>
          </a:p>
          <a:p>
            <a:pPr marL="7701" marR="0" lvl="0" indent="0" algn="l" defTabSz="554492" rtl="0" eaLnBrk="1" fontAlgn="auto" latinLnBrk="0" hangingPunct="1">
              <a:lnSpc>
                <a:spcPts val="22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Director of </a:t>
            </a:r>
            <a:b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Clean Water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80A4795-F56A-5B1E-3652-B43C4E1A1ABF}"/>
              </a:ext>
            </a:extLst>
          </p:cNvPr>
          <p:cNvCxnSpPr/>
          <p:nvPr/>
        </p:nvCxnSpPr>
        <p:spPr>
          <a:xfrm>
            <a:off x="0" y="420878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>
            <a:extLst>
              <a:ext uri="{FF2B5EF4-FFF2-40B4-BE49-F238E27FC236}">
                <a16:creationId xmlns:a16="http://schemas.microsoft.com/office/drawing/2014/main" id="{0EC6DAAA-45ED-5272-89D1-719270A7E6FE}"/>
              </a:ext>
            </a:extLst>
          </p:cNvPr>
          <p:cNvSpPr/>
          <p:nvPr/>
        </p:nvSpPr>
        <p:spPr>
          <a:xfrm>
            <a:off x="9334727" y="2176482"/>
            <a:ext cx="1870337" cy="187033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DF0DB44-BB0B-F4B8-F6FA-41806A21D856}"/>
              </a:ext>
            </a:extLst>
          </p:cNvPr>
          <p:cNvSpPr/>
          <p:nvPr/>
        </p:nvSpPr>
        <p:spPr>
          <a:xfrm>
            <a:off x="6373155" y="2176482"/>
            <a:ext cx="1870337" cy="1870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3921758-81A7-EA4F-9DDC-9488D81CD6EF}"/>
              </a:ext>
            </a:extLst>
          </p:cNvPr>
          <p:cNvSpPr/>
          <p:nvPr/>
        </p:nvSpPr>
        <p:spPr>
          <a:xfrm>
            <a:off x="3440926" y="2176482"/>
            <a:ext cx="1870337" cy="187033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6C5D895-3FD0-6E4E-BF30-4B316912294A}"/>
              </a:ext>
            </a:extLst>
          </p:cNvPr>
          <p:cNvSpPr/>
          <p:nvPr/>
        </p:nvSpPr>
        <p:spPr>
          <a:xfrm>
            <a:off x="644896" y="2176482"/>
            <a:ext cx="1870337" cy="1870337"/>
          </a:xfrm>
          <a:prstGeom prst="ellipse">
            <a:avLst/>
          </a:prstGeom>
          <a:solidFill>
            <a:srgbClr val="DF6E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4" name="Picture 63" descr="A person in a blue jacket&#10;&#10;Description automatically generated">
            <a:extLst>
              <a:ext uri="{FF2B5EF4-FFF2-40B4-BE49-F238E27FC236}">
                <a16:creationId xmlns:a16="http://schemas.microsoft.com/office/drawing/2014/main" id="{A4B8B720-D394-77C3-2D4A-1A005F72CD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28" y="2370691"/>
            <a:ext cx="1820536" cy="1833493"/>
          </a:xfrm>
          <a:prstGeom prst="rect">
            <a:avLst/>
          </a:prstGeom>
        </p:spPr>
      </p:pic>
      <p:pic>
        <p:nvPicPr>
          <p:cNvPr id="73" name="Picture 72" descr="A person in a brown jacket&#10;&#10;Description automatically generated">
            <a:extLst>
              <a:ext uri="{FF2B5EF4-FFF2-40B4-BE49-F238E27FC236}">
                <a16:creationId xmlns:a16="http://schemas.microsoft.com/office/drawing/2014/main" id="{34D9DDD9-CD8B-CB8A-D9FD-414DFED89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1891" y="2338008"/>
            <a:ext cx="1889185" cy="1889185"/>
          </a:xfrm>
          <a:prstGeom prst="rect">
            <a:avLst/>
          </a:prstGeom>
        </p:spPr>
      </p:pic>
      <p:pic>
        <p:nvPicPr>
          <p:cNvPr id="82" name="Picture 81" descr="A person wearing glasses and a black jacket&#10;&#10;Description automatically generated">
            <a:extLst>
              <a:ext uri="{FF2B5EF4-FFF2-40B4-BE49-F238E27FC236}">
                <a16:creationId xmlns:a16="http://schemas.microsoft.com/office/drawing/2014/main" id="{DA275502-BD0F-A000-43AD-941F0E8B7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572" y="2354550"/>
            <a:ext cx="1841558" cy="1857434"/>
          </a:xfrm>
          <a:prstGeom prst="rect">
            <a:avLst/>
          </a:prstGeom>
        </p:spPr>
      </p:pic>
      <p:pic>
        <p:nvPicPr>
          <p:cNvPr id="7" name="Picture 6" descr="A person in a suit&#10;&#10;Description automatically generated">
            <a:extLst>
              <a:ext uri="{FF2B5EF4-FFF2-40B4-BE49-F238E27FC236}">
                <a16:creationId xmlns:a16="http://schemas.microsoft.com/office/drawing/2014/main" id="{41113335-ECD1-0577-C78D-61D5CD1F18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3842" y="2354550"/>
            <a:ext cx="1825683" cy="18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29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bject 78"/>
          <p:cNvSpPr txBox="1">
            <a:spLocks noGrp="1"/>
          </p:cNvSpPr>
          <p:nvPr>
            <p:ph type="title" idx="4294967295"/>
          </p:nvPr>
        </p:nvSpPr>
        <p:spPr>
          <a:xfrm>
            <a:off x="493310" y="468783"/>
            <a:ext cx="5986463" cy="738421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lnSpc>
                <a:spcPts val="5627"/>
              </a:lnSpc>
              <a:spcBef>
                <a:spcPts val="58"/>
              </a:spcBef>
            </a:pPr>
            <a:r>
              <a:rPr lang="en-GB" sz="5003" spc="-191"/>
              <a:t>Using Zoom</a:t>
            </a:r>
            <a:endParaRPr sz="5003"/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15640BE2-D546-742F-2303-3E230EA30912}"/>
              </a:ext>
            </a:extLst>
          </p:cNvPr>
          <p:cNvSpPr txBox="1"/>
          <p:nvPr/>
        </p:nvSpPr>
        <p:spPr>
          <a:xfrm>
            <a:off x="593326" y="2844265"/>
            <a:ext cx="2649937" cy="3345734"/>
          </a:xfrm>
          <a:prstGeom prst="rect">
            <a:avLst/>
          </a:prstGeom>
        </p:spPr>
        <p:txBody>
          <a:bodyPr vert="horz" wrap="square" lIns="0" tIns="43127" rIns="0" bIns="0" rtlCol="0">
            <a:spAutoFit/>
          </a:bodyPr>
          <a:lstStyle/>
          <a:p>
            <a:pPr marR="3081" lvl="0" defTabSz="554492" rtl="0" eaLnBrk="1" fontAlgn="auto" latinLnBrk="0" hangingPunct="1">
              <a:lnSpc>
                <a:spcPts val="2200"/>
              </a:lnSpc>
              <a:spcBef>
                <a:spcPts val="34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Some questions </a:t>
            </a:r>
            <a:b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submitted ahead </a:t>
            </a:r>
            <a:b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of the event will </a:t>
            </a:r>
            <a:b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be asked by the </a:t>
            </a:r>
            <a:b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host. </a:t>
            </a:r>
          </a:p>
          <a:p>
            <a:pPr marR="3081" lvl="0" defTabSz="554492" rtl="0" eaLnBrk="1" fontAlgn="auto" latinLnBrk="0" hangingPunct="1">
              <a:lnSpc>
                <a:spcPts val="2200"/>
              </a:lnSpc>
              <a:spcBef>
                <a:spcPts val="34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If you're asking </a:t>
            </a:r>
            <a:b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a question directly, </a:t>
            </a:r>
            <a:b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we’ll unmute your microphone and </a:t>
            </a:r>
            <a:b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the Chair will invite </a:t>
            </a:r>
            <a:b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you to speak.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31C4EE60-E06D-FBAD-3495-D84620BB9B92}"/>
              </a:ext>
            </a:extLst>
          </p:cNvPr>
          <p:cNvSpPr txBox="1"/>
          <p:nvPr/>
        </p:nvSpPr>
        <p:spPr>
          <a:xfrm>
            <a:off x="3862240" y="2844265"/>
            <a:ext cx="3067029" cy="2024860"/>
          </a:xfrm>
          <a:prstGeom prst="rect">
            <a:avLst/>
          </a:prstGeom>
        </p:spPr>
        <p:txBody>
          <a:bodyPr vert="horz" wrap="square" lIns="0" tIns="43127" rIns="0" bIns="0" rtlCol="0">
            <a:spAutoFit/>
          </a:bodyPr>
          <a:lstStyle/>
          <a:p>
            <a:pPr marR="3081" lvl="0" defTabSz="554492" rtl="0" eaLnBrk="1" fontAlgn="auto" latinLnBrk="0" hangingPunct="1">
              <a:lnSpc>
                <a:spcPts val="22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Feel free to use the </a:t>
            </a:r>
            <a:b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chat function to </a:t>
            </a:r>
            <a:b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submit any additional questions during</a:t>
            </a:r>
            <a:b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the event—just click </a:t>
            </a:r>
            <a:b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the chat button in the toolbar.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pic>
        <p:nvPicPr>
          <p:cNvPr id="21" name="Picture 20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48F55AEB-695C-A777-7390-64AE7B6C34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326" y="1589718"/>
            <a:ext cx="975978" cy="947061"/>
          </a:xfrm>
          <a:prstGeom prst="rect">
            <a:avLst/>
          </a:prstGeom>
        </p:spPr>
      </p:pic>
      <p:pic>
        <p:nvPicPr>
          <p:cNvPr id="23" name="Picture 22" descr="A white outline of a chat bubble&#10;&#10;Description automatically generated with medium confidence">
            <a:extLst>
              <a:ext uri="{FF2B5EF4-FFF2-40B4-BE49-F238E27FC236}">
                <a16:creationId xmlns:a16="http://schemas.microsoft.com/office/drawing/2014/main" id="{EFB5EC21-AD4A-8B20-A8F5-5E300AD6B6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5857" y="1540870"/>
            <a:ext cx="1072603" cy="980666"/>
          </a:xfrm>
          <a:prstGeom prst="rect">
            <a:avLst/>
          </a:prstGeom>
        </p:spPr>
      </p:pic>
      <p:pic>
        <p:nvPicPr>
          <p:cNvPr id="3" name="Picture 2" descr="A person wearing headphones and smiling at a computer&#10;&#10;Description automatically generated">
            <a:extLst>
              <a:ext uri="{FF2B5EF4-FFF2-40B4-BE49-F238E27FC236}">
                <a16:creationId xmlns:a16="http://schemas.microsoft.com/office/drawing/2014/main" id="{E7FB5952-E212-3D83-DED7-9AFF4CE740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1335" y="0"/>
            <a:ext cx="4640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90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tanding in a field&#10;&#10;Description automatically generated">
            <a:extLst>
              <a:ext uri="{FF2B5EF4-FFF2-40B4-BE49-F238E27FC236}">
                <a16:creationId xmlns:a16="http://schemas.microsoft.com/office/drawing/2014/main" id="{EFC1C0EE-1DE5-3159-4F4F-EE4AF6C502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E2D03E-D5C8-2B78-CD94-613FCACB74D5}"/>
              </a:ext>
            </a:extLst>
          </p:cNvPr>
          <p:cNvSpPr/>
          <p:nvPr/>
        </p:nvSpPr>
        <p:spPr>
          <a:xfrm>
            <a:off x="0" y="0"/>
            <a:ext cx="12192000" cy="420624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bject 15">
            <a:extLst>
              <a:ext uri="{FF2B5EF4-FFF2-40B4-BE49-F238E27FC236}">
                <a16:creationId xmlns:a16="http://schemas.microsoft.com/office/drawing/2014/main" id="{2A70354B-FA35-6834-4072-19FF5671EA36}"/>
              </a:ext>
            </a:extLst>
          </p:cNvPr>
          <p:cNvSpPr txBox="1"/>
          <p:nvPr/>
        </p:nvSpPr>
        <p:spPr>
          <a:xfrm>
            <a:off x="617288" y="622891"/>
            <a:ext cx="6858000" cy="1848412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defTabSz="554492">
              <a:lnSpc>
                <a:spcPts val="7000"/>
              </a:lnSpc>
              <a:spcBef>
                <a:spcPts val="3090"/>
              </a:spcBef>
            </a:pPr>
            <a:r>
              <a:rPr lang="en-GB" sz="7000" b="1" kern="0">
                <a:solidFill>
                  <a:srgbClr val="101C42"/>
                </a:solidFill>
                <a:latin typeface="Poppins"/>
                <a:cs typeface="Poppins"/>
              </a:rPr>
              <a:t>Close &amp; </a:t>
            </a:r>
            <a:br>
              <a:rPr lang="en-GB" sz="7000" b="1" kern="0">
                <a:solidFill>
                  <a:srgbClr val="101C42"/>
                </a:solidFill>
                <a:latin typeface="Poppins"/>
                <a:cs typeface="Poppins"/>
              </a:rPr>
            </a:br>
            <a:r>
              <a:rPr lang="en-GB" sz="7000" b="1" kern="0">
                <a:solidFill>
                  <a:srgbClr val="3C57E8"/>
                </a:solidFill>
                <a:latin typeface="Poppins"/>
                <a:cs typeface="Poppins"/>
              </a:rPr>
              <a:t>next steps…</a:t>
            </a:r>
            <a:endParaRPr sz="7000" kern="0">
              <a:solidFill>
                <a:srgbClr val="3C57E8"/>
              </a:solidFill>
              <a:latin typeface="Poppins"/>
              <a:cs typeface="Poppin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AA010E-DA1F-13DD-B176-10002F9072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728" y="586315"/>
            <a:ext cx="2245680" cy="864587"/>
          </a:xfrm>
          <a:prstGeom prst="rect">
            <a:avLst/>
          </a:prstGeom>
        </p:spPr>
      </p:pic>
      <p:sp>
        <p:nvSpPr>
          <p:cNvPr id="2" name="object 15">
            <a:extLst>
              <a:ext uri="{FF2B5EF4-FFF2-40B4-BE49-F238E27FC236}">
                <a16:creationId xmlns:a16="http://schemas.microsoft.com/office/drawing/2014/main" id="{159E2482-08BE-A847-7AC1-4A08CA6CA72D}"/>
              </a:ext>
            </a:extLst>
          </p:cNvPr>
          <p:cNvSpPr txBox="1"/>
          <p:nvPr/>
        </p:nvSpPr>
        <p:spPr>
          <a:xfrm>
            <a:off x="664592" y="2540883"/>
            <a:ext cx="6586032" cy="409033"/>
          </a:xfrm>
          <a:prstGeom prst="rect">
            <a:avLst/>
          </a:prstGeom>
        </p:spPr>
        <p:txBody>
          <a:bodyPr vert="horz" wrap="square" lIns="0" tIns="43127" rIns="0" bIns="0" rtlCol="0">
            <a:spAutoFit/>
          </a:bodyPr>
          <a:lstStyle/>
          <a:p>
            <a:pPr marR="3081" lvl="0" defTabSz="554492" rtl="0" eaLnBrk="1" fontAlgn="auto" latinLnBrk="0" hangingPunct="1">
              <a:lnSpc>
                <a:spcPts val="28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-58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Thank you for your time.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101C42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6D9BE6-87B8-8051-47AD-9EE6F3329A41}"/>
              </a:ext>
            </a:extLst>
          </p:cNvPr>
          <p:cNvSpPr/>
          <p:nvPr/>
        </p:nvSpPr>
        <p:spPr>
          <a:xfrm>
            <a:off x="617288" y="5112135"/>
            <a:ext cx="5273753" cy="1096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bject 20">
            <a:extLst>
              <a:ext uri="{FF2B5EF4-FFF2-40B4-BE49-F238E27FC236}">
                <a16:creationId xmlns:a16="http://schemas.microsoft.com/office/drawing/2014/main" id="{5E516C4E-CD7A-0C41-F229-4BF263121E04}"/>
              </a:ext>
            </a:extLst>
          </p:cNvPr>
          <p:cNvSpPr txBox="1"/>
          <p:nvPr/>
        </p:nvSpPr>
        <p:spPr>
          <a:xfrm>
            <a:off x="917628" y="5350128"/>
            <a:ext cx="4668613" cy="56587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134002" defTabSz="554492">
              <a:lnSpc>
                <a:spcPct val="101499"/>
              </a:lnSpc>
              <a:spcBef>
                <a:spcPts val="740"/>
              </a:spcBef>
              <a:defRPr/>
            </a:pPr>
            <a:r>
              <a:rPr kumimoji="0" lang="en-GB" sz="1800" b="1" i="0" u="none" strike="noStrike" kern="0" cap="none" spc="-58" normalizeH="0" baseline="0" noProof="0" dirty="0">
                <a:ln>
                  <a:noFill/>
                </a:ln>
                <a:solidFill>
                  <a:srgbClr val="3C57E8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Email us: </a:t>
            </a:r>
            <a:r>
              <a:rPr kumimoji="0" lang="en-US" b="1" i="0" u="none" strike="noStrike" kern="0" cap="none" spc="-33" normalizeH="0" baseline="0" noProof="0" dirty="0">
                <a:ln>
                  <a:noFill/>
                </a:ln>
                <a:effectLst/>
                <a:uLnTx/>
                <a:uFillTx/>
                <a:latin typeface="Poppins Light"/>
                <a:ea typeface="+mn-ea"/>
                <a:cs typeface="Poppins Light"/>
              </a:rPr>
              <a:t>yourwateryoursay@yorkshirewater.co.uk</a:t>
            </a:r>
            <a:endParaRPr kumimoji="0" lang="en-GB" b="1" i="0" u="none" strike="noStrike" kern="0" cap="none" spc="-33" normalizeH="0" baseline="0" noProof="0" dirty="0">
              <a:ln>
                <a:noFill/>
              </a:ln>
              <a:effectLst/>
              <a:uLnTx/>
              <a:uFillTx/>
              <a:latin typeface="Poppins Light"/>
              <a:ea typeface="+mn-ea"/>
              <a:cs typeface="Poppi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94151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2B993C-FA7B-9E8E-4CD5-F4F71FDCDC47}"/>
              </a:ext>
            </a:extLst>
          </p:cNvPr>
          <p:cNvSpPr/>
          <p:nvPr/>
        </p:nvSpPr>
        <p:spPr>
          <a:xfrm>
            <a:off x="3048069" y="1842249"/>
            <a:ext cx="3048069" cy="4180440"/>
          </a:xfrm>
          <a:prstGeom prst="rect">
            <a:avLst/>
          </a:prstGeom>
          <a:solidFill>
            <a:srgbClr val="DE6E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F6E68"/>
              </a:solidFill>
            </a:endParaRPr>
          </a:p>
        </p:txBody>
      </p:sp>
      <p:pic>
        <p:nvPicPr>
          <p:cNvPr id="5" name="Picture 4" descr="A person in a pink jacket&#10;&#10;Description automatically generated">
            <a:extLst>
              <a:ext uri="{FF2B5EF4-FFF2-40B4-BE49-F238E27FC236}">
                <a16:creationId xmlns:a16="http://schemas.microsoft.com/office/drawing/2014/main" id="{F3813F3D-613C-2A6E-F136-846814383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6377" y="1682798"/>
            <a:ext cx="1689100" cy="1714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E6B273-58D2-72D7-A954-E5565A4F0D30}"/>
              </a:ext>
            </a:extLst>
          </p:cNvPr>
          <p:cNvSpPr/>
          <p:nvPr/>
        </p:nvSpPr>
        <p:spPr>
          <a:xfrm>
            <a:off x="0" y="1842249"/>
            <a:ext cx="3048069" cy="41804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A51F2D-4562-A16E-6AF0-99E2F176C8A6}"/>
              </a:ext>
            </a:extLst>
          </p:cNvPr>
          <p:cNvSpPr/>
          <p:nvPr/>
        </p:nvSpPr>
        <p:spPr>
          <a:xfrm>
            <a:off x="6095861" y="1842249"/>
            <a:ext cx="3689337" cy="41804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25CC9-5A2F-20D2-CA06-877EC2A24766}"/>
              </a:ext>
            </a:extLst>
          </p:cNvPr>
          <p:cNvSpPr/>
          <p:nvPr/>
        </p:nvSpPr>
        <p:spPr>
          <a:xfrm>
            <a:off x="9785476" y="1842249"/>
            <a:ext cx="2406523" cy="41804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bject 15"/>
          <p:cNvSpPr txBox="1"/>
          <p:nvPr/>
        </p:nvSpPr>
        <p:spPr>
          <a:xfrm>
            <a:off x="412604" y="3709673"/>
            <a:ext cx="2245780" cy="1467015"/>
          </a:xfrm>
          <a:prstGeom prst="rect">
            <a:avLst/>
          </a:prstGeom>
        </p:spPr>
        <p:txBody>
          <a:bodyPr vert="horz" wrap="square" lIns="0" tIns="43127" rIns="0" bIns="0" rtlCol="0">
            <a:spAutoFit/>
          </a:bodyPr>
          <a:lstStyle/>
          <a:p>
            <a:pPr marR="3081" lvl="0" defTabSz="554492" rtl="0" eaLnBrk="1" fontAlgn="auto" latinLnBrk="0" hangingPunct="1">
              <a:lnSpc>
                <a:spcPts val="2000"/>
              </a:lnSpc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-58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6pm</a:t>
            </a:r>
          </a:p>
          <a:p>
            <a:pPr marR="3081" lvl="0" defTabSz="554492" rtl="0" eaLnBrk="1" fontAlgn="auto" latinLnBrk="0" hangingPunct="1">
              <a:lnSpc>
                <a:spcPts val="2000"/>
              </a:lnSpc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Welcome  &amp;  </a:t>
            </a:r>
            <a:b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introductions </a:t>
            </a:r>
            <a:b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to the Yorkshire </a:t>
            </a:r>
            <a:b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Water directors 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119" name="object 15">
            <a:extLst>
              <a:ext uri="{FF2B5EF4-FFF2-40B4-BE49-F238E27FC236}">
                <a16:creationId xmlns:a16="http://schemas.microsoft.com/office/drawing/2014/main" id="{F15A8BC7-27E6-5F9F-B6C5-ECFBC8248B70}"/>
              </a:ext>
            </a:extLst>
          </p:cNvPr>
          <p:cNvSpPr txBox="1"/>
          <p:nvPr/>
        </p:nvSpPr>
        <p:spPr>
          <a:xfrm>
            <a:off x="6449426" y="3709673"/>
            <a:ext cx="2882833" cy="948924"/>
          </a:xfrm>
          <a:prstGeom prst="rect">
            <a:avLst/>
          </a:prstGeom>
        </p:spPr>
        <p:txBody>
          <a:bodyPr vert="horz" wrap="square" lIns="0" tIns="43127" rIns="0" bIns="0" rtlCol="0">
            <a:spAutoFit/>
          </a:bodyPr>
          <a:lstStyle/>
          <a:p>
            <a:pPr marR="3081" lvl="0" defTabSz="554492" rtl="0" eaLnBrk="1" fontAlgn="auto" latinLnBrk="0" hangingPunct="1">
              <a:lnSpc>
                <a:spcPts val="2000"/>
              </a:lnSpc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-58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6.30pm</a:t>
            </a:r>
          </a:p>
          <a:p>
            <a:pPr marR="3081" lvl="0" defTabSz="554492" rtl="0" eaLnBrk="1" fontAlgn="auto" latinLnBrk="0" hangingPunct="1">
              <a:lnSpc>
                <a:spcPts val="2000"/>
              </a:lnSpc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Your opportunity </a:t>
            </a:r>
            <a:b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to ask questions!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121" name="object 15">
            <a:extLst>
              <a:ext uri="{FF2B5EF4-FFF2-40B4-BE49-F238E27FC236}">
                <a16:creationId xmlns:a16="http://schemas.microsoft.com/office/drawing/2014/main" id="{7BC7E8DA-3948-866A-FF2C-3D70DD16D9C9}"/>
              </a:ext>
            </a:extLst>
          </p:cNvPr>
          <p:cNvSpPr txBox="1"/>
          <p:nvPr/>
        </p:nvSpPr>
        <p:spPr>
          <a:xfrm>
            <a:off x="10169160" y="3709673"/>
            <a:ext cx="1576038" cy="954054"/>
          </a:xfrm>
          <a:prstGeom prst="rect">
            <a:avLst/>
          </a:prstGeom>
        </p:spPr>
        <p:txBody>
          <a:bodyPr vert="horz" wrap="square" lIns="0" tIns="43127" rIns="0" bIns="0" rtlCol="0">
            <a:spAutoFit/>
          </a:bodyPr>
          <a:lstStyle/>
          <a:p>
            <a:pPr marR="3081" lvl="0" defTabSz="554492" rtl="0" eaLnBrk="1" fontAlgn="auto" latinLnBrk="0" hangingPunct="1">
              <a:lnSpc>
                <a:spcPts val="2000"/>
              </a:lnSpc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-58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7.25pm</a:t>
            </a:r>
          </a:p>
          <a:p>
            <a:pPr marR="3081" lvl="0" defTabSz="554492" rtl="0" eaLnBrk="1" fontAlgn="auto" latinLnBrk="0" hangingPunct="1">
              <a:lnSpc>
                <a:spcPts val="2000"/>
              </a:lnSpc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Close &amp; </a:t>
            </a:r>
            <a:b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next steps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3" name="object 15">
            <a:extLst>
              <a:ext uri="{FF2B5EF4-FFF2-40B4-BE49-F238E27FC236}">
                <a16:creationId xmlns:a16="http://schemas.microsoft.com/office/drawing/2014/main" id="{10030D13-6B94-F15F-B514-A0DD930F21A2}"/>
              </a:ext>
            </a:extLst>
          </p:cNvPr>
          <p:cNvSpPr txBox="1"/>
          <p:nvPr/>
        </p:nvSpPr>
        <p:spPr>
          <a:xfrm>
            <a:off x="493310" y="6201907"/>
            <a:ext cx="9368719" cy="303235"/>
          </a:xfrm>
          <a:prstGeom prst="rect">
            <a:avLst/>
          </a:prstGeom>
        </p:spPr>
        <p:txBody>
          <a:bodyPr vert="horz" wrap="square" lIns="0" tIns="43127" rIns="0" bIns="0" rtlCol="0">
            <a:spAutoFit/>
          </a:bodyPr>
          <a:lstStyle/>
          <a:p>
            <a:pPr marR="3081" lvl="0" defTabSz="554492" rtl="0" eaLnBrk="1" fontAlgn="auto" latinLnBrk="0" hangingPunct="1">
              <a:lnSpc>
                <a:spcPts val="185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0" u="none" strike="noStrike" kern="0" cap="none" spc="-58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*Please note timings are indicative and subject to change by Chair.</a:t>
            </a:r>
            <a:endParaRPr kumimoji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4" name="object 78">
            <a:extLst>
              <a:ext uri="{FF2B5EF4-FFF2-40B4-BE49-F238E27FC236}">
                <a16:creationId xmlns:a16="http://schemas.microsoft.com/office/drawing/2014/main" id="{4FCF99D2-3825-E64B-B54A-B60F92ADC48C}"/>
              </a:ext>
            </a:extLst>
          </p:cNvPr>
          <p:cNvSpPr txBox="1">
            <a:spLocks/>
          </p:cNvSpPr>
          <p:nvPr/>
        </p:nvSpPr>
        <p:spPr>
          <a:xfrm>
            <a:off x="493310" y="468783"/>
            <a:ext cx="11009842" cy="105895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>
            <a:lvl1pPr>
              <a:defRPr sz="9050" b="1" i="0">
                <a:solidFill>
                  <a:schemeClr val="bg1"/>
                </a:solidFill>
                <a:latin typeface="Poppins"/>
                <a:ea typeface="+mj-ea"/>
                <a:cs typeface="Poppins"/>
              </a:defRPr>
            </a:lvl1pPr>
          </a:lstStyle>
          <a:p>
            <a:pPr marL="7701">
              <a:lnSpc>
                <a:spcPts val="4000"/>
              </a:lnSpc>
              <a:spcBef>
                <a:spcPts val="58"/>
              </a:spcBef>
            </a:pPr>
            <a:r>
              <a:rPr lang="en-GB" sz="4000" kern="0" spc="-191">
                <a:solidFill>
                  <a:schemeClr val="accent2"/>
                </a:solidFill>
              </a:rPr>
              <a:t>Welcome</a:t>
            </a:r>
            <a:r>
              <a:rPr lang="en-GB" sz="5003" kern="0" spc="-191"/>
              <a:t> </a:t>
            </a:r>
            <a:br>
              <a:rPr lang="en-GB" sz="5003" kern="0" spc="-191"/>
            </a:br>
            <a:r>
              <a:rPr lang="en-GB" sz="4000" kern="0" spc="-191">
                <a:solidFill>
                  <a:srgbClr val="101C42"/>
                </a:solidFill>
              </a:rPr>
              <a:t>what today’s session will cover...</a:t>
            </a:r>
            <a:endParaRPr lang="en-GB" sz="4000" kern="0">
              <a:solidFill>
                <a:srgbClr val="101C42"/>
              </a:solidFill>
            </a:endParaRPr>
          </a:p>
        </p:txBody>
      </p:sp>
      <p:sp>
        <p:nvSpPr>
          <p:cNvPr id="117" name="object 15">
            <a:extLst>
              <a:ext uri="{FF2B5EF4-FFF2-40B4-BE49-F238E27FC236}">
                <a16:creationId xmlns:a16="http://schemas.microsoft.com/office/drawing/2014/main" id="{9567890F-B25A-B7C0-E0DE-5EB2FD5CDAB1}"/>
              </a:ext>
            </a:extLst>
          </p:cNvPr>
          <p:cNvSpPr txBox="1"/>
          <p:nvPr/>
        </p:nvSpPr>
        <p:spPr>
          <a:xfrm>
            <a:off x="3453796" y="3709673"/>
            <a:ext cx="2288777" cy="1723495"/>
          </a:xfrm>
          <a:prstGeom prst="rect">
            <a:avLst/>
          </a:prstGeom>
        </p:spPr>
        <p:txBody>
          <a:bodyPr vert="horz" wrap="square" lIns="0" tIns="43127" rIns="0" bIns="0" rtlCol="0">
            <a:spAutoFit/>
          </a:bodyPr>
          <a:lstStyle/>
          <a:p>
            <a:pPr marR="3081" lvl="0" defTabSz="554492" rtl="0" eaLnBrk="1" fontAlgn="auto" latinLnBrk="0" hangingPunct="1">
              <a:lnSpc>
                <a:spcPts val="2000"/>
              </a:lnSpc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0" cap="none" spc="-58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6.10pm</a:t>
            </a:r>
          </a:p>
          <a:p>
            <a:pPr marR="3081" lvl="0" defTabSz="554492" rtl="0" eaLnBrk="1" fontAlgn="auto" latinLnBrk="0" hangingPunct="1">
              <a:lnSpc>
                <a:spcPts val="2000"/>
              </a:lnSpc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A summary of </a:t>
            </a:r>
            <a:b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Yorkshire Water’s performance </a:t>
            </a:r>
            <a:b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&amp; plans by </a:t>
            </a:r>
            <a:b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-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Nicola Shaw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7AEA7C0-E5E5-FC98-FFA8-67C122DCCEC8}"/>
              </a:ext>
            </a:extLst>
          </p:cNvPr>
          <p:cNvSpPr/>
          <p:nvPr/>
        </p:nvSpPr>
        <p:spPr>
          <a:xfrm>
            <a:off x="584749" y="1726306"/>
            <a:ext cx="1653988" cy="16539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C84E8F6-639B-07A0-894C-A020CFC49740}"/>
              </a:ext>
            </a:extLst>
          </p:cNvPr>
          <p:cNvSpPr/>
          <p:nvPr/>
        </p:nvSpPr>
        <p:spPr>
          <a:xfrm>
            <a:off x="6864526" y="1726306"/>
            <a:ext cx="1653988" cy="165398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3C43D94-F254-AD92-20E8-A14D23EE9B9E}"/>
              </a:ext>
            </a:extLst>
          </p:cNvPr>
          <p:cNvSpPr/>
          <p:nvPr/>
        </p:nvSpPr>
        <p:spPr>
          <a:xfrm>
            <a:off x="10078373" y="1726306"/>
            <a:ext cx="1653988" cy="165398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white outline of a chat bubble&#10;&#10;Description automatically generated with medium confidence">
            <a:extLst>
              <a:ext uri="{FF2B5EF4-FFF2-40B4-BE49-F238E27FC236}">
                <a16:creationId xmlns:a16="http://schemas.microsoft.com/office/drawing/2014/main" id="{AA717DF8-C716-E063-196C-A69CC42AD1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4518" y="2080694"/>
            <a:ext cx="928145" cy="904554"/>
          </a:xfrm>
          <a:prstGeom prst="rect">
            <a:avLst/>
          </a:prstGeom>
        </p:spPr>
      </p:pic>
      <p:pic>
        <p:nvPicPr>
          <p:cNvPr id="21" name="Picture 20" descr="A sign on a black background&#10;&#10;Description automatically generated">
            <a:extLst>
              <a:ext uri="{FF2B5EF4-FFF2-40B4-BE49-F238E27FC236}">
                <a16:creationId xmlns:a16="http://schemas.microsoft.com/office/drawing/2014/main" id="{CCD26CDC-4CD3-9889-7B61-AA5008DFC0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4232" y="1996449"/>
            <a:ext cx="1043220" cy="988798"/>
          </a:xfrm>
          <a:prstGeom prst="rect">
            <a:avLst/>
          </a:prstGeom>
        </p:spPr>
      </p:pic>
      <p:pic>
        <p:nvPicPr>
          <p:cNvPr id="23" name="Picture 22" descr="A blue circle with lines on it&#10;&#10;Description automatically generated">
            <a:extLst>
              <a:ext uri="{FF2B5EF4-FFF2-40B4-BE49-F238E27FC236}">
                <a16:creationId xmlns:a16="http://schemas.microsoft.com/office/drawing/2014/main" id="{D3EEB1F7-3B72-430D-3472-6F190D7EC4A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218" y="1969555"/>
            <a:ext cx="1220860" cy="112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57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8">
            <a:extLst>
              <a:ext uri="{FF2B5EF4-FFF2-40B4-BE49-F238E27FC236}">
                <a16:creationId xmlns:a16="http://schemas.microsoft.com/office/drawing/2014/main" id="{188E9307-614D-B301-46E6-57976625D0C8}"/>
              </a:ext>
            </a:extLst>
          </p:cNvPr>
          <p:cNvSpPr txBox="1">
            <a:spLocks/>
          </p:cNvSpPr>
          <p:nvPr/>
        </p:nvSpPr>
        <p:spPr>
          <a:xfrm>
            <a:off x="493310" y="468783"/>
            <a:ext cx="11009842" cy="54599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>
            <a:lvl1pPr>
              <a:defRPr sz="9050" b="1" i="0">
                <a:solidFill>
                  <a:schemeClr val="bg1"/>
                </a:solidFill>
                <a:latin typeface="Poppins"/>
                <a:ea typeface="+mj-ea"/>
                <a:cs typeface="Poppins"/>
              </a:defRPr>
            </a:lvl1pPr>
          </a:lstStyle>
          <a:p>
            <a:pPr marL="7701">
              <a:lnSpc>
                <a:spcPts val="4000"/>
              </a:lnSpc>
              <a:spcBef>
                <a:spcPts val="58"/>
              </a:spcBef>
            </a:pPr>
            <a:r>
              <a:rPr lang="en-GB" sz="4000" kern="0" spc="-191">
                <a:solidFill>
                  <a:srgbClr val="101C42"/>
                </a:solidFill>
              </a:rPr>
              <a:t>Our directors here </a:t>
            </a:r>
            <a:r>
              <a:rPr lang="en-GB" sz="4000" kern="0" spc="-191">
                <a:solidFill>
                  <a:schemeClr val="bg2"/>
                </a:solidFill>
              </a:rPr>
              <a:t>today</a:t>
            </a:r>
            <a:endParaRPr lang="en-GB" sz="4000" kern="0">
              <a:solidFill>
                <a:schemeClr val="bg2"/>
              </a:solidFill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A57CB0D8-99D6-768E-8218-F195623FC5B8}"/>
              </a:ext>
            </a:extLst>
          </p:cNvPr>
          <p:cNvSpPr txBox="1"/>
          <p:nvPr/>
        </p:nvSpPr>
        <p:spPr>
          <a:xfrm>
            <a:off x="573781" y="4533481"/>
            <a:ext cx="2356220" cy="86018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ts val="22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Nicola</a:t>
            </a:r>
            <a:r>
              <a:rPr kumimoji="0" sz="2000" b="1" i="0" u="none" strike="noStrike" kern="0" cap="none" spc="-39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Shaw</a:t>
            </a:r>
            <a:r>
              <a:rPr kumimoji="0" sz="2000" b="1" i="0" u="none" strike="noStrike" kern="0" cap="none" spc="-39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000" b="1" i="0" u="none" strike="noStrike" kern="0" cap="none" spc="-15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CBE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  <a:p>
            <a:pPr marL="7701" marR="0" lvl="0" indent="0" algn="l" defTabSz="554492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Chief</a:t>
            </a:r>
            <a:r>
              <a:rPr kumimoji="0" sz="2000" b="1" i="0" u="none" strike="noStrike" kern="0" cap="none" spc="-49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Executive</a:t>
            </a:r>
            <a:r>
              <a:rPr kumimoji="0" sz="2000" b="1" i="0" u="none" strike="noStrike" kern="0" cap="none" spc="-49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000" b="1" i="0" u="none" strike="noStrike" kern="0" cap="none" spc="-6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Officer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101C42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29009613-D399-92C2-BAD5-4D5F2DF2384D}"/>
              </a:ext>
            </a:extLst>
          </p:cNvPr>
          <p:cNvSpPr txBox="1"/>
          <p:nvPr/>
        </p:nvSpPr>
        <p:spPr>
          <a:xfrm>
            <a:off x="3599715" y="4487468"/>
            <a:ext cx="1748963" cy="86018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ts val="22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Ben</a:t>
            </a:r>
            <a:r>
              <a:rPr kumimoji="0" sz="2000" b="1" i="0" u="none" strike="noStrike" kern="0" cap="none" spc="-27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000" b="1" i="0" u="none" strike="noStrike" kern="0" cap="none" spc="-6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Roche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  <a:p>
            <a:pPr marL="7701" marR="0" lvl="0" indent="0" algn="l" defTabSz="554492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Director</a:t>
            </a:r>
            <a:r>
              <a:rPr kumimoji="0" sz="2000" b="1" i="0" u="none" strike="noStrike" kern="0" cap="none" spc="-33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of</a:t>
            </a:r>
            <a:r>
              <a:rPr kumimoji="0" sz="2000" b="1" i="0" u="none" strike="noStrike" kern="0" cap="none" spc="-33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br>
              <a:rPr kumimoji="0" lang="en-GB" sz="2000" b="1" i="0" u="none" strike="noStrike" kern="0" cap="none" spc="-33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sz="2000" b="1" i="0" u="none" strike="noStrike" kern="0" cap="none" spc="-6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Wastewater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101C42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940D11A1-34EF-A445-4F70-B62C51B26C13}"/>
              </a:ext>
            </a:extLst>
          </p:cNvPr>
          <p:cNvSpPr txBox="1"/>
          <p:nvPr/>
        </p:nvSpPr>
        <p:spPr>
          <a:xfrm>
            <a:off x="9447766" y="4487468"/>
            <a:ext cx="1578765" cy="114231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ts val="22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Imran</a:t>
            </a:r>
            <a:r>
              <a:rPr kumimoji="0" sz="2000" b="1" i="0" u="none" strike="noStrike" kern="0" cap="none" spc="-39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000" b="1" i="0" u="none" strike="noStrike" kern="0" cap="none" spc="-6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Patel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  <a:p>
            <a:pPr marL="7701" marR="3081" lvl="0" indent="0" algn="l" defTabSz="554492" rtl="0" eaLnBrk="1" fontAlgn="auto" latinLnBrk="0" hangingPunct="1">
              <a:lnSpc>
                <a:spcPts val="22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Director</a:t>
            </a:r>
            <a:r>
              <a:rPr kumimoji="0" sz="2000" b="1" i="0" u="none" strike="noStrike" kern="0" cap="none" spc="-33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of</a:t>
            </a:r>
            <a:r>
              <a:rPr kumimoji="0" sz="2000" b="1" i="0" u="none" strike="noStrike" kern="0" cap="none" spc="-33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2000" b="1" i="0" u="none" strike="noStrike" kern="0" cap="none" spc="-6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Customer Experience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101C42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7545DC32-7699-2206-C242-6B2E70777404}"/>
              </a:ext>
            </a:extLst>
          </p:cNvPr>
          <p:cNvSpPr txBox="1"/>
          <p:nvPr/>
        </p:nvSpPr>
        <p:spPr>
          <a:xfrm>
            <a:off x="6505311" y="4487468"/>
            <a:ext cx="1738181" cy="873009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ts val="22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Dave Kaye</a:t>
            </a:r>
          </a:p>
          <a:p>
            <a:pPr marL="7701" marR="0" lvl="0" indent="0" algn="l" defTabSz="554492" rtl="0" eaLnBrk="1" fontAlgn="auto" latinLnBrk="0" hangingPunct="1">
              <a:lnSpc>
                <a:spcPts val="22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Director of </a:t>
            </a:r>
            <a:b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</a:b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Clean Water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43F909-F01C-9796-A7AF-32EFCF3195AB}"/>
              </a:ext>
            </a:extLst>
          </p:cNvPr>
          <p:cNvCxnSpPr/>
          <p:nvPr/>
        </p:nvCxnSpPr>
        <p:spPr>
          <a:xfrm>
            <a:off x="0" y="420878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DCD5CA30-B1DF-C06C-5C09-61D1E9552058}"/>
              </a:ext>
            </a:extLst>
          </p:cNvPr>
          <p:cNvSpPr/>
          <p:nvPr/>
        </p:nvSpPr>
        <p:spPr>
          <a:xfrm>
            <a:off x="9334727" y="2176482"/>
            <a:ext cx="1870337" cy="187033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70CC323-FDE0-067D-E380-FFBD5E76D8DA}"/>
              </a:ext>
            </a:extLst>
          </p:cNvPr>
          <p:cNvSpPr/>
          <p:nvPr/>
        </p:nvSpPr>
        <p:spPr>
          <a:xfrm>
            <a:off x="6373155" y="2176482"/>
            <a:ext cx="1870337" cy="1870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0CA9D31-7AE8-2DD0-9AC4-0756CAB91005}"/>
              </a:ext>
            </a:extLst>
          </p:cNvPr>
          <p:cNvSpPr/>
          <p:nvPr/>
        </p:nvSpPr>
        <p:spPr>
          <a:xfrm>
            <a:off x="3440926" y="2176482"/>
            <a:ext cx="1870337" cy="187033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38084BD-3624-3A6F-E5B4-4D4D3BEA63E3}"/>
              </a:ext>
            </a:extLst>
          </p:cNvPr>
          <p:cNvSpPr/>
          <p:nvPr/>
        </p:nvSpPr>
        <p:spPr>
          <a:xfrm>
            <a:off x="644896" y="2176482"/>
            <a:ext cx="1870337" cy="1870337"/>
          </a:xfrm>
          <a:prstGeom prst="ellipse">
            <a:avLst/>
          </a:prstGeom>
          <a:solidFill>
            <a:srgbClr val="DF6E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 descr="A person in a blue jacket&#10;&#10;Description automatically generated">
            <a:extLst>
              <a:ext uri="{FF2B5EF4-FFF2-40B4-BE49-F238E27FC236}">
                <a16:creationId xmlns:a16="http://schemas.microsoft.com/office/drawing/2014/main" id="{AAD6DAC5-3DAB-F62A-B059-DB6C5E7AE1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28" y="2370691"/>
            <a:ext cx="1820536" cy="1833493"/>
          </a:xfrm>
          <a:prstGeom prst="rect">
            <a:avLst/>
          </a:prstGeom>
        </p:spPr>
      </p:pic>
      <p:pic>
        <p:nvPicPr>
          <p:cNvPr id="28" name="Picture 27" descr="A person in a brown jacket&#10;&#10;Description automatically generated">
            <a:extLst>
              <a:ext uri="{FF2B5EF4-FFF2-40B4-BE49-F238E27FC236}">
                <a16:creationId xmlns:a16="http://schemas.microsoft.com/office/drawing/2014/main" id="{ABF75609-0DB8-485E-9E76-47B16E5F5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1891" y="2338008"/>
            <a:ext cx="1889185" cy="1889185"/>
          </a:xfrm>
          <a:prstGeom prst="rect">
            <a:avLst/>
          </a:prstGeom>
        </p:spPr>
      </p:pic>
      <p:pic>
        <p:nvPicPr>
          <p:cNvPr id="34" name="Picture 33" descr="A person wearing glasses and a black jacket&#10;&#10;Description automatically generated">
            <a:extLst>
              <a:ext uri="{FF2B5EF4-FFF2-40B4-BE49-F238E27FC236}">
                <a16:creationId xmlns:a16="http://schemas.microsoft.com/office/drawing/2014/main" id="{4C1DBC8E-B8A5-D847-FDAF-2D777DBF75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572" y="2354550"/>
            <a:ext cx="1841558" cy="1857434"/>
          </a:xfrm>
          <a:prstGeom prst="rect">
            <a:avLst/>
          </a:prstGeom>
        </p:spPr>
      </p:pic>
      <p:pic>
        <p:nvPicPr>
          <p:cNvPr id="43" name="Picture 42" descr="A person in a suit&#10;&#10;Description automatically generated">
            <a:extLst>
              <a:ext uri="{FF2B5EF4-FFF2-40B4-BE49-F238E27FC236}">
                <a16:creationId xmlns:a16="http://schemas.microsoft.com/office/drawing/2014/main" id="{DA978A6F-6D09-67C7-8664-0C569B657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3842" y="2354550"/>
            <a:ext cx="1825683" cy="185743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in a pink jacket&#10;&#10;Description automatically generated">
            <a:extLst>
              <a:ext uri="{FF2B5EF4-FFF2-40B4-BE49-F238E27FC236}">
                <a16:creationId xmlns:a16="http://schemas.microsoft.com/office/drawing/2014/main" id="{3CA6A56A-D731-C302-41D2-E67A9CD927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object 3">
            <a:extLst>
              <a:ext uri="{FF2B5EF4-FFF2-40B4-BE49-F238E27FC236}">
                <a16:creationId xmlns:a16="http://schemas.microsoft.com/office/drawing/2014/main" id="{68A538CE-1781-D577-15DF-6C1AF7D29ACC}"/>
              </a:ext>
            </a:extLst>
          </p:cNvPr>
          <p:cNvSpPr txBox="1"/>
          <p:nvPr/>
        </p:nvSpPr>
        <p:spPr>
          <a:xfrm>
            <a:off x="509712" y="2455813"/>
            <a:ext cx="5522219" cy="284470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ts val="55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000" b="1" i="0" u="none" strike="noStrike" kern="0" cap="none" spc="0" normalizeH="0" baseline="0" noProof="0">
                <a:ln>
                  <a:noFill/>
                </a:ln>
                <a:solidFill>
                  <a:srgbClr val="DF6E68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Nicola</a:t>
            </a:r>
            <a:r>
              <a:rPr kumimoji="0" sz="5000" b="1" i="0" u="none" strike="noStrike" kern="0" cap="none" spc="-39" normalizeH="0" baseline="0" noProof="0">
                <a:ln>
                  <a:noFill/>
                </a:ln>
                <a:solidFill>
                  <a:srgbClr val="DF6E68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5000" b="1" i="0" u="none" strike="noStrike" kern="0" cap="none" spc="0" normalizeH="0" baseline="0" noProof="0">
                <a:ln>
                  <a:noFill/>
                </a:ln>
                <a:solidFill>
                  <a:srgbClr val="DF6E68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Shaw</a:t>
            </a:r>
            <a:r>
              <a:rPr kumimoji="0" sz="5000" b="1" i="0" u="none" strike="noStrike" kern="0" cap="none" spc="-39" normalizeH="0" baseline="0" noProof="0">
                <a:ln>
                  <a:noFill/>
                </a:ln>
                <a:solidFill>
                  <a:srgbClr val="DF6E68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5000" b="1" i="0" u="none" strike="noStrike" kern="0" cap="none" spc="-15" normalizeH="0" baseline="0" noProof="0">
                <a:ln>
                  <a:noFill/>
                </a:ln>
                <a:solidFill>
                  <a:srgbClr val="DF6E68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CBE</a:t>
            </a:r>
            <a:endParaRPr kumimoji="0" sz="5000" b="0" i="0" u="none" strike="noStrike" kern="0" cap="none" spc="0" normalizeH="0" baseline="0" noProof="0">
              <a:ln>
                <a:noFill/>
              </a:ln>
              <a:solidFill>
                <a:srgbClr val="DF6E68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  <a:p>
            <a:pPr marL="7701" marR="0" lvl="0" indent="0" algn="l" defTabSz="554492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000" i="0" u="none" strike="noStrike" kern="0" cap="none" spc="0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Chief</a:t>
            </a:r>
            <a:r>
              <a:rPr kumimoji="0" sz="5000" i="0" u="none" strike="noStrike" kern="0" cap="none" spc="-49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5000" i="0" u="none" strike="noStrike" kern="0" cap="none" spc="0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Executive</a:t>
            </a:r>
            <a:r>
              <a:rPr kumimoji="0" sz="5000" i="0" u="none" strike="noStrike" kern="0" cap="none" spc="-49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</a:t>
            </a:r>
            <a:r>
              <a:rPr kumimoji="0" sz="5000" i="0" u="none" strike="noStrike" kern="0" cap="none" spc="-6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Officer</a:t>
            </a:r>
            <a:r>
              <a:rPr kumimoji="0" lang="en-GB" sz="5000" i="0" u="none" strike="noStrike" kern="0" cap="none" spc="-6" normalizeH="0" baseline="0" noProof="0">
                <a:ln>
                  <a:noFill/>
                </a:ln>
                <a:solidFill>
                  <a:srgbClr val="101C42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of Yorkshire Water </a:t>
            </a:r>
            <a:endParaRPr kumimoji="0" sz="5000" i="0" u="none" strike="noStrike" kern="0" cap="none" spc="0" normalizeH="0" baseline="0" noProof="0">
              <a:ln>
                <a:noFill/>
              </a:ln>
              <a:solidFill>
                <a:srgbClr val="101C42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10" name="object 15">
            <a:extLst>
              <a:ext uri="{FF2B5EF4-FFF2-40B4-BE49-F238E27FC236}">
                <a16:creationId xmlns:a16="http://schemas.microsoft.com/office/drawing/2014/main" id="{A634CCFE-4F8A-A19A-DDB9-053CCC6C65C4}"/>
              </a:ext>
            </a:extLst>
          </p:cNvPr>
          <p:cNvSpPr txBox="1"/>
          <p:nvPr/>
        </p:nvSpPr>
        <p:spPr>
          <a:xfrm>
            <a:off x="509712" y="555159"/>
            <a:ext cx="6858000" cy="614100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defTabSz="554492">
              <a:lnSpc>
                <a:spcPts val="4500"/>
              </a:lnSpc>
              <a:spcBef>
                <a:spcPts val="3090"/>
              </a:spcBef>
            </a:pPr>
            <a:r>
              <a:rPr lang="en-GB" sz="4500" b="1" kern="0">
                <a:solidFill>
                  <a:schemeClr val="bg2"/>
                </a:solidFill>
                <a:latin typeface="Poppins"/>
                <a:cs typeface="Poppins"/>
              </a:rPr>
              <a:t>Introducing…</a:t>
            </a:r>
            <a:endParaRPr sz="4500" kern="0">
              <a:solidFill>
                <a:schemeClr val="bg2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20978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erson sitting in a chair holding a paper and talking on the phone&#10;&#10;Description automatically generated">
            <a:extLst>
              <a:ext uri="{FF2B5EF4-FFF2-40B4-BE49-F238E27FC236}">
                <a16:creationId xmlns:a16="http://schemas.microsoft.com/office/drawing/2014/main" id="{F2AFA898-36EB-87B8-3E07-D3DDF9DBDB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705" y="-26834"/>
            <a:ext cx="12287410" cy="6911667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28982" y="563048"/>
            <a:ext cx="6065922" cy="2701338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defTabSz="554492">
              <a:lnSpc>
                <a:spcPts val="5251"/>
              </a:lnSpc>
              <a:spcBef>
                <a:spcPts val="3090"/>
              </a:spcBef>
            </a:pPr>
            <a:r>
              <a:rPr sz="5003" b="1" kern="0">
                <a:solidFill>
                  <a:srgbClr val="58B6D2"/>
                </a:solidFill>
                <a:latin typeface="Poppins"/>
                <a:cs typeface="Poppins"/>
              </a:rPr>
              <a:t>A</a:t>
            </a:r>
            <a:r>
              <a:rPr sz="5003" b="1" kern="0" spc="-252">
                <a:solidFill>
                  <a:srgbClr val="58B6D2"/>
                </a:solidFill>
                <a:latin typeface="Poppins"/>
                <a:cs typeface="Poppins"/>
              </a:rPr>
              <a:t> </a:t>
            </a:r>
            <a:r>
              <a:rPr sz="5003" b="1" kern="0" spc="-218">
                <a:solidFill>
                  <a:srgbClr val="58B6D2"/>
                </a:solidFill>
                <a:latin typeface="Poppins"/>
                <a:cs typeface="Poppins"/>
              </a:rPr>
              <a:t>thriving</a:t>
            </a:r>
            <a:r>
              <a:rPr sz="5003" b="1" kern="0" spc="-248">
                <a:solidFill>
                  <a:srgbClr val="58B6D2"/>
                </a:solidFill>
                <a:latin typeface="Poppins"/>
                <a:cs typeface="Poppins"/>
              </a:rPr>
              <a:t> </a:t>
            </a:r>
            <a:r>
              <a:rPr sz="5003" b="1" kern="0" spc="-588">
                <a:solidFill>
                  <a:srgbClr val="58B6D2"/>
                </a:solidFill>
                <a:latin typeface="Poppins"/>
                <a:cs typeface="Poppins"/>
              </a:rPr>
              <a:t>Y</a:t>
            </a:r>
            <a:r>
              <a:rPr sz="5003" b="1" kern="0" spc="-233">
                <a:solidFill>
                  <a:srgbClr val="58B6D2"/>
                </a:solidFill>
                <a:latin typeface="Poppins"/>
                <a:cs typeface="Poppins"/>
              </a:rPr>
              <a:t>o</a:t>
            </a:r>
            <a:r>
              <a:rPr sz="5003" b="1" kern="0" spc="-278">
                <a:solidFill>
                  <a:srgbClr val="58B6D2"/>
                </a:solidFill>
                <a:latin typeface="Poppins"/>
                <a:cs typeface="Poppins"/>
              </a:rPr>
              <a:t>r</a:t>
            </a:r>
            <a:r>
              <a:rPr sz="5003" b="1" kern="0" spc="-397">
                <a:solidFill>
                  <a:srgbClr val="58B6D2"/>
                </a:solidFill>
                <a:latin typeface="Poppins"/>
                <a:cs typeface="Poppins"/>
              </a:rPr>
              <a:t>k</a:t>
            </a:r>
            <a:r>
              <a:rPr sz="5003" b="1" kern="0" spc="-252">
                <a:solidFill>
                  <a:srgbClr val="58B6D2"/>
                </a:solidFill>
                <a:latin typeface="Poppins"/>
                <a:cs typeface="Poppins"/>
              </a:rPr>
              <a:t>s</a:t>
            </a:r>
            <a:r>
              <a:rPr sz="5003" b="1" kern="0" spc="-243">
                <a:solidFill>
                  <a:srgbClr val="58B6D2"/>
                </a:solidFill>
                <a:latin typeface="Poppins"/>
                <a:cs typeface="Poppins"/>
              </a:rPr>
              <a:t>h</a:t>
            </a:r>
            <a:r>
              <a:rPr sz="5003" b="1" kern="0" spc="-233">
                <a:solidFill>
                  <a:srgbClr val="58B6D2"/>
                </a:solidFill>
                <a:latin typeface="Poppins"/>
                <a:cs typeface="Poppins"/>
              </a:rPr>
              <a:t>ir</a:t>
            </a:r>
            <a:r>
              <a:rPr sz="5003" b="1" kern="0" spc="-276">
                <a:solidFill>
                  <a:srgbClr val="58B6D2"/>
                </a:solidFill>
                <a:latin typeface="Poppins"/>
                <a:cs typeface="Poppins"/>
              </a:rPr>
              <a:t>e</a:t>
            </a:r>
            <a:r>
              <a:rPr sz="5003" b="1" kern="0" spc="-18">
                <a:solidFill>
                  <a:srgbClr val="58B6D2"/>
                </a:solidFill>
                <a:latin typeface="Poppins"/>
                <a:cs typeface="Poppins"/>
              </a:rPr>
              <a:t>.</a:t>
            </a:r>
            <a:r>
              <a:rPr sz="5003" b="1" kern="0" spc="-276">
                <a:solidFill>
                  <a:srgbClr val="58B6D2"/>
                </a:solidFill>
                <a:latin typeface="Poppins"/>
                <a:cs typeface="Poppins"/>
              </a:rPr>
              <a:t> </a:t>
            </a:r>
            <a:r>
              <a:rPr sz="5003" b="1" kern="0" spc="-206">
                <a:solidFill>
                  <a:srgbClr val="FFFFFF"/>
                </a:solidFill>
                <a:latin typeface="Poppins"/>
                <a:cs typeface="Poppins"/>
              </a:rPr>
              <a:t>Right</a:t>
            </a:r>
            <a:r>
              <a:rPr sz="5003" b="1" kern="0" spc="-24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5003" b="1" kern="0" spc="-218">
                <a:solidFill>
                  <a:srgbClr val="FFFFFF"/>
                </a:solidFill>
                <a:latin typeface="Poppins"/>
                <a:cs typeface="Poppins"/>
              </a:rPr>
              <a:t>for</a:t>
            </a:r>
            <a:r>
              <a:rPr lang="en-GB" sz="5003" b="1" kern="0" spc="-218">
                <a:solidFill>
                  <a:srgbClr val="FFFFFF"/>
                </a:solidFill>
                <a:latin typeface="Poppins"/>
                <a:cs typeface="Poppins"/>
              </a:rPr>
              <a:t> customers</a:t>
            </a:r>
            <a:r>
              <a:rPr sz="5003" b="1" kern="0" spc="-218">
                <a:solidFill>
                  <a:srgbClr val="FFFFFF"/>
                </a:solidFill>
                <a:latin typeface="Poppins"/>
                <a:cs typeface="Poppins"/>
              </a:rPr>
              <a:t>.</a:t>
            </a:r>
            <a:endParaRPr sz="5003" kern="0">
              <a:solidFill>
                <a:sysClr val="windowText" lastClr="000000"/>
              </a:solidFill>
              <a:latin typeface="Poppins"/>
              <a:cs typeface="Poppins"/>
            </a:endParaRPr>
          </a:p>
          <a:p>
            <a:pPr marL="7701" defTabSz="554492">
              <a:lnSpc>
                <a:spcPts val="4821"/>
              </a:lnSpc>
            </a:pPr>
            <a:r>
              <a:rPr sz="5003" b="1" kern="0" spc="-206">
                <a:solidFill>
                  <a:srgbClr val="FFFFFF"/>
                </a:solidFill>
                <a:latin typeface="Poppins"/>
                <a:cs typeface="Poppins"/>
              </a:rPr>
              <a:t>Right</a:t>
            </a:r>
            <a:r>
              <a:rPr sz="5003" b="1" kern="0" spc="-246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5003" b="1" kern="0" spc="-158">
                <a:solidFill>
                  <a:srgbClr val="FFFFFF"/>
                </a:solidFill>
                <a:latin typeface="Poppins"/>
                <a:cs typeface="Poppins"/>
              </a:rPr>
              <a:t>for</a:t>
            </a:r>
            <a:r>
              <a:rPr sz="5003" b="1" kern="0" spc="-243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5003" b="1" kern="0" spc="-173">
                <a:solidFill>
                  <a:srgbClr val="FFFFFF"/>
                </a:solidFill>
                <a:latin typeface="Poppins"/>
                <a:cs typeface="Poppins"/>
              </a:rPr>
              <a:t>the</a:t>
            </a:r>
            <a:endParaRPr sz="5003" kern="0">
              <a:solidFill>
                <a:sysClr val="windowText" lastClr="000000"/>
              </a:solidFill>
              <a:latin typeface="Poppins"/>
              <a:cs typeface="Poppins"/>
            </a:endParaRPr>
          </a:p>
          <a:p>
            <a:pPr marL="7701" defTabSz="554492">
              <a:lnSpc>
                <a:spcPts val="5627"/>
              </a:lnSpc>
            </a:pPr>
            <a:r>
              <a:rPr sz="5003" b="1" kern="0" spc="-236">
                <a:solidFill>
                  <a:srgbClr val="FFFFFF"/>
                </a:solidFill>
                <a:latin typeface="Poppins"/>
                <a:cs typeface="Poppins"/>
              </a:rPr>
              <a:t>e</a:t>
            </a:r>
            <a:r>
              <a:rPr sz="5003" b="1" kern="0" spc="-373">
                <a:solidFill>
                  <a:srgbClr val="FFFFFF"/>
                </a:solidFill>
                <a:latin typeface="Poppins"/>
                <a:cs typeface="Poppins"/>
              </a:rPr>
              <a:t>n</a:t>
            </a:r>
            <a:r>
              <a:rPr sz="5003" b="1" kern="0" spc="-276">
                <a:solidFill>
                  <a:srgbClr val="FFFFFF"/>
                </a:solidFill>
                <a:latin typeface="Poppins"/>
                <a:cs typeface="Poppins"/>
              </a:rPr>
              <a:t>v</a:t>
            </a:r>
            <a:r>
              <a:rPr sz="5003" b="1" kern="0" spc="-243">
                <a:solidFill>
                  <a:srgbClr val="FFFFFF"/>
                </a:solidFill>
                <a:latin typeface="Poppins"/>
                <a:cs typeface="Poppins"/>
              </a:rPr>
              <a:t>i</a:t>
            </a:r>
            <a:r>
              <a:rPr sz="5003" b="1" kern="0" spc="-240">
                <a:solidFill>
                  <a:srgbClr val="FFFFFF"/>
                </a:solidFill>
                <a:latin typeface="Poppins"/>
                <a:cs typeface="Poppins"/>
              </a:rPr>
              <a:t>r</a:t>
            </a:r>
            <a:r>
              <a:rPr sz="5003" b="1" kern="0" spc="-243">
                <a:solidFill>
                  <a:srgbClr val="FFFFFF"/>
                </a:solidFill>
                <a:latin typeface="Poppins"/>
                <a:cs typeface="Poppins"/>
              </a:rPr>
              <a:t>onm</a:t>
            </a:r>
            <a:r>
              <a:rPr sz="5003" b="1" kern="0" spc="-236">
                <a:solidFill>
                  <a:srgbClr val="FFFFFF"/>
                </a:solidFill>
                <a:latin typeface="Poppins"/>
                <a:cs typeface="Poppins"/>
              </a:rPr>
              <a:t>e</a:t>
            </a:r>
            <a:r>
              <a:rPr sz="5003" b="1" kern="0" spc="-291">
                <a:solidFill>
                  <a:srgbClr val="FFFFFF"/>
                </a:solidFill>
                <a:latin typeface="Poppins"/>
                <a:cs typeface="Poppins"/>
              </a:rPr>
              <a:t>n</a:t>
            </a:r>
            <a:r>
              <a:rPr sz="5003" b="1" kern="0" spc="-124">
                <a:solidFill>
                  <a:srgbClr val="FFFFFF"/>
                </a:solidFill>
                <a:latin typeface="Poppins"/>
                <a:cs typeface="Poppins"/>
              </a:rPr>
              <a:t>t</a:t>
            </a:r>
            <a:r>
              <a:rPr sz="5003" b="1" kern="0" spc="-27">
                <a:solidFill>
                  <a:srgbClr val="FFFFFF"/>
                </a:solidFill>
                <a:latin typeface="Poppins"/>
                <a:cs typeface="Poppins"/>
              </a:rPr>
              <a:t>.</a:t>
            </a:r>
            <a:endParaRPr sz="5003" kern="0">
              <a:solidFill>
                <a:sysClr val="windowText" lastClr="000000"/>
              </a:solidFill>
              <a:latin typeface="Poppins"/>
              <a:cs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73E5944-A084-7CAC-E91D-F47E2C6638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94" y="1250549"/>
            <a:ext cx="8745998" cy="53872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149661-3FC4-0ACD-BECB-D3A18E29ADB2}"/>
              </a:ext>
            </a:extLst>
          </p:cNvPr>
          <p:cNvSpPr txBox="1"/>
          <p:nvPr/>
        </p:nvSpPr>
        <p:spPr>
          <a:xfrm>
            <a:off x="557837" y="1265511"/>
            <a:ext cx="4685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scale of what we take care of: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276B7F-258D-CA87-EAC7-2657754F580E}"/>
              </a:ext>
            </a:extLst>
          </p:cNvPr>
          <p:cNvGrpSpPr/>
          <p:nvPr/>
        </p:nvGrpSpPr>
        <p:grpSpPr>
          <a:xfrm>
            <a:off x="9061438" y="247707"/>
            <a:ext cx="3034310" cy="6255430"/>
            <a:chOff x="119707" y="380227"/>
            <a:chExt cx="2786570" cy="574469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0B1B95C-14A0-42CE-3014-733DD48B0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413" y="380227"/>
              <a:ext cx="2574535" cy="131605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34F3C6-21ED-CD5E-6997-23E65C35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8601"/>
            <a:stretch/>
          </p:blipFill>
          <p:spPr>
            <a:xfrm>
              <a:off x="119707" y="3736229"/>
              <a:ext cx="2786570" cy="116706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1A42715-526E-A5BF-BAC7-F14F8D631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5536" y="1883157"/>
              <a:ext cx="2300792" cy="169053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DA0ECF1-CE4A-6251-C7C4-E0ECB7B54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6216" y="5170767"/>
              <a:ext cx="2027582" cy="954158"/>
            </a:xfrm>
            <a:prstGeom prst="rect">
              <a:avLst/>
            </a:prstGeom>
          </p:spPr>
        </p:pic>
      </p:grpSp>
      <p:sp>
        <p:nvSpPr>
          <p:cNvPr id="15" name="object 15">
            <a:extLst>
              <a:ext uri="{FF2B5EF4-FFF2-40B4-BE49-F238E27FC236}">
                <a16:creationId xmlns:a16="http://schemas.microsoft.com/office/drawing/2014/main" id="{C3488813-F48D-7FB1-3FFE-4FA40B05EF7B}"/>
              </a:ext>
            </a:extLst>
          </p:cNvPr>
          <p:cNvSpPr txBox="1"/>
          <p:nvPr/>
        </p:nvSpPr>
        <p:spPr>
          <a:xfrm>
            <a:off x="509711" y="555159"/>
            <a:ext cx="7799401" cy="614100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defTabSz="554492">
              <a:lnSpc>
                <a:spcPts val="4500"/>
              </a:lnSpc>
              <a:spcBef>
                <a:spcPts val="3090"/>
              </a:spcBef>
            </a:pPr>
            <a:r>
              <a:rPr lang="en-GB" sz="4500" b="1" kern="0">
                <a:solidFill>
                  <a:schemeClr val="bg2"/>
                </a:solidFill>
                <a:latin typeface="Poppins"/>
                <a:cs typeface="Poppins"/>
              </a:rPr>
              <a:t>We have a big job to do…</a:t>
            </a:r>
            <a:endParaRPr sz="4500" kern="0">
              <a:solidFill>
                <a:schemeClr val="bg2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7809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F6AB24-DC53-ECB9-56D0-E6DC679E4B9A}"/>
              </a:ext>
            </a:extLst>
          </p:cNvPr>
          <p:cNvSpPr/>
          <p:nvPr/>
        </p:nvSpPr>
        <p:spPr>
          <a:xfrm>
            <a:off x="-223277" y="3456418"/>
            <a:ext cx="6331747" cy="3587319"/>
          </a:xfrm>
          <a:prstGeom prst="rect">
            <a:avLst/>
          </a:prstGeom>
          <a:solidFill>
            <a:srgbClr val="101C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 descr="A black background with blue dots&#10;&#10;Description automatically generated">
            <a:extLst>
              <a:ext uri="{FF2B5EF4-FFF2-40B4-BE49-F238E27FC236}">
                <a16:creationId xmlns:a16="http://schemas.microsoft.com/office/drawing/2014/main" id="{C7325FAD-137B-B958-96ED-3F6D59D96D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614" y="2421468"/>
            <a:ext cx="7380759" cy="3708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70005A0-E136-F0A0-B419-C078EC90E23B}"/>
              </a:ext>
            </a:extLst>
          </p:cNvPr>
          <p:cNvSpPr/>
          <p:nvPr/>
        </p:nvSpPr>
        <p:spPr>
          <a:xfrm>
            <a:off x="6108470" y="-131041"/>
            <a:ext cx="6331747" cy="3587319"/>
          </a:xfrm>
          <a:prstGeom prst="rect">
            <a:avLst/>
          </a:prstGeom>
          <a:solidFill>
            <a:srgbClr val="F1B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DA09F5-36D9-0828-6E5C-6121F6D4A8BC}"/>
              </a:ext>
            </a:extLst>
          </p:cNvPr>
          <p:cNvSpPr/>
          <p:nvPr/>
        </p:nvSpPr>
        <p:spPr>
          <a:xfrm>
            <a:off x="-223277" y="-131041"/>
            <a:ext cx="6331747" cy="3587319"/>
          </a:xfrm>
          <a:prstGeom prst="rect">
            <a:avLst/>
          </a:prstGeom>
          <a:solidFill>
            <a:srgbClr val="3C5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3C57E8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434CB9-08E8-3F51-A1A7-4B56AC4DA655}"/>
              </a:ext>
            </a:extLst>
          </p:cNvPr>
          <p:cNvSpPr/>
          <p:nvPr/>
        </p:nvSpPr>
        <p:spPr>
          <a:xfrm>
            <a:off x="6108470" y="3456418"/>
            <a:ext cx="6331747" cy="3587319"/>
          </a:xfrm>
          <a:prstGeom prst="rect">
            <a:avLst/>
          </a:prstGeom>
          <a:solidFill>
            <a:srgbClr val="DF6E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bject 15">
            <a:extLst>
              <a:ext uri="{FF2B5EF4-FFF2-40B4-BE49-F238E27FC236}">
                <a16:creationId xmlns:a16="http://schemas.microsoft.com/office/drawing/2014/main" id="{07BAA2CA-EBDE-98A6-4E29-B78E00ACA918}"/>
              </a:ext>
            </a:extLst>
          </p:cNvPr>
          <p:cNvSpPr txBox="1"/>
          <p:nvPr/>
        </p:nvSpPr>
        <p:spPr>
          <a:xfrm>
            <a:off x="266602" y="400888"/>
            <a:ext cx="3615070" cy="2194661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defTabSz="554492">
              <a:lnSpc>
                <a:spcPts val="3400"/>
              </a:lnSpc>
              <a:spcBef>
                <a:spcPts val="3090"/>
              </a:spcBef>
            </a:pPr>
            <a:r>
              <a:rPr lang="en-GB" sz="3000" b="1" kern="0" dirty="0">
                <a:solidFill>
                  <a:schemeClr val="bg1"/>
                </a:solidFill>
                <a:latin typeface="Poppins"/>
                <a:cs typeface="Poppins"/>
              </a:rPr>
              <a:t>New sewage treatment </a:t>
            </a:r>
            <a:br>
              <a:rPr lang="en-GB" sz="3000" b="1" kern="0" dirty="0">
                <a:solidFill>
                  <a:schemeClr val="bg1"/>
                </a:solidFill>
                <a:latin typeface="Poppins"/>
                <a:cs typeface="Poppins"/>
              </a:rPr>
            </a:br>
            <a:r>
              <a:rPr lang="en-GB" sz="3000" b="1" kern="0" dirty="0">
                <a:solidFill>
                  <a:schemeClr val="bg1"/>
                </a:solidFill>
                <a:latin typeface="Poppins"/>
                <a:cs typeface="Poppins"/>
              </a:rPr>
              <a:t>works for Scarborough </a:t>
            </a:r>
            <a:br>
              <a:rPr lang="en-GB" sz="3000" b="1" kern="0" dirty="0">
                <a:solidFill>
                  <a:schemeClr val="bg1"/>
                </a:solidFill>
                <a:latin typeface="Poppins"/>
                <a:cs typeface="Poppins"/>
              </a:rPr>
            </a:br>
            <a:r>
              <a:rPr lang="en-GB" sz="3000" b="1" kern="0" dirty="0">
                <a:solidFill>
                  <a:schemeClr val="bg1"/>
                </a:solidFill>
                <a:latin typeface="Poppins"/>
                <a:cs typeface="Poppins"/>
              </a:rPr>
              <a:t>&amp; Filey</a:t>
            </a:r>
            <a:endParaRPr lang="en-GB" sz="3000" kern="0" dirty="0">
              <a:solidFill>
                <a:schemeClr val="accent1"/>
              </a:solidFill>
              <a:latin typeface="Poppins"/>
              <a:cs typeface="Poppins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A0173891-DB43-D4F3-A746-B0CD8A897428}"/>
              </a:ext>
            </a:extLst>
          </p:cNvPr>
          <p:cNvSpPr txBox="1"/>
          <p:nvPr/>
        </p:nvSpPr>
        <p:spPr>
          <a:xfrm>
            <a:off x="6650468" y="400888"/>
            <a:ext cx="2636173" cy="2194661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defTabSz="554492">
              <a:lnSpc>
                <a:spcPts val="3400"/>
              </a:lnSpc>
              <a:spcBef>
                <a:spcPts val="3090"/>
              </a:spcBef>
            </a:pPr>
            <a:r>
              <a:rPr lang="en-GB" sz="3000" b="1" kern="0" dirty="0">
                <a:solidFill>
                  <a:srgbClr val="101C42"/>
                </a:solidFill>
                <a:latin typeface="Poppins"/>
                <a:cs typeface="Poppins"/>
              </a:rPr>
              <a:t>Increased </a:t>
            </a:r>
            <a:br>
              <a:rPr lang="en-GB" sz="3000" b="1" kern="0" dirty="0">
                <a:solidFill>
                  <a:srgbClr val="101C42"/>
                </a:solidFill>
                <a:latin typeface="Poppins"/>
                <a:cs typeface="Poppins"/>
              </a:rPr>
            </a:br>
            <a:r>
              <a:rPr lang="en-GB" sz="3000" b="1" kern="0" dirty="0">
                <a:solidFill>
                  <a:srgbClr val="101C42"/>
                </a:solidFill>
                <a:latin typeface="Poppins"/>
                <a:cs typeface="Poppins"/>
              </a:rPr>
              <a:t>phosphorus </a:t>
            </a:r>
            <a:br>
              <a:rPr lang="en-GB" sz="3000" b="1" kern="0" dirty="0">
                <a:solidFill>
                  <a:srgbClr val="101C42"/>
                </a:solidFill>
                <a:latin typeface="Poppins"/>
                <a:cs typeface="Poppins"/>
              </a:rPr>
            </a:br>
            <a:r>
              <a:rPr lang="en-GB" sz="3000" b="1" kern="0" dirty="0">
                <a:solidFill>
                  <a:srgbClr val="101C42"/>
                </a:solidFill>
                <a:latin typeface="Poppins"/>
                <a:cs typeface="Poppins"/>
              </a:rPr>
              <a:t>removal </a:t>
            </a:r>
            <a:br>
              <a:rPr lang="en-GB" sz="3000" b="1" kern="0" dirty="0">
                <a:solidFill>
                  <a:srgbClr val="101C42"/>
                </a:solidFill>
                <a:latin typeface="Poppins"/>
                <a:cs typeface="Poppins"/>
              </a:rPr>
            </a:br>
            <a:r>
              <a:rPr lang="en-GB" sz="3000" b="1" kern="0" dirty="0">
                <a:solidFill>
                  <a:srgbClr val="101C42"/>
                </a:solidFill>
                <a:latin typeface="Poppins"/>
                <a:cs typeface="Poppins"/>
              </a:rPr>
              <a:t>from treated </a:t>
            </a:r>
            <a:br>
              <a:rPr lang="en-GB" sz="3000" b="1" kern="0" dirty="0">
                <a:solidFill>
                  <a:srgbClr val="101C42"/>
                </a:solidFill>
                <a:latin typeface="Poppins"/>
                <a:cs typeface="Poppins"/>
              </a:rPr>
            </a:br>
            <a:r>
              <a:rPr lang="en-GB" sz="3000" b="1" kern="0" dirty="0">
                <a:solidFill>
                  <a:srgbClr val="101C42"/>
                </a:solidFill>
                <a:latin typeface="Poppins"/>
                <a:cs typeface="Poppins"/>
              </a:rPr>
              <a:t>wastewater</a:t>
            </a:r>
            <a:endParaRPr lang="en-GB" sz="3000" kern="0" dirty="0">
              <a:solidFill>
                <a:srgbClr val="101C42"/>
              </a:solidFill>
              <a:latin typeface="Poppins"/>
              <a:cs typeface="Poppins"/>
            </a:endParaRPr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910D5C28-B8ED-6E7E-F5A6-431E25DFB160}"/>
              </a:ext>
            </a:extLst>
          </p:cNvPr>
          <p:cNvSpPr txBox="1"/>
          <p:nvPr/>
        </p:nvSpPr>
        <p:spPr>
          <a:xfrm>
            <a:off x="266602" y="4024621"/>
            <a:ext cx="3615070" cy="886611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defTabSz="554492">
              <a:lnSpc>
                <a:spcPts val="3400"/>
              </a:lnSpc>
              <a:spcBef>
                <a:spcPts val="3090"/>
              </a:spcBef>
            </a:pPr>
            <a:r>
              <a:rPr lang="en-GB" sz="3000" b="1" kern="0" dirty="0">
                <a:solidFill>
                  <a:schemeClr val="bg1"/>
                </a:solidFill>
                <a:latin typeface="Poppins"/>
                <a:cs typeface="Poppins"/>
              </a:rPr>
              <a:t>Stormwater storage</a:t>
            </a:r>
            <a:endParaRPr lang="en-GB" sz="3000" kern="0" dirty="0">
              <a:solidFill>
                <a:schemeClr val="accent1"/>
              </a:solidFill>
              <a:latin typeface="Poppins"/>
              <a:cs typeface="Poppins"/>
            </a:endParaRP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326934B3-91E0-0574-AD59-E94A72E4717E}"/>
              </a:ext>
            </a:extLst>
          </p:cNvPr>
          <p:cNvSpPr txBox="1"/>
          <p:nvPr/>
        </p:nvSpPr>
        <p:spPr>
          <a:xfrm>
            <a:off x="6650468" y="4024621"/>
            <a:ext cx="3615070" cy="132262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defTabSz="554492">
              <a:lnSpc>
                <a:spcPts val="3400"/>
              </a:lnSpc>
              <a:spcBef>
                <a:spcPts val="3090"/>
              </a:spcBef>
            </a:pPr>
            <a:r>
              <a:rPr lang="en-GB" sz="3000" b="1" kern="0" dirty="0">
                <a:solidFill>
                  <a:schemeClr val="bg1"/>
                </a:solidFill>
                <a:latin typeface="Poppins"/>
                <a:cs typeface="Poppins"/>
              </a:rPr>
              <a:t>Monitoring equipment </a:t>
            </a:r>
            <a:br>
              <a:rPr lang="en-GB" sz="3000" b="1" kern="0" dirty="0">
                <a:solidFill>
                  <a:schemeClr val="bg1"/>
                </a:solidFill>
                <a:latin typeface="Poppins"/>
                <a:cs typeface="Poppins"/>
              </a:rPr>
            </a:br>
            <a:r>
              <a:rPr lang="en-GB" sz="3000" b="1" kern="0" dirty="0">
                <a:solidFill>
                  <a:schemeClr val="bg1"/>
                </a:solidFill>
                <a:latin typeface="Poppins"/>
                <a:cs typeface="Poppins"/>
              </a:rPr>
              <a:t>at </a:t>
            </a:r>
            <a:r>
              <a:rPr lang="en-GB" sz="3000" b="1" kern="0" dirty="0">
                <a:solidFill>
                  <a:srgbClr val="101C42"/>
                </a:solidFill>
                <a:latin typeface="Poppins"/>
                <a:cs typeface="Poppins"/>
              </a:rPr>
              <a:t>122 sites </a:t>
            </a:r>
            <a:endParaRPr lang="en-GB" sz="3000" kern="0" dirty="0">
              <a:solidFill>
                <a:srgbClr val="101C42"/>
              </a:solidFill>
              <a:latin typeface="Poppins"/>
              <a:cs typeface="Poppins"/>
            </a:endParaRPr>
          </a:p>
        </p:txBody>
      </p:sp>
      <p:pic>
        <p:nvPicPr>
          <p:cNvPr id="23" name="Picture 22" descr="A sign post with two arrows&#10;&#10;Description automatically generated">
            <a:extLst>
              <a:ext uri="{FF2B5EF4-FFF2-40B4-BE49-F238E27FC236}">
                <a16:creationId xmlns:a16="http://schemas.microsoft.com/office/drawing/2014/main" id="{71E173EC-76C0-8897-7D73-942FD3F326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2" y="430698"/>
            <a:ext cx="2421467" cy="3042584"/>
          </a:xfrm>
          <a:prstGeom prst="rect">
            <a:avLst/>
          </a:prstGeom>
        </p:spPr>
      </p:pic>
      <p:pic>
        <p:nvPicPr>
          <p:cNvPr id="25" name="Picture 24" descr="A yellow jacket with white stripes&#10;&#10;Description automatically generated">
            <a:extLst>
              <a:ext uri="{FF2B5EF4-FFF2-40B4-BE49-F238E27FC236}">
                <a16:creationId xmlns:a16="http://schemas.microsoft.com/office/drawing/2014/main" id="{294D0199-2AE3-D02A-8182-B8A7776D2A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327" y="3829910"/>
            <a:ext cx="3134673" cy="3134673"/>
          </a:xfrm>
          <a:prstGeom prst="rect">
            <a:avLst/>
          </a:prstGeom>
        </p:spPr>
      </p:pic>
      <p:pic>
        <p:nvPicPr>
          <p:cNvPr id="29" name="Picture 28" descr="A blue and black water&#10;&#10;Description automatically generated">
            <a:extLst>
              <a:ext uri="{FF2B5EF4-FFF2-40B4-BE49-F238E27FC236}">
                <a16:creationId xmlns:a16="http://schemas.microsoft.com/office/drawing/2014/main" id="{6E047D6C-F4B8-CE2F-6261-529E353414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3528" y="5125424"/>
            <a:ext cx="3744942" cy="1918313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E558C1F-BF64-8C5F-DCBA-E614CD9343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1234" y="140534"/>
            <a:ext cx="2636173" cy="33158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80">
        <p:fade/>
      </p:transition>
    </mc:Choice>
    <mc:Fallback>
      <p:transition spd="med" advClick="0" advTm="180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. Title pages">
  <a:themeElements>
    <a:clrScheme name="YORKSHIRE WATER">
      <a:dk1>
        <a:srgbClr val="000000"/>
      </a:dk1>
      <a:lt1>
        <a:srgbClr val="FFFFFF"/>
      </a:lt1>
      <a:dk2>
        <a:srgbClr val="D3ECFA"/>
      </a:dk2>
      <a:lt2>
        <a:srgbClr val="3357F0"/>
      </a:lt2>
      <a:accent1>
        <a:srgbClr val="131D3F"/>
      </a:accent1>
      <a:accent2>
        <a:srgbClr val="6FB3CF"/>
      </a:accent2>
      <a:accent3>
        <a:srgbClr val="1F348C"/>
      </a:accent3>
      <a:accent4>
        <a:srgbClr val="EE6563"/>
      </a:accent4>
      <a:accent5>
        <a:srgbClr val="F0B444"/>
      </a:accent5>
      <a:accent6>
        <a:srgbClr val="69AA99"/>
      </a:accent6>
      <a:hlink>
        <a:srgbClr val="0563C1"/>
      </a:hlink>
      <a:folHlink>
        <a:srgbClr val="954F72"/>
      </a:folHlink>
    </a:clrScheme>
    <a:fontScheme name="Poppins">
      <a:majorFont>
        <a:latin typeface="Poppins ExtraBold"/>
        <a:ea typeface=""/>
        <a:cs typeface=""/>
      </a:majorFont>
      <a:minorFont>
        <a:latin typeface="Poppi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408420F191F84281D97A89A4C292DC" ma:contentTypeVersion="13" ma:contentTypeDescription="Create a new document." ma:contentTypeScope="" ma:versionID="17aae64352710b5ce784fa796ea17fe1">
  <xsd:schema xmlns:xsd="http://www.w3.org/2001/XMLSchema" xmlns:xs="http://www.w3.org/2001/XMLSchema" xmlns:p="http://schemas.microsoft.com/office/2006/metadata/properties" xmlns:ns2="31e026a1-f285-47ea-a4d0-781dbbee30b7" xmlns:ns3="16f21453-a108-4d78-ad96-08a71f327400" targetNamespace="http://schemas.microsoft.com/office/2006/metadata/properties" ma:root="true" ma:fieldsID="224d4284ec01de2562501a956d503177" ns2:_="" ns3:_="">
    <xsd:import namespace="31e026a1-f285-47ea-a4d0-781dbbee30b7"/>
    <xsd:import namespace="16f21453-a108-4d78-ad96-08a71f3274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e026a1-f285-47ea-a4d0-781dbbee30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ef278e36-c164-4658-892f-8adefa22e7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21453-a108-4d78-ad96-08a71f32740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15555615-edc4-4e6e-b2b7-7b2279457784}" ma:internalName="TaxCatchAll" ma:showField="CatchAllData" ma:web="16f21453-a108-4d78-ad96-08a71f3274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6f21453-a108-4d78-ad96-08a71f327400" xsi:nil="true"/>
    <lcf76f155ced4ddcb4097134ff3c332f xmlns="31e026a1-f285-47ea-a4d0-781dbbee30b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98BA329-12AD-48E2-B91B-0BFB2A17A10A}">
  <ds:schemaRefs>
    <ds:schemaRef ds:uri="16f21453-a108-4d78-ad96-08a71f327400"/>
    <ds:schemaRef ds:uri="31e026a1-f285-47ea-a4d0-781dbbee30b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45252E1-4E0C-445C-887E-39E5108CA7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A11A06-62A2-4727-BA3E-DDC80B0DA406}">
  <ds:schemaRefs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www.w3.org/XML/1998/namespace"/>
    <ds:schemaRef ds:uri="http://schemas.openxmlformats.org/package/2006/metadata/core-properties"/>
    <ds:schemaRef ds:uri="16f21453-a108-4d78-ad96-08a71f327400"/>
    <ds:schemaRef ds:uri="31e026a1-f285-47ea-a4d0-781dbbee30b7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</TotalTime>
  <Words>1193</Words>
  <Application>Microsoft Office PowerPoint</Application>
  <PresentationFormat>Widescreen</PresentationFormat>
  <Paragraphs>190</Paragraphs>
  <Slides>30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Aptos</vt:lpstr>
      <vt:lpstr>Arial</vt:lpstr>
      <vt:lpstr>Calibri</vt:lpstr>
      <vt:lpstr>Poppins</vt:lpstr>
      <vt:lpstr>Poppins Light</vt:lpstr>
      <vt:lpstr>1_Office Theme</vt:lpstr>
      <vt:lpstr>1. Title pages</vt:lpstr>
      <vt:lpstr>Office Theme</vt:lpstr>
      <vt:lpstr>3_Office Theme</vt:lpstr>
      <vt:lpstr>2_Office Theme</vt:lpstr>
      <vt:lpstr>4_Office Theme</vt:lpstr>
      <vt:lpstr>PowerPoint Presentation</vt:lpstr>
      <vt:lpstr>Housekeeping</vt:lpstr>
      <vt:lpstr>Using Zoom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Right for customers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Right for the environment</vt:lpstr>
      <vt:lpstr>PowerPoint Presentation</vt:lpstr>
      <vt:lpstr>Storm overflows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Williams</dc:creator>
  <cp:lastModifiedBy>Emma Lay</cp:lastModifiedBy>
  <cp:revision>35</cp:revision>
  <cp:lastPrinted>2024-10-30T15:21:38Z</cp:lastPrinted>
  <dcterms:created xsi:type="dcterms:W3CDTF">2024-10-18T10:10:45Z</dcterms:created>
  <dcterms:modified xsi:type="dcterms:W3CDTF">2024-11-29T14:05:01Z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04dfc70-0289-4bbf-a1df-2e48919102f8_Enabled">
    <vt:lpwstr>true</vt:lpwstr>
  </property>
  <property fmtid="{D5CDD505-2E9C-101B-9397-08002B2CF9AE}" pid="3" name="MSIP_Label_d04dfc70-0289-4bbf-a1df-2e48919102f8_SetDate">
    <vt:lpwstr>2024-10-24T12:54:43Z</vt:lpwstr>
  </property>
  <property fmtid="{D5CDD505-2E9C-101B-9397-08002B2CF9AE}" pid="4" name="MSIP_Label_d04dfc70-0289-4bbf-a1df-2e48919102f8_Method">
    <vt:lpwstr>Standard</vt:lpwstr>
  </property>
  <property fmtid="{D5CDD505-2E9C-101B-9397-08002B2CF9AE}" pid="5" name="MSIP_Label_d04dfc70-0289-4bbf-a1df-2e48919102f8_Name">
    <vt:lpwstr>Private2</vt:lpwstr>
  </property>
  <property fmtid="{D5CDD505-2E9C-101B-9397-08002B2CF9AE}" pid="6" name="MSIP_Label_d04dfc70-0289-4bbf-a1df-2e48919102f8_SiteId">
    <vt:lpwstr>92ebd22d-0a9c-4516-a68f-ba966853a8f3</vt:lpwstr>
  </property>
  <property fmtid="{D5CDD505-2E9C-101B-9397-08002B2CF9AE}" pid="7" name="MSIP_Label_d04dfc70-0289-4bbf-a1df-2e48919102f8_ActionId">
    <vt:lpwstr>269fbe62-0189-41c0-8dd4-786873abaaaa</vt:lpwstr>
  </property>
  <property fmtid="{D5CDD505-2E9C-101B-9397-08002B2CF9AE}" pid="8" name="MSIP_Label_d04dfc70-0289-4bbf-a1df-2e48919102f8_ContentBits">
    <vt:lpwstr>0</vt:lpwstr>
  </property>
  <property fmtid="{D5CDD505-2E9C-101B-9397-08002B2CF9AE}" pid="9" name="ContentTypeId">
    <vt:lpwstr>0x010100BF408420F191F84281D97A89A4C292DC</vt:lpwstr>
  </property>
  <property fmtid="{D5CDD505-2E9C-101B-9397-08002B2CF9AE}" pid="10" name="MediaServiceImageTags">
    <vt:lpwstr/>
  </property>
</Properties>
</file>