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C7CB2-F1E2-3A74-89FF-CB5EDAFC8F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8EB25-7D5C-2C9C-F8F3-0D821C1E3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887D3-9627-0A04-AB8F-66425E15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F5F21-6B6F-8918-ECC1-D909B0227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3E0AC-20F7-D890-581E-3860C2AAA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89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3C37F-CB0E-B9E3-436B-386779AF9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02D7B1-05E3-6B2F-516B-DD6D96EAF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0EAA1-7118-5347-2D27-EE8C44229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194B4-7C61-0B7D-4C55-66390C834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E6574-BC40-248E-F711-F41591721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56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6938F-C84C-1018-FE20-09D807A154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34E523-DD44-585E-1D77-08F124980C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1A9360-4A4C-6D57-258F-7E27F8717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AD1D8-433F-99C8-A93A-4EE16232B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89117-897F-D337-6DC1-16B5673B0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59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7EBAF-ACFE-0C56-245E-1EFB1E91C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011D1E-FCB2-B58B-4E29-D20435496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A6970-3014-0A12-D28E-4DDA1BD84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2B926-BCDD-462E-ADE3-5D2A0BB6A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BA901-5294-61A6-2FCC-32ED1A674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897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1E19F-9083-BE12-5140-7A8FDAC56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08327F-8BEB-5A98-F6F7-4010E43E2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E72FCD-918B-0AD7-1893-14EE5B08A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B066-3F7F-0EAF-2FFE-0D213DF98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F3CF1-4320-B709-2B0F-75C385FA8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304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2B1A64-C6F8-45B6-564C-8396CD145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11A96-A648-204E-5FAE-47715C5FF3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37CE21-42FD-2FDD-FC7C-6F2A06379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C52C8-8B5C-55C2-49BC-9BC1AA5F3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0727C1-B117-0CEC-4562-E4777D1CF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E4D18-95FF-1E46-5B3C-7A852AC61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8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FEF86-B82F-956F-BF15-75792E857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3BDCE5-8D6F-57F7-1BFB-C164FF181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599DD7-E1CA-E55E-165E-7F1257017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69E575-26B3-54CE-5E5C-A6A8F7D42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4A58C0-40BA-973B-56F9-16E85DB44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F68DC5-613A-9D10-60E2-AB0648432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EF977-6AE2-57EC-0465-14B5AA685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FEADB4-58F3-2D3F-82C7-283136500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5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C92C20-92AC-4988-820B-B08BCE2D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F35F3A-4C80-BB2E-29F1-922182DDB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B023A-CA5D-F027-2543-49C5F5405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CC1F6D-06FB-8EC8-51CF-57F0297D2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129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2A963B-112D-77BC-93C5-0A8B29130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6D670-AA97-79CF-9951-8A118C3EC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F84489-E188-E704-A91E-8B7B0B8E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74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5748-ED28-2BE2-4BE8-A6889C129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05A8C-3F2E-0D7A-0FAB-81AF6C10E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638E8-166E-8661-D675-49FC2B278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C3906-E993-44E0-C69D-367490D15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EE0B0-FC18-F856-CD0E-78B6D0DDA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2ED30-D9F4-A61F-BC5C-9E7ACD498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5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A4559-AA2C-F5C3-BA58-4541F5C19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4E47C5-5C17-3823-5E47-3BF40F6E81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CDECF5-55C6-ECDA-F728-A5B232592D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7B3A60-FC6E-1059-8985-5382A953C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CA31E5-60AF-B801-4DD7-F8600A97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F9CD89-80CE-3F36-FF62-455B52C66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97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B4545B-1669-6AAA-0C51-D7A82CC05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7CA4F-F091-94EC-5224-552FBFDF3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256B2-94C6-1781-7FDD-9E3BAA082A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AECAE-5DAA-43D5-9ABB-D8245DDFCE7B}" type="datetimeFigureOut">
              <a:rPr lang="en-GB" smtClean="0"/>
              <a:t>14/09/2023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47C0C-E516-AF0C-D655-39DE2717E1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EA138-27AA-7A63-58BD-54E3AE06E7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842BA-AE94-4235-B9EC-5AB40C5359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350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429C4D8-CEAF-68EB-822D-21C8F09C9F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929"/>
          <a:stretch/>
        </p:blipFill>
        <p:spPr>
          <a:xfrm>
            <a:off x="201612" y="376316"/>
            <a:ext cx="11788775" cy="610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73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0BF1739-08E0-DC77-D222-FEA79866167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463" t="16126" r="17911" b="36804"/>
          <a:stretch/>
        </p:blipFill>
        <p:spPr>
          <a:xfrm>
            <a:off x="1128779" y="1910081"/>
            <a:ext cx="9934442" cy="367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15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9E7334913E574FB2BD7B5E1760FF07" ma:contentTypeVersion="14" ma:contentTypeDescription="Create a new document." ma:contentTypeScope="" ma:versionID="25fbe7a5f510624cb40448f5b8b4011b">
  <xsd:schema xmlns:xsd="http://www.w3.org/2001/XMLSchema" xmlns:xs="http://www.w3.org/2001/XMLSchema" xmlns:p="http://schemas.microsoft.com/office/2006/metadata/properties" xmlns:ns2="aec2934e-84d2-480f-b12a-f02a1795ba8e" xmlns:ns3="a5eebde4-f3ec-4afe-9fd4-0e6a161c30a1" targetNamespace="http://schemas.microsoft.com/office/2006/metadata/properties" ma:root="true" ma:fieldsID="5c9af4bb2ee27957cf747eece48b0377" ns2:_="" ns3:_="">
    <xsd:import namespace="aec2934e-84d2-480f-b12a-f02a1795ba8e"/>
    <xsd:import namespace="a5eebde4-f3ec-4afe-9fd4-0e6a161c30a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2934e-84d2-480f-b12a-f02a1795ba8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c60a85b-6d2a-4a39-8c39-bf0764a9fc85}" ma:internalName="TaxCatchAll" ma:showField="CatchAllData" ma:web="aec2934e-84d2-480f-b12a-f02a1795ba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ebde4-f3ec-4afe-9fd4-0e6a161c30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ef278e36-c164-4658-892f-8adefa22e7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c2934e-84d2-480f-b12a-f02a1795ba8e" xsi:nil="true"/>
    <lcf76f155ced4ddcb4097134ff3c332f xmlns="a5eebde4-f3ec-4afe-9fd4-0e6a161c30a1">
      <Terms xmlns="http://schemas.microsoft.com/office/infopath/2007/PartnerControls"/>
    </lcf76f155ced4ddcb4097134ff3c332f>
    <SharedWithUsers xmlns="aec2934e-84d2-480f-b12a-f02a1795ba8e">
      <UserInfo>
        <DisplayName/>
        <AccountId xsi:nil="true"/>
        <AccountType/>
      </UserInfo>
    </SharedWithUsers>
    <MediaLengthInSeconds xmlns="a5eebde4-f3ec-4afe-9fd4-0e6a161c30a1" xsi:nil="true"/>
  </documentManagement>
</p:properties>
</file>

<file path=customXml/itemProps1.xml><?xml version="1.0" encoding="utf-8"?>
<ds:datastoreItem xmlns:ds="http://schemas.openxmlformats.org/officeDocument/2006/customXml" ds:itemID="{662EDBD1-634F-44A5-B699-897A56273D55}"/>
</file>

<file path=customXml/itemProps2.xml><?xml version="1.0" encoding="utf-8"?>
<ds:datastoreItem xmlns:ds="http://schemas.openxmlformats.org/officeDocument/2006/customXml" ds:itemID="{81538405-4A2B-436F-AF04-3D8ADC072FE2}"/>
</file>

<file path=customXml/itemProps3.xml><?xml version="1.0" encoding="utf-8"?>
<ds:datastoreItem xmlns:ds="http://schemas.openxmlformats.org/officeDocument/2006/customXml" ds:itemID="{F47766E8-623B-4162-99BF-C73473DE68CD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Naveed Majid</dc:creator>
  <cp:lastModifiedBy>Naveed Majid</cp:lastModifiedBy>
  <cp:revision>1</cp:revision>
  <dcterms:created xsi:type="dcterms:W3CDTF">2023-09-14T15:29:57Z</dcterms:created>
  <dcterms:modified xsi:type="dcterms:W3CDTF">2023-09-14T15:31:49Z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04dfc70-0289-4bbf-a1df-2e48919102f8_Enabled">
    <vt:lpwstr>true</vt:lpwstr>
  </property>
  <property fmtid="{D5CDD505-2E9C-101B-9397-08002B2CF9AE}" pid="3" name="MSIP_Label_d04dfc70-0289-4bbf-a1df-2e48919102f8_SetDate">
    <vt:lpwstr>2023-09-14T15:31:05Z</vt:lpwstr>
  </property>
  <property fmtid="{D5CDD505-2E9C-101B-9397-08002B2CF9AE}" pid="4" name="MSIP_Label_d04dfc70-0289-4bbf-a1df-2e48919102f8_Method">
    <vt:lpwstr>Standard</vt:lpwstr>
  </property>
  <property fmtid="{D5CDD505-2E9C-101B-9397-08002B2CF9AE}" pid="5" name="MSIP_Label_d04dfc70-0289-4bbf-a1df-2e48919102f8_Name">
    <vt:lpwstr>Private2</vt:lpwstr>
  </property>
  <property fmtid="{D5CDD505-2E9C-101B-9397-08002B2CF9AE}" pid="6" name="MSIP_Label_d04dfc70-0289-4bbf-a1df-2e48919102f8_SiteId">
    <vt:lpwstr>92ebd22d-0a9c-4516-a68f-ba966853a8f3</vt:lpwstr>
  </property>
  <property fmtid="{D5CDD505-2E9C-101B-9397-08002B2CF9AE}" pid="7" name="MSIP_Label_d04dfc70-0289-4bbf-a1df-2e48919102f8_ActionId">
    <vt:lpwstr>2633eee0-829a-4895-85ea-f627388174d3</vt:lpwstr>
  </property>
  <property fmtid="{D5CDD505-2E9C-101B-9397-08002B2CF9AE}" pid="8" name="MSIP_Label_d04dfc70-0289-4bbf-a1df-2e48919102f8_ContentBits">
    <vt:lpwstr>0</vt:lpwstr>
  </property>
  <property fmtid="{D5CDD505-2E9C-101B-9397-08002B2CF9AE}" pid="9" name="ContentTypeId">
    <vt:lpwstr>0x010100669E7334913E574FB2BD7B5E1760FF07</vt:lpwstr>
  </property>
  <property fmtid="{D5CDD505-2E9C-101B-9397-08002B2CF9AE}" pid="10" name="Order">
    <vt:r8>3752800</vt:r8>
  </property>
  <property fmtid="{D5CDD505-2E9C-101B-9397-08002B2CF9AE}" pid="11" name="xd_Signature">
    <vt:bool>false</vt:bool>
  </property>
  <property fmtid="{D5CDD505-2E9C-101B-9397-08002B2CF9AE}" pid="12" name="xd_ProgID">
    <vt:lpwstr/>
  </property>
  <property fmtid="{D5CDD505-2E9C-101B-9397-08002B2CF9AE}" pid="13" name="_SourceUrl">
    <vt:lpwstr/>
  </property>
  <property fmtid="{D5CDD505-2E9C-101B-9397-08002B2CF9AE}" pid="14" name="_SharedFileIndex">
    <vt:lpwstr/>
  </property>
  <property fmtid="{D5CDD505-2E9C-101B-9397-08002B2CF9AE}" pid="15" name="ComplianceAssetId">
    <vt:lpwstr/>
  </property>
  <property fmtid="{D5CDD505-2E9C-101B-9397-08002B2CF9AE}" pid="16" name="TemplateUrl">
    <vt:lpwstr/>
  </property>
  <property fmtid="{D5CDD505-2E9C-101B-9397-08002B2CF9AE}" pid="17" name="_ExtendedDescription">
    <vt:lpwstr/>
  </property>
  <property fmtid="{D5CDD505-2E9C-101B-9397-08002B2CF9AE}" pid="18" name="TriggerFlowInfo">
    <vt:lpwstr/>
  </property>
  <property fmtid="{D5CDD505-2E9C-101B-9397-08002B2CF9AE}" pid="19" name="MediaServiceImageTags">
    <vt:lpwstr/>
  </property>
</Properties>
</file>