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53" r:id="rId5"/>
    <p:sldId id="354" r:id="rId6"/>
    <p:sldId id="352" r:id="rId7"/>
  </p:sldIdLst>
  <p:sldSz cx="12192000" cy="6858000"/>
  <p:notesSz cx="6797675" cy="9926638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8FF"/>
    <a:srgbClr val="D1EBFF"/>
    <a:srgbClr val="F4F9F1"/>
    <a:srgbClr val="DBE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0D0373-FB0A-4F5C-BA53-37F61EC6A797}" v="1" dt="2021-06-17T16:37:06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12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eed Majid" userId="S::majidn@yw.co.uk::f0c8b8af-1a63-4520-816f-78adaafcc2bb" providerId="AD" clId="Web-{47349226-B76B-0A68-8808-3B86BBA1E4B5}"/>
    <pc:docChg chg="mod">
      <pc:chgData name="Naveed Majid" userId="S::majidn@yw.co.uk::f0c8b8af-1a63-4520-816f-78adaafcc2bb" providerId="AD" clId="Web-{47349226-B76B-0A68-8808-3B86BBA1E4B5}" dt="2023-08-07T15:47:04.162" v="0" actId="33475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9404A-E893-454C-B041-D4D911450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841F8-AFA8-42A8-AE21-2B866F4A2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9D498-0E03-413D-B448-A1596290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B9F7-E5A2-4138-9B56-1ED1749A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C9302-BFF6-475B-A558-F47E59A2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5CA2-6110-4863-9606-C68117221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95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2606D-E43E-4181-8512-18FE2FBF4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E652C-A34A-497C-9989-D07BE283D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2E915-4E62-4358-BF38-AAD1B5F8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876E4-1D33-48DE-A3F2-BCAA5F6B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60620-8627-4D05-A493-4BBE8BEE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5CA2-6110-4863-9606-C68117221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15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B37763-EC71-40E4-8425-94A29B827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4156C-316B-4FE2-9E16-47F6EA108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9DED7-A7A8-4BC7-AC1D-9979D10C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4B442-4D5B-46CC-A165-24927E8B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44D57-C4FA-41A6-B160-CA2BBCC3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5CA2-6110-4863-9606-C68117221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112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Content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5" name="phSection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391969" y="115200"/>
            <a:ext cx="6688016" cy="140400"/>
          </a:xfrm>
        </p:spPr>
        <p:txBody>
          <a:bodyPr/>
          <a:lstStyle>
            <a:lvl1pPr marL="0" indent="0">
              <a:buNone/>
              <a:defRPr sz="1000" baseline="0">
                <a:solidFill>
                  <a:srgbClr val="808080"/>
                </a:solidFill>
              </a:defRPr>
            </a:lvl1pPr>
          </a:lstStyle>
          <a:p>
            <a:pPr lvl="0"/>
            <a:r>
              <a:rPr lang="en-GB" noProof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5753834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7385">
          <p15:clr>
            <a:srgbClr val="A4A3A4"/>
          </p15:clr>
        </p15:guide>
        <p15:guide id="2" pos="295">
          <p15:clr>
            <a:srgbClr val="A4A3A4"/>
          </p15:clr>
        </p15:guide>
        <p15:guide id="3" orient="horz" pos="823">
          <p15:clr>
            <a:srgbClr val="A4A3A4"/>
          </p15:clr>
        </p15:guide>
        <p15:guide id="4" orient="horz" pos="4156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5FE8-837E-482A-BC17-073321A7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0262A-04C0-4785-A450-D6DC69085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629C4-BFB2-412B-B257-596EA09B6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26B34-DE2A-4425-B6E2-EF63C3ED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D3CB8-5ED0-4CA6-9FDC-31323973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76446"/>
            <a:ext cx="2743200" cy="365125"/>
          </a:xfrm>
        </p:spPr>
        <p:txBody>
          <a:bodyPr/>
          <a:lstStyle/>
          <a:p>
            <a:fld id="{34325CA2-6110-4863-9606-C68117221F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72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FC3B-E0CF-4A28-9B67-AE3434C9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A5EF-DF46-4C12-997C-AFA8C668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13305-F2B1-407C-B14E-69528E05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4BC2A-3D4E-40A7-A35D-43184AAB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42C04-6484-49C2-80A1-650E58FE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5CA2-6110-4863-9606-C68117221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5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8EB2-4464-4EBB-8846-59B39C13A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3837F-2718-46A4-9A6D-ACBB19BC7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515BE-AAE1-4C49-A099-2FA2E63D9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C8321-23F0-4E63-A497-FD63528C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9BA99-8263-487C-81A2-6441FCB8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EDF2E-AB74-4145-8D54-18005C96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5CA2-6110-4863-9606-C68117221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6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15803-A95B-432B-8AAF-EF979608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476C5-1A41-4C56-B52B-9C9D31F22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C318C-84C4-4491-9464-7D077E0E1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41872-5505-443B-80F2-7210D2EE1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E7B36-5B6A-4784-85D6-5E999BC3C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CE5CC-1E87-40FC-85C3-0489AA9C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2D0205-A1E3-44F3-8EDA-026FE2FF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F4C4A6-A8E2-4A2E-8125-54E08B5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5CA2-6110-4863-9606-C68117221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42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FD1C-4BA5-46DF-8B85-F9B33922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E4A392-F5DD-4266-B5E1-8C4AC4A28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DAFAF-36B9-413B-B2C8-99A4B478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65317-8E9A-4406-8936-30F8FC40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88454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4325CA2-6110-4863-9606-C68117221F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56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736379-2D4A-4CD8-94E7-BDC9C42D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7F75A-879B-442B-93D3-C483D06A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4F581-14F9-4507-AF2F-F739C898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97961"/>
            <a:ext cx="2743200" cy="365125"/>
          </a:xfrm>
        </p:spPr>
        <p:txBody>
          <a:bodyPr/>
          <a:lstStyle/>
          <a:p>
            <a:fld id="{34325CA2-6110-4863-9606-C68117221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20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76D7A-0D27-4235-9368-90C4469C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68044-2284-4BC0-854D-C276BA06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467EF-D841-4195-A383-ACCD1184A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82E7A-6ECA-4ED4-BAFC-2C98864C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B5491-E040-4AF0-835A-429C29CA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432B1-1EE0-464C-9F64-0EA9446B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5CA2-6110-4863-9606-C68117221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01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68CD-14CF-47E1-B212-F4176793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F0556-0185-42D3-BEDE-FE4C1195B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18029-EA43-4093-8A76-7104BA852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A66B9-7B9F-4E53-8C3F-859397C0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05DE0-51FB-4DCB-91C5-F005B832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A53AD-9F69-4EF8-9EDF-681DD5C5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5CA2-6110-4863-9606-C68117221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23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F704A4-6FE5-4F9C-A3F0-6785BC00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B09EC-34D9-4E55-B59A-BD5CC7DB9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1B946-A2BC-4610-ABC1-CAF722581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DA1AD-EF5C-47E8-BDA8-EE2557B12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81A22-6E99-45B1-8D8A-52F2C4F72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5CA2-6110-4863-9606-C68117221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83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E164BD-9A5F-E44E-96C5-7DCCD749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5CA2-6110-4863-9606-C68117221F89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CE003D6A-B17E-4E4D-90EF-A2E6028A6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60650"/>
            <a:ext cx="11887200" cy="1536700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D96FE5F3-8D0C-9D4E-85A8-999572EFF44E}"/>
              </a:ext>
            </a:extLst>
          </p:cNvPr>
          <p:cNvSpPr txBox="1">
            <a:spLocks/>
          </p:cNvSpPr>
          <p:nvPr/>
        </p:nvSpPr>
        <p:spPr>
          <a:xfrm>
            <a:off x="177208" y="12824"/>
            <a:ext cx="10515600" cy="632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/>
                </a:solidFill>
              </a:rPr>
              <a:t>What water resources (WRMP) currently cost as part of your monthly bill…………….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3EEDF7F6-8F70-AA48-9321-24FA4DA79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3739" y="237486"/>
            <a:ext cx="1426713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white"/>
                </a:solidFill>
                <a:latin typeface="Trebuchet MS" pitchFamily="34" charset="0"/>
                <a:cs typeface="Arial" charset="0"/>
              </a:rPr>
              <a:t>Showcard 6</a:t>
            </a:r>
            <a:endParaRPr lang="en-GB" dirty="0">
              <a:solidFill>
                <a:prstClr val="white"/>
              </a:solidFill>
              <a:latin typeface="Trebuchet MS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40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E164BD-9A5F-E44E-96C5-7DCCD749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5CA2-6110-4863-9606-C68117221F89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 descr="Text, email&#10;&#10;Description automatically generated">
            <a:extLst>
              <a:ext uri="{FF2B5EF4-FFF2-40B4-BE49-F238E27FC236}">
                <a16:creationId xmlns:a16="http://schemas.microsoft.com/office/drawing/2014/main" id="{A0E00E0A-5206-4942-B3BA-E0150453D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622550"/>
            <a:ext cx="11912600" cy="1612900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C4D724F7-CCB1-B04B-BE8B-008FE719FD82}"/>
              </a:ext>
            </a:extLst>
          </p:cNvPr>
          <p:cNvSpPr txBox="1">
            <a:spLocks/>
          </p:cNvSpPr>
          <p:nvPr/>
        </p:nvSpPr>
        <p:spPr>
          <a:xfrm>
            <a:off x="177208" y="12824"/>
            <a:ext cx="10515600" cy="632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/>
                </a:solidFill>
              </a:rPr>
              <a:t>What water resources (WRMP) currently cost as part of your monthly bill…………….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470D9872-FCC2-7846-B635-CAFD88AA2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3739" y="237486"/>
            <a:ext cx="1426713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white"/>
                </a:solidFill>
                <a:latin typeface="Trebuchet MS" pitchFamily="34" charset="0"/>
                <a:cs typeface="Arial" charset="0"/>
              </a:rPr>
              <a:t>Showcard 6</a:t>
            </a:r>
            <a:endParaRPr lang="en-GB" dirty="0">
              <a:solidFill>
                <a:prstClr val="white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9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E164BD-9A5F-E44E-96C5-7DCCD749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5CA2-6110-4863-9606-C68117221F89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 descr="Text, email&#10;&#10;Description automatically generated">
            <a:extLst>
              <a:ext uri="{FF2B5EF4-FFF2-40B4-BE49-F238E27FC236}">
                <a16:creationId xmlns:a16="http://schemas.microsoft.com/office/drawing/2014/main" id="{5BB0EB77-FFE1-834B-A3FD-5D6056DE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590800"/>
            <a:ext cx="11874500" cy="1676400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6290A0D6-745A-F64B-A9FF-A55AC7143919}"/>
              </a:ext>
            </a:extLst>
          </p:cNvPr>
          <p:cNvSpPr txBox="1">
            <a:spLocks/>
          </p:cNvSpPr>
          <p:nvPr/>
        </p:nvSpPr>
        <p:spPr>
          <a:xfrm>
            <a:off x="177208" y="12824"/>
            <a:ext cx="10515600" cy="632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/>
                </a:solidFill>
              </a:rPr>
              <a:t>What water resources (WRMP) currently cost as part of your monthly bill…………….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2D383C5-6080-A847-94FC-AF3823501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3739" y="237486"/>
            <a:ext cx="1426713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white"/>
                </a:solidFill>
                <a:latin typeface="Trebuchet MS" pitchFamily="34" charset="0"/>
                <a:cs typeface="Arial" charset="0"/>
              </a:rPr>
              <a:t>Showcard 6</a:t>
            </a:r>
            <a:endParaRPr lang="en-GB" dirty="0">
              <a:solidFill>
                <a:prstClr val="white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25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Showcard 6 - Water Resource Costs[20210617094712699].mdb"/>
  <p:tag name="ARS_RESPONSE_PERSONNUM" val="8"/>
  <p:tag name="ARS_RESPONSE_KEYRANGE" val="1-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E7334913E574FB2BD7B5E1760FF07" ma:contentTypeVersion="14" ma:contentTypeDescription="Create a new document." ma:contentTypeScope="" ma:versionID="25fbe7a5f510624cb40448f5b8b4011b">
  <xsd:schema xmlns:xsd="http://www.w3.org/2001/XMLSchema" xmlns:xs="http://www.w3.org/2001/XMLSchema" xmlns:p="http://schemas.microsoft.com/office/2006/metadata/properties" xmlns:ns2="aec2934e-84d2-480f-b12a-f02a1795ba8e" xmlns:ns3="a5eebde4-f3ec-4afe-9fd4-0e6a161c30a1" targetNamespace="http://schemas.microsoft.com/office/2006/metadata/properties" ma:root="true" ma:fieldsID="5c9af4bb2ee27957cf747eece48b0377" ns2:_="" ns3:_="">
    <xsd:import namespace="aec2934e-84d2-480f-b12a-f02a1795ba8e"/>
    <xsd:import namespace="a5eebde4-f3ec-4afe-9fd4-0e6a161c30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2934e-84d2-480f-b12a-f02a1795ba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c60a85b-6d2a-4a39-8c39-bf0764a9fc85}" ma:internalName="TaxCatchAll" ma:showField="CatchAllData" ma:web="aec2934e-84d2-480f-b12a-f02a1795ba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ebde4-f3ec-4afe-9fd4-0e6a161c30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f278e36-c164-4658-892f-8adefa22e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c2934e-84d2-480f-b12a-f02a1795ba8e" xsi:nil="true"/>
    <lcf76f155ced4ddcb4097134ff3c332f xmlns="a5eebde4-f3ec-4afe-9fd4-0e6a161c30a1">
      <Terms xmlns="http://schemas.microsoft.com/office/infopath/2007/PartnerControls"/>
    </lcf76f155ced4ddcb4097134ff3c332f>
    <SharedWithUsers xmlns="aec2934e-84d2-480f-b12a-f02a1795ba8e">
      <UserInfo>
        <DisplayName/>
        <AccountId xsi:nil="true"/>
        <AccountType/>
      </UserInfo>
    </SharedWithUsers>
    <MediaLengthInSeconds xmlns="a5eebde4-f3ec-4afe-9fd4-0e6a161c30a1" xsi:nil="true"/>
  </documentManagement>
</p:properties>
</file>

<file path=customXml/itemProps1.xml><?xml version="1.0" encoding="utf-8"?>
<ds:datastoreItem xmlns:ds="http://schemas.openxmlformats.org/officeDocument/2006/customXml" ds:itemID="{E9A16D17-4911-415C-A315-6DE44FF240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DC8285-A301-45D2-A0E1-F6BECB576369}"/>
</file>

<file path=customXml/itemProps3.xml><?xml version="1.0" encoding="utf-8"?>
<ds:datastoreItem xmlns:ds="http://schemas.openxmlformats.org/officeDocument/2006/customXml" ds:itemID="{C8C63EE9-98E5-4BFD-AE4F-92BA0D16D45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54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Harvey</dc:creator>
  <cp:lastModifiedBy>Laura Scott</cp:lastModifiedBy>
  <cp:revision>33</cp:revision>
  <cp:lastPrinted>2021-06-17T16:37:09Z</cp:lastPrinted>
  <dcterms:created xsi:type="dcterms:W3CDTF">2021-06-03T12:36:54Z</dcterms:created>
  <dcterms:modified xsi:type="dcterms:W3CDTF">2023-08-07T15:47:04Z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0x010100669E7334913E574FB2BD7B5E1760FF07</vt:lpwstr>
  </property>
  <property fmtid="{D5CDD505-2E9C-101B-9397-08002B2CF9AE}" pid="3" name="MSIP_Label_d04dfc70-0289-4bbf-a1df-2e48919102f8_Enabled">
    <vt:lpwstr>true</vt:lpwstr>
  </property>
  <property fmtid="{D5CDD505-2E9C-101B-9397-08002B2CF9AE}" pid="4" name="MSIP_Label_d04dfc70-0289-4bbf-a1df-2e48919102f8_SetDate">
    <vt:lpwstr>2023-08-07T15:47:04Z</vt:lpwstr>
  </property>
  <property fmtid="{D5CDD505-2E9C-101B-9397-08002B2CF9AE}" pid="5" name="MSIP_Label_d04dfc70-0289-4bbf-a1df-2e48919102f8_Method">
    <vt:lpwstr>Standard</vt:lpwstr>
  </property>
  <property fmtid="{D5CDD505-2E9C-101B-9397-08002B2CF9AE}" pid="6" name="MSIP_Label_d04dfc70-0289-4bbf-a1df-2e48919102f8_Name">
    <vt:lpwstr>Private2</vt:lpwstr>
  </property>
  <property fmtid="{D5CDD505-2E9C-101B-9397-08002B2CF9AE}" pid="7" name="MSIP_Label_d04dfc70-0289-4bbf-a1df-2e48919102f8_SiteId">
    <vt:lpwstr>92ebd22d-0a9c-4516-a68f-ba966853a8f3</vt:lpwstr>
  </property>
  <property fmtid="{D5CDD505-2E9C-101B-9397-08002B2CF9AE}" pid="8" name="MSIP_Label_d04dfc70-0289-4bbf-a1df-2e48919102f8_ActionId">
    <vt:lpwstr>4f3c8e69-7a9d-4c53-9e6e-0f080bb7fe53</vt:lpwstr>
  </property>
  <property fmtid="{D5CDD505-2E9C-101B-9397-08002B2CF9AE}" pid="9" name="MSIP_Label_d04dfc70-0289-4bbf-a1df-2e48919102f8_ContentBits">
    <vt:lpwstr>0</vt:lpwstr>
  </property>
  <property fmtid="{D5CDD505-2E9C-101B-9397-08002B2CF9AE}" pid="10" name="Order">
    <vt:r8>3411000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  <property fmtid="{D5CDD505-2E9C-101B-9397-08002B2CF9AE}" pid="19" name="MediaServiceImageTags">
    <vt:lpwstr/>
  </property>
</Properties>
</file>