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omments/modernComment_107_0.xml" ContentType="application/vnd.ms-powerpoint.comment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  <p:sldMasterId id="2147483672" r:id="rId6"/>
    <p:sldMasterId id="2147483678" r:id="rId7"/>
    <p:sldMasterId id="2147483684" r:id="rId8"/>
  </p:sldMasterIdLst>
  <p:notesMasterIdLst>
    <p:notesMasterId r:id="rId41"/>
  </p:notesMasterIdLst>
  <p:sldIdLst>
    <p:sldId id="284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56" r:id="rId17"/>
    <p:sldId id="285" r:id="rId18"/>
    <p:sldId id="274" r:id="rId19"/>
    <p:sldId id="294" r:id="rId20"/>
    <p:sldId id="295" r:id="rId21"/>
    <p:sldId id="266" r:id="rId22"/>
    <p:sldId id="287" r:id="rId23"/>
    <p:sldId id="288" r:id="rId24"/>
    <p:sldId id="289" r:id="rId25"/>
    <p:sldId id="290" r:id="rId26"/>
    <p:sldId id="271" r:id="rId27"/>
    <p:sldId id="291" r:id="rId28"/>
    <p:sldId id="292" r:id="rId29"/>
    <p:sldId id="279" r:id="rId30"/>
    <p:sldId id="281" r:id="rId31"/>
    <p:sldId id="282" r:id="rId32"/>
    <p:sldId id="283" r:id="rId33"/>
    <p:sldId id="293" r:id="rId34"/>
    <p:sldId id="275" r:id="rId35"/>
    <p:sldId id="286" r:id="rId36"/>
    <p:sldId id="296" r:id="rId37"/>
    <p:sldId id="276" r:id="rId38"/>
    <p:sldId id="277" r:id="rId39"/>
    <p:sldId id="280" r:id="rId40"/>
  </p:sldIdLst>
  <p:sldSz cx="24382413" cy="13716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44888A-6BA6-E095-9D4F-27A621FB3F2C}" name="Emily Brady" initials="EB" userId="S::bradye@yw.co.uk::bb1459bb-f00e-49b2-93d3-9cf7697346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2F17A0-5F11-DC15-F8A9-4F3DED85D99A}" v="93" dt="2026-07-14T13:04:51.3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120"/>
      </p:cViewPr>
      <p:guideLst>
        <p:guide orient="horz" pos="2112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/Relationships>
</file>

<file path=ppt/comments/modernComment_10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B782C01-2897-4512-8888-C1DBA8D61866}" authorId="{E944888A-6BA6-E095-9D4F-27A621FB3F2C}" created="2026-07-03T15:08:48.02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3"/>
      <ac:picMk id="54" creationId="{D45DE720-ED43-FE4B-7BBD-E34568C8AE43}"/>
    </ac:deMkLst>
    <p188:txBody>
      <a:bodyPr/>
      <a:lstStyle/>
      <a:p>
        <a:r>
          <a:rPr lang="en-GB"/>
          <a:t>Change order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31816-3FBA-2C4F-8B12-F4DC70348EE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C2E22-9775-7F40-89BE-2C54E5D5A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1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1pPr>
    <a:lvl2pPr marL="554492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2pPr>
    <a:lvl3pPr marL="1108984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3pPr>
    <a:lvl4pPr marL="1663476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4pPr>
    <a:lvl5pPr marL="2217969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5pPr>
    <a:lvl6pPr marL="2772461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6pPr>
    <a:lvl7pPr marL="3326953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7pPr>
    <a:lvl8pPr marL="3881445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8pPr>
    <a:lvl9pPr marL="4435937" algn="l" defTabSz="1108984" rtl="0" eaLnBrk="1" latinLnBrk="0" hangingPunct="1">
      <a:defRPr sz="14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C2E22-9775-7F40-89BE-2C54E5D5AE5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9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8681" y="4251960"/>
            <a:ext cx="20725052" cy="153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7362" y="7680961"/>
            <a:ext cx="17067689" cy="24636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9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098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8681" y="4251960"/>
            <a:ext cx="20725052" cy="153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7362" y="7680961"/>
            <a:ext cx="170676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0128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170816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946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EED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170816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9121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556942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3363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170816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035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4746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8681" y="4251960"/>
            <a:ext cx="20725052" cy="153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7362" y="7680961"/>
            <a:ext cx="170676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8597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757657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7252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757657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9121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556942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5187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757657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0926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3"/>
            <a:ext cx="19872514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20431" y="3525871"/>
            <a:ext cx="13941548" cy="2463623"/>
          </a:xfrm>
        </p:spPr>
        <p:txBody>
          <a:bodyPr lIns="0" tIns="0" rIns="0" bIns="0"/>
          <a:lstStyle>
            <a:lvl1pPr>
              <a:defRPr sz="16009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24382412" cy="1371503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09394" y="711150"/>
            <a:ext cx="6105615" cy="7267709"/>
          </a:xfrm>
          <a:custGeom>
            <a:avLst/>
            <a:gdLst/>
            <a:ahLst/>
            <a:cxnLst/>
            <a:rect l="l" t="t" r="r" b="b"/>
            <a:pathLst>
              <a:path w="5034280" h="5992495">
                <a:moveTo>
                  <a:pt x="4588656" y="0"/>
                </a:moveTo>
                <a:lnTo>
                  <a:pt x="445504" y="0"/>
                </a:lnTo>
                <a:lnTo>
                  <a:pt x="396960" y="2645"/>
                </a:lnTo>
                <a:lnTo>
                  <a:pt x="349930" y="10397"/>
                </a:lnTo>
                <a:lnTo>
                  <a:pt x="304687" y="22981"/>
                </a:lnTo>
                <a:lnTo>
                  <a:pt x="261501" y="40122"/>
                </a:lnTo>
                <a:lnTo>
                  <a:pt x="220645" y="61546"/>
                </a:lnTo>
                <a:lnTo>
                  <a:pt x="182391" y="86976"/>
                </a:lnTo>
                <a:lnTo>
                  <a:pt x="147009" y="116139"/>
                </a:lnTo>
                <a:lnTo>
                  <a:pt x="114773" y="148758"/>
                </a:lnTo>
                <a:lnTo>
                  <a:pt x="85953" y="184560"/>
                </a:lnTo>
                <a:lnTo>
                  <a:pt x="60822" y="223268"/>
                </a:lnTo>
                <a:lnTo>
                  <a:pt x="39650" y="264609"/>
                </a:lnTo>
                <a:lnTo>
                  <a:pt x="22711" y="308307"/>
                </a:lnTo>
                <a:lnTo>
                  <a:pt x="10275" y="354086"/>
                </a:lnTo>
                <a:lnTo>
                  <a:pt x="2614" y="401673"/>
                </a:lnTo>
                <a:lnTo>
                  <a:pt x="0" y="450792"/>
                </a:lnTo>
                <a:lnTo>
                  <a:pt x="0" y="4690956"/>
                </a:lnTo>
                <a:lnTo>
                  <a:pt x="2614" y="4740075"/>
                </a:lnTo>
                <a:lnTo>
                  <a:pt x="10275" y="4787662"/>
                </a:lnTo>
                <a:lnTo>
                  <a:pt x="22711" y="4833442"/>
                </a:lnTo>
                <a:lnTo>
                  <a:pt x="39650" y="4877139"/>
                </a:lnTo>
                <a:lnTo>
                  <a:pt x="60822" y="4918480"/>
                </a:lnTo>
                <a:lnTo>
                  <a:pt x="85953" y="4957189"/>
                </a:lnTo>
                <a:lnTo>
                  <a:pt x="114773" y="4992990"/>
                </a:lnTo>
                <a:lnTo>
                  <a:pt x="147009" y="5025610"/>
                </a:lnTo>
                <a:lnTo>
                  <a:pt x="182391" y="5054772"/>
                </a:lnTo>
                <a:lnTo>
                  <a:pt x="220645" y="5080202"/>
                </a:lnTo>
                <a:lnTo>
                  <a:pt x="261501" y="5101626"/>
                </a:lnTo>
                <a:lnTo>
                  <a:pt x="304687" y="5118767"/>
                </a:lnTo>
                <a:lnTo>
                  <a:pt x="349930" y="5131351"/>
                </a:lnTo>
                <a:lnTo>
                  <a:pt x="396960" y="5139104"/>
                </a:lnTo>
                <a:lnTo>
                  <a:pt x="445504" y="5141749"/>
                </a:lnTo>
                <a:lnTo>
                  <a:pt x="3272528" y="5141749"/>
                </a:lnTo>
                <a:lnTo>
                  <a:pt x="3992841" y="5938929"/>
                </a:lnTo>
                <a:lnTo>
                  <a:pt x="4032803" y="5975095"/>
                </a:lnTo>
                <a:lnTo>
                  <a:pt x="4068710" y="5992109"/>
                </a:lnTo>
                <a:lnTo>
                  <a:pt x="4099130" y="5990532"/>
                </a:lnTo>
                <a:lnTo>
                  <a:pt x="4122631" y="5970925"/>
                </a:lnTo>
                <a:lnTo>
                  <a:pt x="4137782" y="5933852"/>
                </a:lnTo>
                <a:lnTo>
                  <a:pt x="4143151" y="5879873"/>
                </a:lnTo>
                <a:lnTo>
                  <a:pt x="4143151" y="5284561"/>
                </a:lnTo>
                <a:lnTo>
                  <a:pt x="4145207" y="5247493"/>
                </a:lnTo>
                <a:lnTo>
                  <a:pt x="4147779" y="5210987"/>
                </a:lnTo>
                <a:lnTo>
                  <a:pt x="4145474" y="5175566"/>
                </a:lnTo>
                <a:lnTo>
                  <a:pt x="4132900" y="5141749"/>
                </a:lnTo>
                <a:lnTo>
                  <a:pt x="4588656" y="5141749"/>
                </a:lnTo>
                <a:lnTo>
                  <a:pt x="4637198" y="5139104"/>
                </a:lnTo>
                <a:lnTo>
                  <a:pt x="4684227" y="5131351"/>
                </a:lnTo>
                <a:lnTo>
                  <a:pt x="4729469" y="5118767"/>
                </a:lnTo>
                <a:lnTo>
                  <a:pt x="4772654" y="5101626"/>
                </a:lnTo>
                <a:lnTo>
                  <a:pt x="4813510" y="5080202"/>
                </a:lnTo>
                <a:lnTo>
                  <a:pt x="4851765" y="5054772"/>
                </a:lnTo>
                <a:lnTo>
                  <a:pt x="4887146" y="5025610"/>
                </a:lnTo>
                <a:lnTo>
                  <a:pt x="4919383" y="4992990"/>
                </a:lnTo>
                <a:lnTo>
                  <a:pt x="4948204" y="4957189"/>
                </a:lnTo>
                <a:lnTo>
                  <a:pt x="4973336" y="4918480"/>
                </a:lnTo>
                <a:lnTo>
                  <a:pt x="4994508" y="4877139"/>
                </a:lnTo>
                <a:lnTo>
                  <a:pt x="5011448" y="4833442"/>
                </a:lnTo>
                <a:lnTo>
                  <a:pt x="5023885" y="4787662"/>
                </a:lnTo>
                <a:lnTo>
                  <a:pt x="5031546" y="4740075"/>
                </a:lnTo>
                <a:lnTo>
                  <a:pt x="5034160" y="4690956"/>
                </a:lnTo>
                <a:lnTo>
                  <a:pt x="5034160" y="450792"/>
                </a:lnTo>
                <a:lnTo>
                  <a:pt x="5031546" y="401673"/>
                </a:lnTo>
                <a:lnTo>
                  <a:pt x="5023885" y="354086"/>
                </a:lnTo>
                <a:lnTo>
                  <a:pt x="5011448" y="308307"/>
                </a:lnTo>
                <a:lnTo>
                  <a:pt x="4994508" y="264609"/>
                </a:lnTo>
                <a:lnTo>
                  <a:pt x="4973336" y="223268"/>
                </a:lnTo>
                <a:lnTo>
                  <a:pt x="4948204" y="184560"/>
                </a:lnTo>
                <a:lnTo>
                  <a:pt x="4919383" y="148758"/>
                </a:lnTo>
                <a:lnTo>
                  <a:pt x="4887146" y="116139"/>
                </a:lnTo>
                <a:lnTo>
                  <a:pt x="4851765" y="86976"/>
                </a:lnTo>
                <a:lnTo>
                  <a:pt x="4813510" y="61546"/>
                </a:lnTo>
                <a:lnTo>
                  <a:pt x="4772654" y="40122"/>
                </a:lnTo>
                <a:lnTo>
                  <a:pt x="4729469" y="22981"/>
                </a:lnTo>
                <a:lnTo>
                  <a:pt x="4684227" y="10397"/>
                </a:lnTo>
                <a:lnTo>
                  <a:pt x="4637198" y="2645"/>
                </a:lnTo>
                <a:lnTo>
                  <a:pt x="4588656" y="0"/>
                </a:lnTo>
                <a:close/>
              </a:path>
            </a:pathLst>
          </a:custGeom>
          <a:solidFill>
            <a:srgbClr val="3B56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2276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8681" y="4251960"/>
            <a:ext cx="20725052" cy="153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7362" y="7680961"/>
            <a:ext cx="170676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015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B56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8686" y="749084"/>
            <a:ext cx="12409924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8432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24382409" cy="1371503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6243746" y="3309391"/>
            <a:ext cx="11895475" cy="7096740"/>
          </a:xfrm>
          <a:custGeom>
            <a:avLst/>
            <a:gdLst/>
            <a:ahLst/>
            <a:cxnLst/>
            <a:rect l="l" t="t" r="r" b="b"/>
            <a:pathLst>
              <a:path w="9808210" h="5851525">
                <a:moveTo>
                  <a:pt x="4746803" y="125653"/>
                </a:moveTo>
                <a:lnTo>
                  <a:pt x="4736935" y="76746"/>
                </a:lnTo>
                <a:lnTo>
                  <a:pt x="4709998" y="36804"/>
                </a:lnTo>
                <a:lnTo>
                  <a:pt x="4670069" y="9880"/>
                </a:lnTo>
                <a:lnTo>
                  <a:pt x="4621149" y="0"/>
                </a:lnTo>
                <a:lnTo>
                  <a:pt x="125653" y="0"/>
                </a:lnTo>
                <a:lnTo>
                  <a:pt x="76746" y="9880"/>
                </a:lnTo>
                <a:lnTo>
                  <a:pt x="36804" y="36804"/>
                </a:lnTo>
                <a:lnTo>
                  <a:pt x="9880" y="76746"/>
                </a:lnTo>
                <a:lnTo>
                  <a:pt x="0" y="125653"/>
                </a:lnTo>
                <a:lnTo>
                  <a:pt x="0" y="5725477"/>
                </a:lnTo>
                <a:lnTo>
                  <a:pt x="9880" y="5774385"/>
                </a:lnTo>
                <a:lnTo>
                  <a:pt x="36804" y="5814326"/>
                </a:lnTo>
                <a:lnTo>
                  <a:pt x="76746" y="5841263"/>
                </a:lnTo>
                <a:lnTo>
                  <a:pt x="125653" y="5851131"/>
                </a:lnTo>
                <a:lnTo>
                  <a:pt x="4621149" y="5851131"/>
                </a:lnTo>
                <a:lnTo>
                  <a:pt x="4670069" y="5841263"/>
                </a:lnTo>
                <a:lnTo>
                  <a:pt x="4709998" y="5814326"/>
                </a:lnTo>
                <a:lnTo>
                  <a:pt x="4736935" y="5774385"/>
                </a:lnTo>
                <a:lnTo>
                  <a:pt x="4746803" y="5725477"/>
                </a:lnTo>
                <a:lnTo>
                  <a:pt x="4746803" y="125653"/>
                </a:lnTo>
                <a:close/>
              </a:path>
              <a:path w="9808210" h="5851525">
                <a:moveTo>
                  <a:pt x="9807727" y="125653"/>
                </a:moveTo>
                <a:lnTo>
                  <a:pt x="9797859" y="76746"/>
                </a:lnTo>
                <a:lnTo>
                  <a:pt x="9770935" y="36804"/>
                </a:lnTo>
                <a:lnTo>
                  <a:pt x="9730994" y="9880"/>
                </a:lnTo>
                <a:lnTo>
                  <a:pt x="9682086" y="0"/>
                </a:lnTo>
                <a:lnTo>
                  <a:pt x="5186591" y="0"/>
                </a:lnTo>
                <a:lnTo>
                  <a:pt x="5137683" y="9880"/>
                </a:lnTo>
                <a:lnTo>
                  <a:pt x="5097742" y="36804"/>
                </a:lnTo>
                <a:lnTo>
                  <a:pt x="5070805" y="76746"/>
                </a:lnTo>
                <a:lnTo>
                  <a:pt x="5060937" y="125653"/>
                </a:lnTo>
                <a:lnTo>
                  <a:pt x="5060937" y="5725477"/>
                </a:lnTo>
                <a:lnTo>
                  <a:pt x="5070805" y="5774385"/>
                </a:lnTo>
                <a:lnTo>
                  <a:pt x="5097742" y="5814326"/>
                </a:lnTo>
                <a:lnTo>
                  <a:pt x="5137683" y="5841263"/>
                </a:lnTo>
                <a:lnTo>
                  <a:pt x="5186591" y="5851131"/>
                </a:lnTo>
                <a:lnTo>
                  <a:pt x="9682086" y="5851131"/>
                </a:lnTo>
                <a:lnTo>
                  <a:pt x="9730994" y="5841263"/>
                </a:lnTo>
                <a:lnTo>
                  <a:pt x="9770935" y="5814326"/>
                </a:lnTo>
                <a:lnTo>
                  <a:pt x="9797859" y="5774385"/>
                </a:lnTo>
                <a:lnTo>
                  <a:pt x="9807727" y="5725477"/>
                </a:lnTo>
                <a:lnTo>
                  <a:pt x="9807727" y="125653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969783" y="2196954"/>
            <a:ext cx="8633961" cy="2304997"/>
          </a:xfrm>
          <a:custGeom>
            <a:avLst/>
            <a:gdLst/>
            <a:ahLst/>
            <a:cxnLst/>
            <a:rect l="l" t="t" r="r" b="b"/>
            <a:pathLst>
              <a:path w="7118984" h="1900554">
                <a:moveTo>
                  <a:pt x="1900466" y="950226"/>
                </a:moveTo>
                <a:lnTo>
                  <a:pt x="1899297" y="902804"/>
                </a:lnTo>
                <a:lnTo>
                  <a:pt x="1895843" y="855980"/>
                </a:lnTo>
                <a:lnTo>
                  <a:pt x="1890166" y="809815"/>
                </a:lnTo>
                <a:lnTo>
                  <a:pt x="1882292" y="764349"/>
                </a:lnTo>
                <a:lnTo>
                  <a:pt x="1872297" y="719658"/>
                </a:lnTo>
                <a:lnTo>
                  <a:pt x="1860232" y="675792"/>
                </a:lnTo>
                <a:lnTo>
                  <a:pt x="1846148" y="632790"/>
                </a:lnTo>
                <a:lnTo>
                  <a:pt x="1830108" y="590727"/>
                </a:lnTo>
                <a:lnTo>
                  <a:pt x="1812150" y="549630"/>
                </a:lnTo>
                <a:lnTo>
                  <a:pt x="1792338" y="509587"/>
                </a:lnTo>
                <a:lnTo>
                  <a:pt x="1770735" y="470623"/>
                </a:lnTo>
                <a:lnTo>
                  <a:pt x="1747380" y="432816"/>
                </a:lnTo>
                <a:lnTo>
                  <a:pt x="1722335" y="396214"/>
                </a:lnTo>
                <a:lnTo>
                  <a:pt x="1695653" y="360857"/>
                </a:lnTo>
                <a:lnTo>
                  <a:pt x="1667383" y="326809"/>
                </a:lnTo>
                <a:lnTo>
                  <a:pt x="1637601" y="294132"/>
                </a:lnTo>
                <a:lnTo>
                  <a:pt x="1606334" y="262864"/>
                </a:lnTo>
                <a:lnTo>
                  <a:pt x="1573657" y="233070"/>
                </a:lnTo>
                <a:lnTo>
                  <a:pt x="1539608" y="204812"/>
                </a:lnTo>
                <a:lnTo>
                  <a:pt x="1504251" y="178130"/>
                </a:lnTo>
                <a:lnTo>
                  <a:pt x="1467637" y="153085"/>
                </a:lnTo>
                <a:lnTo>
                  <a:pt x="1429829" y="129730"/>
                </a:lnTo>
                <a:lnTo>
                  <a:pt x="1390878" y="108127"/>
                </a:lnTo>
                <a:lnTo>
                  <a:pt x="1350822" y="88315"/>
                </a:lnTo>
                <a:lnTo>
                  <a:pt x="1309738" y="70358"/>
                </a:lnTo>
                <a:lnTo>
                  <a:pt x="1267675" y="54317"/>
                </a:lnTo>
                <a:lnTo>
                  <a:pt x="1224673" y="40233"/>
                </a:lnTo>
                <a:lnTo>
                  <a:pt x="1180795" y="28168"/>
                </a:lnTo>
                <a:lnTo>
                  <a:pt x="1136103" y="18173"/>
                </a:lnTo>
                <a:lnTo>
                  <a:pt x="1090650" y="10299"/>
                </a:lnTo>
                <a:lnTo>
                  <a:pt x="1044486" y="4610"/>
                </a:lnTo>
                <a:lnTo>
                  <a:pt x="997661" y="1155"/>
                </a:lnTo>
                <a:lnTo>
                  <a:pt x="950226" y="0"/>
                </a:lnTo>
                <a:lnTo>
                  <a:pt x="902804" y="1155"/>
                </a:lnTo>
                <a:lnTo>
                  <a:pt x="855980" y="4610"/>
                </a:lnTo>
                <a:lnTo>
                  <a:pt x="809815" y="10299"/>
                </a:lnTo>
                <a:lnTo>
                  <a:pt x="764349" y="18173"/>
                </a:lnTo>
                <a:lnTo>
                  <a:pt x="719658" y="28168"/>
                </a:lnTo>
                <a:lnTo>
                  <a:pt x="675792" y="40233"/>
                </a:lnTo>
                <a:lnTo>
                  <a:pt x="632790" y="54317"/>
                </a:lnTo>
                <a:lnTo>
                  <a:pt x="590727" y="70358"/>
                </a:lnTo>
                <a:lnTo>
                  <a:pt x="549630" y="88315"/>
                </a:lnTo>
                <a:lnTo>
                  <a:pt x="509587" y="108127"/>
                </a:lnTo>
                <a:lnTo>
                  <a:pt x="470623" y="129730"/>
                </a:lnTo>
                <a:lnTo>
                  <a:pt x="432816" y="153085"/>
                </a:lnTo>
                <a:lnTo>
                  <a:pt x="396214" y="178130"/>
                </a:lnTo>
                <a:lnTo>
                  <a:pt x="360857" y="204812"/>
                </a:lnTo>
                <a:lnTo>
                  <a:pt x="326809" y="233070"/>
                </a:lnTo>
                <a:lnTo>
                  <a:pt x="294132" y="262864"/>
                </a:lnTo>
                <a:lnTo>
                  <a:pt x="262864" y="294132"/>
                </a:lnTo>
                <a:lnTo>
                  <a:pt x="233070" y="326809"/>
                </a:lnTo>
                <a:lnTo>
                  <a:pt x="204812" y="360857"/>
                </a:lnTo>
                <a:lnTo>
                  <a:pt x="178130" y="396214"/>
                </a:lnTo>
                <a:lnTo>
                  <a:pt x="153085" y="432816"/>
                </a:lnTo>
                <a:lnTo>
                  <a:pt x="129730" y="470623"/>
                </a:lnTo>
                <a:lnTo>
                  <a:pt x="108127" y="509587"/>
                </a:lnTo>
                <a:lnTo>
                  <a:pt x="88315" y="549630"/>
                </a:lnTo>
                <a:lnTo>
                  <a:pt x="70358" y="590727"/>
                </a:lnTo>
                <a:lnTo>
                  <a:pt x="54317" y="632790"/>
                </a:lnTo>
                <a:lnTo>
                  <a:pt x="40233" y="675792"/>
                </a:lnTo>
                <a:lnTo>
                  <a:pt x="28168" y="719658"/>
                </a:lnTo>
                <a:lnTo>
                  <a:pt x="18173" y="764349"/>
                </a:lnTo>
                <a:lnTo>
                  <a:pt x="10299" y="809815"/>
                </a:lnTo>
                <a:lnTo>
                  <a:pt x="4610" y="855980"/>
                </a:lnTo>
                <a:lnTo>
                  <a:pt x="1155" y="902804"/>
                </a:lnTo>
                <a:lnTo>
                  <a:pt x="0" y="950226"/>
                </a:lnTo>
                <a:lnTo>
                  <a:pt x="1155" y="997661"/>
                </a:lnTo>
                <a:lnTo>
                  <a:pt x="4610" y="1044486"/>
                </a:lnTo>
                <a:lnTo>
                  <a:pt x="10299" y="1090650"/>
                </a:lnTo>
                <a:lnTo>
                  <a:pt x="18173" y="1136103"/>
                </a:lnTo>
                <a:lnTo>
                  <a:pt x="28168" y="1180795"/>
                </a:lnTo>
                <a:lnTo>
                  <a:pt x="40233" y="1224673"/>
                </a:lnTo>
                <a:lnTo>
                  <a:pt x="54317" y="1267675"/>
                </a:lnTo>
                <a:lnTo>
                  <a:pt x="70358" y="1309738"/>
                </a:lnTo>
                <a:lnTo>
                  <a:pt x="88315" y="1350822"/>
                </a:lnTo>
                <a:lnTo>
                  <a:pt x="108127" y="1390878"/>
                </a:lnTo>
                <a:lnTo>
                  <a:pt x="129730" y="1429829"/>
                </a:lnTo>
                <a:lnTo>
                  <a:pt x="153085" y="1467650"/>
                </a:lnTo>
                <a:lnTo>
                  <a:pt x="178130" y="1504251"/>
                </a:lnTo>
                <a:lnTo>
                  <a:pt x="204812" y="1539608"/>
                </a:lnTo>
                <a:lnTo>
                  <a:pt x="233070" y="1573657"/>
                </a:lnTo>
                <a:lnTo>
                  <a:pt x="262864" y="1606334"/>
                </a:lnTo>
                <a:lnTo>
                  <a:pt x="294132" y="1637601"/>
                </a:lnTo>
                <a:lnTo>
                  <a:pt x="326809" y="1667383"/>
                </a:lnTo>
                <a:lnTo>
                  <a:pt x="360857" y="1695653"/>
                </a:lnTo>
                <a:lnTo>
                  <a:pt x="396214" y="1722335"/>
                </a:lnTo>
                <a:lnTo>
                  <a:pt x="432816" y="1747380"/>
                </a:lnTo>
                <a:lnTo>
                  <a:pt x="470623" y="1770735"/>
                </a:lnTo>
                <a:lnTo>
                  <a:pt x="509587" y="1792338"/>
                </a:lnTo>
                <a:lnTo>
                  <a:pt x="549630" y="1812150"/>
                </a:lnTo>
                <a:lnTo>
                  <a:pt x="590727" y="1830108"/>
                </a:lnTo>
                <a:lnTo>
                  <a:pt x="632790" y="1846148"/>
                </a:lnTo>
                <a:lnTo>
                  <a:pt x="675792" y="1860232"/>
                </a:lnTo>
                <a:lnTo>
                  <a:pt x="719658" y="1872297"/>
                </a:lnTo>
                <a:lnTo>
                  <a:pt x="764349" y="1882292"/>
                </a:lnTo>
                <a:lnTo>
                  <a:pt x="809815" y="1890166"/>
                </a:lnTo>
                <a:lnTo>
                  <a:pt x="855980" y="1895843"/>
                </a:lnTo>
                <a:lnTo>
                  <a:pt x="902804" y="1899297"/>
                </a:lnTo>
                <a:lnTo>
                  <a:pt x="950226" y="1900466"/>
                </a:lnTo>
                <a:lnTo>
                  <a:pt x="997661" y="1899297"/>
                </a:lnTo>
                <a:lnTo>
                  <a:pt x="1044486" y="1895843"/>
                </a:lnTo>
                <a:lnTo>
                  <a:pt x="1090650" y="1890166"/>
                </a:lnTo>
                <a:lnTo>
                  <a:pt x="1136103" y="1882292"/>
                </a:lnTo>
                <a:lnTo>
                  <a:pt x="1180795" y="1872297"/>
                </a:lnTo>
                <a:lnTo>
                  <a:pt x="1224673" y="1860232"/>
                </a:lnTo>
                <a:lnTo>
                  <a:pt x="1267675" y="1846148"/>
                </a:lnTo>
                <a:lnTo>
                  <a:pt x="1309738" y="1830108"/>
                </a:lnTo>
                <a:lnTo>
                  <a:pt x="1350822" y="1812150"/>
                </a:lnTo>
                <a:lnTo>
                  <a:pt x="1390878" y="1792338"/>
                </a:lnTo>
                <a:lnTo>
                  <a:pt x="1429829" y="1770735"/>
                </a:lnTo>
                <a:lnTo>
                  <a:pt x="1467637" y="1747380"/>
                </a:lnTo>
                <a:lnTo>
                  <a:pt x="1504251" y="1722335"/>
                </a:lnTo>
                <a:lnTo>
                  <a:pt x="1539608" y="1695653"/>
                </a:lnTo>
                <a:lnTo>
                  <a:pt x="1573657" y="1667383"/>
                </a:lnTo>
                <a:lnTo>
                  <a:pt x="1606334" y="1637601"/>
                </a:lnTo>
                <a:lnTo>
                  <a:pt x="1637601" y="1606334"/>
                </a:lnTo>
                <a:lnTo>
                  <a:pt x="1667383" y="1573657"/>
                </a:lnTo>
                <a:lnTo>
                  <a:pt x="1695653" y="1539608"/>
                </a:lnTo>
                <a:lnTo>
                  <a:pt x="1722335" y="1504251"/>
                </a:lnTo>
                <a:lnTo>
                  <a:pt x="1747380" y="1467650"/>
                </a:lnTo>
                <a:lnTo>
                  <a:pt x="1770735" y="1429829"/>
                </a:lnTo>
                <a:lnTo>
                  <a:pt x="1792338" y="1390878"/>
                </a:lnTo>
                <a:lnTo>
                  <a:pt x="1812150" y="1350822"/>
                </a:lnTo>
                <a:lnTo>
                  <a:pt x="1830108" y="1309738"/>
                </a:lnTo>
                <a:lnTo>
                  <a:pt x="1846148" y="1267675"/>
                </a:lnTo>
                <a:lnTo>
                  <a:pt x="1860232" y="1224673"/>
                </a:lnTo>
                <a:lnTo>
                  <a:pt x="1872297" y="1180795"/>
                </a:lnTo>
                <a:lnTo>
                  <a:pt x="1882292" y="1136103"/>
                </a:lnTo>
                <a:lnTo>
                  <a:pt x="1890166" y="1090650"/>
                </a:lnTo>
                <a:lnTo>
                  <a:pt x="1895843" y="1044486"/>
                </a:lnTo>
                <a:lnTo>
                  <a:pt x="1899297" y="997661"/>
                </a:lnTo>
                <a:lnTo>
                  <a:pt x="1900466" y="950226"/>
                </a:lnTo>
                <a:close/>
              </a:path>
              <a:path w="7118984" h="1900554">
                <a:moveTo>
                  <a:pt x="7118451" y="950226"/>
                </a:moveTo>
                <a:lnTo>
                  <a:pt x="7117296" y="902804"/>
                </a:lnTo>
                <a:lnTo>
                  <a:pt x="7113841" y="855980"/>
                </a:lnTo>
                <a:lnTo>
                  <a:pt x="7108152" y="809815"/>
                </a:lnTo>
                <a:lnTo>
                  <a:pt x="7100278" y="764349"/>
                </a:lnTo>
                <a:lnTo>
                  <a:pt x="7090283" y="719658"/>
                </a:lnTo>
                <a:lnTo>
                  <a:pt x="7078218" y="675792"/>
                </a:lnTo>
                <a:lnTo>
                  <a:pt x="7064134" y="632790"/>
                </a:lnTo>
                <a:lnTo>
                  <a:pt x="7048093" y="590727"/>
                </a:lnTo>
                <a:lnTo>
                  <a:pt x="7030136" y="549630"/>
                </a:lnTo>
                <a:lnTo>
                  <a:pt x="7010324" y="509587"/>
                </a:lnTo>
                <a:lnTo>
                  <a:pt x="6988721" y="470623"/>
                </a:lnTo>
                <a:lnTo>
                  <a:pt x="6965366" y="432816"/>
                </a:lnTo>
                <a:lnTo>
                  <a:pt x="6940321" y="396214"/>
                </a:lnTo>
                <a:lnTo>
                  <a:pt x="6913639" y="360857"/>
                </a:lnTo>
                <a:lnTo>
                  <a:pt x="6885381" y="326809"/>
                </a:lnTo>
                <a:lnTo>
                  <a:pt x="6855587" y="294132"/>
                </a:lnTo>
                <a:lnTo>
                  <a:pt x="6824332" y="262864"/>
                </a:lnTo>
                <a:lnTo>
                  <a:pt x="6791642" y="233070"/>
                </a:lnTo>
                <a:lnTo>
                  <a:pt x="6757594" y="204812"/>
                </a:lnTo>
                <a:lnTo>
                  <a:pt x="6722250" y="178130"/>
                </a:lnTo>
                <a:lnTo>
                  <a:pt x="6685635" y="153085"/>
                </a:lnTo>
                <a:lnTo>
                  <a:pt x="6647828" y="129730"/>
                </a:lnTo>
                <a:lnTo>
                  <a:pt x="6608864" y="108127"/>
                </a:lnTo>
                <a:lnTo>
                  <a:pt x="6568821" y="88315"/>
                </a:lnTo>
                <a:lnTo>
                  <a:pt x="6527736" y="70358"/>
                </a:lnTo>
                <a:lnTo>
                  <a:pt x="6485661" y="54317"/>
                </a:lnTo>
                <a:lnTo>
                  <a:pt x="6442659" y="40233"/>
                </a:lnTo>
                <a:lnTo>
                  <a:pt x="6398793" y="28168"/>
                </a:lnTo>
                <a:lnTo>
                  <a:pt x="6354102" y="18173"/>
                </a:lnTo>
                <a:lnTo>
                  <a:pt x="6308636" y="10299"/>
                </a:lnTo>
                <a:lnTo>
                  <a:pt x="6262471" y="4610"/>
                </a:lnTo>
                <a:lnTo>
                  <a:pt x="6215646" y="1155"/>
                </a:lnTo>
                <a:lnTo>
                  <a:pt x="6168225" y="0"/>
                </a:lnTo>
                <a:lnTo>
                  <a:pt x="6120790" y="1155"/>
                </a:lnTo>
                <a:lnTo>
                  <a:pt x="6073965" y="4610"/>
                </a:lnTo>
                <a:lnTo>
                  <a:pt x="6027801" y="10299"/>
                </a:lnTo>
                <a:lnTo>
                  <a:pt x="5982347" y="18173"/>
                </a:lnTo>
                <a:lnTo>
                  <a:pt x="5937656" y="28168"/>
                </a:lnTo>
                <a:lnTo>
                  <a:pt x="5893778" y="40233"/>
                </a:lnTo>
                <a:lnTo>
                  <a:pt x="5850788" y="54317"/>
                </a:lnTo>
                <a:lnTo>
                  <a:pt x="5808713" y="70358"/>
                </a:lnTo>
                <a:lnTo>
                  <a:pt x="5767629" y="88315"/>
                </a:lnTo>
                <a:lnTo>
                  <a:pt x="5727573" y="108127"/>
                </a:lnTo>
                <a:lnTo>
                  <a:pt x="5688622" y="129730"/>
                </a:lnTo>
                <a:lnTo>
                  <a:pt x="5650814" y="153085"/>
                </a:lnTo>
                <a:lnTo>
                  <a:pt x="5614200" y="178130"/>
                </a:lnTo>
                <a:lnTo>
                  <a:pt x="5578843" y="204812"/>
                </a:lnTo>
                <a:lnTo>
                  <a:pt x="5544794" y="233070"/>
                </a:lnTo>
                <a:lnTo>
                  <a:pt x="5512117" y="262864"/>
                </a:lnTo>
                <a:lnTo>
                  <a:pt x="5480850" y="294132"/>
                </a:lnTo>
                <a:lnTo>
                  <a:pt x="5451068" y="326809"/>
                </a:lnTo>
                <a:lnTo>
                  <a:pt x="5422798" y="360857"/>
                </a:lnTo>
                <a:lnTo>
                  <a:pt x="5396115" y="396214"/>
                </a:lnTo>
                <a:lnTo>
                  <a:pt x="5371071" y="432816"/>
                </a:lnTo>
                <a:lnTo>
                  <a:pt x="5347728" y="470623"/>
                </a:lnTo>
                <a:lnTo>
                  <a:pt x="5326113" y="509587"/>
                </a:lnTo>
                <a:lnTo>
                  <a:pt x="5306301" y="549630"/>
                </a:lnTo>
                <a:lnTo>
                  <a:pt x="5288356" y="590727"/>
                </a:lnTo>
                <a:lnTo>
                  <a:pt x="5272303" y="632790"/>
                </a:lnTo>
                <a:lnTo>
                  <a:pt x="5258219" y="675792"/>
                </a:lnTo>
                <a:lnTo>
                  <a:pt x="5246154" y="719658"/>
                </a:lnTo>
                <a:lnTo>
                  <a:pt x="5236159" y="764349"/>
                </a:lnTo>
                <a:lnTo>
                  <a:pt x="5228298" y="809815"/>
                </a:lnTo>
                <a:lnTo>
                  <a:pt x="5222608" y="855980"/>
                </a:lnTo>
                <a:lnTo>
                  <a:pt x="5219154" y="902804"/>
                </a:lnTo>
                <a:lnTo>
                  <a:pt x="5217985" y="950226"/>
                </a:lnTo>
                <a:lnTo>
                  <a:pt x="5219154" y="997661"/>
                </a:lnTo>
                <a:lnTo>
                  <a:pt x="5222608" y="1044486"/>
                </a:lnTo>
                <a:lnTo>
                  <a:pt x="5228298" y="1090650"/>
                </a:lnTo>
                <a:lnTo>
                  <a:pt x="5236159" y="1136103"/>
                </a:lnTo>
                <a:lnTo>
                  <a:pt x="5246154" y="1180795"/>
                </a:lnTo>
                <a:lnTo>
                  <a:pt x="5258219" y="1224673"/>
                </a:lnTo>
                <a:lnTo>
                  <a:pt x="5272303" y="1267675"/>
                </a:lnTo>
                <a:lnTo>
                  <a:pt x="5288356" y="1309738"/>
                </a:lnTo>
                <a:lnTo>
                  <a:pt x="5306301" y="1350822"/>
                </a:lnTo>
                <a:lnTo>
                  <a:pt x="5326113" y="1390878"/>
                </a:lnTo>
                <a:lnTo>
                  <a:pt x="5347728" y="1429829"/>
                </a:lnTo>
                <a:lnTo>
                  <a:pt x="5371071" y="1467650"/>
                </a:lnTo>
                <a:lnTo>
                  <a:pt x="5396115" y="1504251"/>
                </a:lnTo>
                <a:lnTo>
                  <a:pt x="5422798" y="1539608"/>
                </a:lnTo>
                <a:lnTo>
                  <a:pt x="5451068" y="1573657"/>
                </a:lnTo>
                <a:lnTo>
                  <a:pt x="5480850" y="1606334"/>
                </a:lnTo>
                <a:lnTo>
                  <a:pt x="5512117" y="1637601"/>
                </a:lnTo>
                <a:lnTo>
                  <a:pt x="5544794" y="1667383"/>
                </a:lnTo>
                <a:lnTo>
                  <a:pt x="5578843" y="1695653"/>
                </a:lnTo>
                <a:lnTo>
                  <a:pt x="5614200" y="1722335"/>
                </a:lnTo>
                <a:lnTo>
                  <a:pt x="5650814" y="1747380"/>
                </a:lnTo>
                <a:lnTo>
                  <a:pt x="5688622" y="1770735"/>
                </a:lnTo>
                <a:lnTo>
                  <a:pt x="5727573" y="1792338"/>
                </a:lnTo>
                <a:lnTo>
                  <a:pt x="5767629" y="1812150"/>
                </a:lnTo>
                <a:lnTo>
                  <a:pt x="5808713" y="1830108"/>
                </a:lnTo>
                <a:lnTo>
                  <a:pt x="5850788" y="1846148"/>
                </a:lnTo>
                <a:lnTo>
                  <a:pt x="5893778" y="1860232"/>
                </a:lnTo>
                <a:lnTo>
                  <a:pt x="5937656" y="1872297"/>
                </a:lnTo>
                <a:lnTo>
                  <a:pt x="5982347" y="1882292"/>
                </a:lnTo>
                <a:lnTo>
                  <a:pt x="6027801" y="1890166"/>
                </a:lnTo>
                <a:lnTo>
                  <a:pt x="6073965" y="1895843"/>
                </a:lnTo>
                <a:lnTo>
                  <a:pt x="6120790" y="1899297"/>
                </a:lnTo>
                <a:lnTo>
                  <a:pt x="6168225" y="1900466"/>
                </a:lnTo>
                <a:lnTo>
                  <a:pt x="6215646" y="1899297"/>
                </a:lnTo>
                <a:lnTo>
                  <a:pt x="6262471" y="1895843"/>
                </a:lnTo>
                <a:lnTo>
                  <a:pt x="6308636" y="1890166"/>
                </a:lnTo>
                <a:lnTo>
                  <a:pt x="6354102" y="1882292"/>
                </a:lnTo>
                <a:lnTo>
                  <a:pt x="6398793" y="1872297"/>
                </a:lnTo>
                <a:lnTo>
                  <a:pt x="6442659" y="1860232"/>
                </a:lnTo>
                <a:lnTo>
                  <a:pt x="6485661" y="1846148"/>
                </a:lnTo>
                <a:lnTo>
                  <a:pt x="6527736" y="1830108"/>
                </a:lnTo>
                <a:lnTo>
                  <a:pt x="6568821" y="1812150"/>
                </a:lnTo>
                <a:lnTo>
                  <a:pt x="6608864" y="1792338"/>
                </a:lnTo>
                <a:lnTo>
                  <a:pt x="6647828" y="1770735"/>
                </a:lnTo>
                <a:lnTo>
                  <a:pt x="6685635" y="1747380"/>
                </a:lnTo>
                <a:lnTo>
                  <a:pt x="6722250" y="1722335"/>
                </a:lnTo>
                <a:lnTo>
                  <a:pt x="6757594" y="1695653"/>
                </a:lnTo>
                <a:lnTo>
                  <a:pt x="6791642" y="1667383"/>
                </a:lnTo>
                <a:lnTo>
                  <a:pt x="6824332" y="1637601"/>
                </a:lnTo>
                <a:lnTo>
                  <a:pt x="6855587" y="1606334"/>
                </a:lnTo>
                <a:lnTo>
                  <a:pt x="6885381" y="1573657"/>
                </a:lnTo>
                <a:lnTo>
                  <a:pt x="6913639" y="1539608"/>
                </a:lnTo>
                <a:lnTo>
                  <a:pt x="6940321" y="1504251"/>
                </a:lnTo>
                <a:lnTo>
                  <a:pt x="6965366" y="1467650"/>
                </a:lnTo>
                <a:lnTo>
                  <a:pt x="6988721" y="1429829"/>
                </a:lnTo>
                <a:lnTo>
                  <a:pt x="7010324" y="1390878"/>
                </a:lnTo>
                <a:lnTo>
                  <a:pt x="7030136" y="1350822"/>
                </a:lnTo>
                <a:lnTo>
                  <a:pt x="7048093" y="1309738"/>
                </a:lnTo>
                <a:lnTo>
                  <a:pt x="7064134" y="1267675"/>
                </a:lnTo>
                <a:lnTo>
                  <a:pt x="7078218" y="1224673"/>
                </a:lnTo>
                <a:lnTo>
                  <a:pt x="7090283" y="1180795"/>
                </a:lnTo>
                <a:lnTo>
                  <a:pt x="7100278" y="1136103"/>
                </a:lnTo>
                <a:lnTo>
                  <a:pt x="7108152" y="1090650"/>
                </a:lnTo>
                <a:lnTo>
                  <a:pt x="7113841" y="1044486"/>
                </a:lnTo>
                <a:lnTo>
                  <a:pt x="7117296" y="997661"/>
                </a:lnTo>
                <a:lnTo>
                  <a:pt x="7118451" y="950226"/>
                </a:lnTo>
                <a:close/>
              </a:path>
            </a:pathLst>
          </a:custGeom>
          <a:solidFill>
            <a:srgbClr val="50AC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8686" y="749084"/>
            <a:ext cx="12409924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9121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556942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383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8686" y="749084"/>
            <a:ext cx="12409924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2119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905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3"/>
            <a:ext cx="19872514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9121" y="3154680"/>
            <a:ext cx="10606350" cy="203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556942" y="3154680"/>
            <a:ext cx="10606350" cy="203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3"/>
            <a:ext cx="19872514" cy="1539780"/>
          </a:xfrm>
        </p:spPr>
        <p:txBody>
          <a:bodyPr lIns="0" tIns="0" rIns="0" bIns="0"/>
          <a:lstStyle>
            <a:lvl1pPr>
              <a:defRPr sz="10006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8681" y="4251960"/>
            <a:ext cx="20725052" cy="17636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461" b="1" i="0">
                <a:solidFill>
                  <a:srgbClr val="57B6D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7362" y="7680961"/>
            <a:ext cx="170676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118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692319"/>
            <a:ext cx="16034171" cy="1763688"/>
          </a:xfrm>
        </p:spPr>
        <p:txBody>
          <a:bodyPr lIns="0" tIns="0" rIns="0" bIns="0"/>
          <a:lstStyle>
            <a:lvl1pPr>
              <a:defRPr sz="11461" b="1" i="0">
                <a:solidFill>
                  <a:srgbClr val="57B6D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732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692319"/>
            <a:ext cx="16034171" cy="1763688"/>
          </a:xfrm>
        </p:spPr>
        <p:txBody>
          <a:bodyPr lIns="0" tIns="0" rIns="0" bIns="0"/>
          <a:lstStyle>
            <a:lvl1pPr>
              <a:defRPr sz="11461" b="1" i="0">
                <a:solidFill>
                  <a:srgbClr val="57B6D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9121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556942" y="3154680"/>
            <a:ext cx="106063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647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692319"/>
            <a:ext cx="16034171" cy="1763688"/>
          </a:xfrm>
        </p:spPr>
        <p:txBody>
          <a:bodyPr lIns="0" tIns="0" rIns="0" bIns="0"/>
          <a:lstStyle>
            <a:lvl1pPr>
              <a:defRPr sz="11461" b="1" i="0">
                <a:solidFill>
                  <a:srgbClr val="57B6D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02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3"/>
            <a:ext cx="19872514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20431" y="3525871"/>
            <a:ext cx="13941548" cy="203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2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0021" y="12755881"/>
            <a:ext cx="78023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121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55339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4382411" cy="1371503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692319"/>
            <a:ext cx="16034171" cy="14542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450" b="1" i="0">
                <a:solidFill>
                  <a:srgbClr val="57B6D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9121" y="3154680"/>
            <a:ext cx="219441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0021" y="12755881"/>
            <a:ext cx="78023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121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55339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485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170816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9121" y="3154680"/>
            <a:ext cx="219441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0021" y="12755881"/>
            <a:ext cx="78023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121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55339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08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7522" y="749084"/>
            <a:ext cx="13757657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9121" y="3154680"/>
            <a:ext cx="219441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0021" y="12755881"/>
            <a:ext cx="78023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121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55339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832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4382413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8686" y="749084"/>
            <a:ext cx="12409924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1" i="0">
                <a:solidFill>
                  <a:srgbClr val="121742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9121" y="3154680"/>
            <a:ext cx="219441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0021" y="12755881"/>
            <a:ext cx="78023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121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7555339" y="12755881"/>
            <a:ext cx="5607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817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54492">
        <a:defRPr>
          <a:latin typeface="+mn-lt"/>
          <a:ea typeface="+mn-ea"/>
          <a:cs typeface="+mn-cs"/>
        </a:defRPr>
      </a:lvl2pPr>
      <a:lvl3pPr marL="1108984">
        <a:defRPr>
          <a:latin typeface="+mn-lt"/>
          <a:ea typeface="+mn-ea"/>
          <a:cs typeface="+mn-cs"/>
        </a:defRPr>
      </a:lvl3pPr>
      <a:lvl4pPr marL="1663476">
        <a:defRPr>
          <a:latin typeface="+mn-lt"/>
          <a:ea typeface="+mn-ea"/>
          <a:cs typeface="+mn-cs"/>
        </a:defRPr>
      </a:lvl4pPr>
      <a:lvl5pPr marL="2217969">
        <a:defRPr>
          <a:latin typeface="+mn-lt"/>
          <a:ea typeface="+mn-ea"/>
          <a:cs typeface="+mn-cs"/>
        </a:defRPr>
      </a:lvl5pPr>
      <a:lvl6pPr marL="2772461">
        <a:defRPr>
          <a:latin typeface="+mn-lt"/>
          <a:ea typeface="+mn-ea"/>
          <a:cs typeface="+mn-cs"/>
        </a:defRPr>
      </a:lvl6pPr>
      <a:lvl7pPr marL="3326953">
        <a:defRPr>
          <a:latin typeface="+mn-lt"/>
          <a:ea typeface="+mn-ea"/>
          <a:cs typeface="+mn-cs"/>
        </a:defRPr>
      </a:lvl7pPr>
      <a:lvl8pPr marL="3881445">
        <a:defRPr>
          <a:latin typeface="+mn-lt"/>
          <a:ea typeface="+mn-ea"/>
          <a:cs typeface="+mn-cs"/>
        </a:defRPr>
      </a:lvl8pPr>
      <a:lvl9pPr marL="443593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50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yourwateryoursay@yorkshirewater.co.uk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microsoft.com/office/2018/10/relationships/comments" Target="../comments/modernComment_107_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127578" y="951416"/>
            <a:ext cx="19446271" cy="5036079"/>
          </a:xfrm>
          <a:prstGeom prst="rect">
            <a:avLst/>
          </a:prstGeom>
        </p:spPr>
        <p:txBody>
          <a:bodyPr vert="horz" wrap="square" lIns="0" tIns="20023" rIns="0" bIns="0" rtlCol="0">
            <a:spAutoFit/>
          </a:bodyPr>
          <a:lstStyle/>
          <a:p>
            <a:pPr marL="324994">
              <a:lnSpc>
                <a:spcPts val="13129"/>
              </a:lnSpc>
              <a:spcBef>
                <a:spcPts val="158"/>
              </a:spcBef>
            </a:pPr>
            <a:r>
              <a:rPr spc="-158"/>
              <a:t>Welcome</a:t>
            </a:r>
            <a:r>
              <a:rPr spc="-327"/>
              <a:t> </a:t>
            </a:r>
            <a:r>
              <a:t>to</a:t>
            </a:r>
            <a:r>
              <a:rPr spc="-327"/>
              <a:t> </a:t>
            </a:r>
            <a:r>
              <a:rPr spc="-30"/>
              <a:t>the</a:t>
            </a:r>
          </a:p>
          <a:p>
            <a:pPr marL="458226" marR="6161" indent="-443594">
              <a:lnSpc>
                <a:spcPts val="12504"/>
              </a:lnSpc>
              <a:spcBef>
                <a:spcPts val="746"/>
              </a:spcBef>
            </a:pPr>
            <a:r>
              <a:rPr spc="-127">
                <a:solidFill>
                  <a:srgbClr val="FFFFFF"/>
                </a:solidFill>
              </a:rPr>
              <a:t>‘</a:t>
            </a:r>
            <a:r>
              <a:rPr spc="-1013">
                <a:solidFill>
                  <a:srgbClr val="FFFFFF"/>
                </a:solidFill>
              </a:rPr>
              <a:t>Y</a:t>
            </a:r>
            <a:r>
              <a:rPr spc="-224">
                <a:solidFill>
                  <a:srgbClr val="FFFFFF"/>
                </a:solidFill>
              </a:rPr>
              <a:t>o</a:t>
            </a:r>
            <a:r>
              <a:rPr spc="-206">
                <a:solidFill>
                  <a:srgbClr val="FFFFFF"/>
                </a:solidFill>
              </a:rPr>
              <a:t>u</a:t>
            </a:r>
            <a:r>
              <a:rPr>
                <a:solidFill>
                  <a:srgbClr val="FFFFFF"/>
                </a:solidFill>
              </a:rPr>
              <a:t>r</a:t>
            </a:r>
            <a:r>
              <a:rPr spc="6">
                <a:solidFill>
                  <a:srgbClr val="FFFFFF"/>
                </a:solidFill>
              </a:rPr>
              <a:t> </a:t>
            </a:r>
            <a:r>
              <a:rPr spc="-1013">
                <a:solidFill>
                  <a:srgbClr val="FFFFFF"/>
                </a:solidFill>
              </a:rPr>
              <a:t>Y</a:t>
            </a:r>
            <a:r>
              <a:rPr spc="-206">
                <a:solidFill>
                  <a:srgbClr val="FFFFFF"/>
                </a:solidFill>
              </a:rPr>
              <a:t>o</a:t>
            </a:r>
            <a:r>
              <a:rPr spc="-308">
                <a:solidFill>
                  <a:srgbClr val="FFFFFF"/>
                </a:solidFill>
              </a:rPr>
              <a:t>r</a:t>
            </a:r>
            <a:r>
              <a:rPr spc="-570">
                <a:solidFill>
                  <a:srgbClr val="FFFFFF"/>
                </a:solidFill>
              </a:rPr>
              <a:t>k</a:t>
            </a:r>
            <a:r>
              <a:rPr spc="-255">
                <a:solidFill>
                  <a:srgbClr val="FFFFFF"/>
                </a:solidFill>
              </a:rPr>
              <a:t>s</a:t>
            </a:r>
            <a:r>
              <a:rPr spc="-218">
                <a:solidFill>
                  <a:srgbClr val="FFFFFF"/>
                </a:solidFill>
              </a:rPr>
              <a:t>h</a:t>
            </a:r>
            <a:r>
              <a:rPr spc="-200">
                <a:solidFill>
                  <a:srgbClr val="FFFFFF"/>
                </a:solidFill>
              </a:rPr>
              <a:t>ir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6">
                <a:solidFill>
                  <a:srgbClr val="FFFFFF"/>
                </a:solidFill>
              </a:rPr>
              <a:t> </a:t>
            </a:r>
            <a:r>
              <a:rPr spc="-594">
                <a:solidFill>
                  <a:srgbClr val="FFFFFF"/>
                </a:solidFill>
              </a:rPr>
              <a:t>W</a:t>
            </a:r>
            <a:r>
              <a:rPr spc="-194">
                <a:solidFill>
                  <a:srgbClr val="FFFFFF"/>
                </a:solidFill>
              </a:rPr>
              <a:t>a</a:t>
            </a:r>
            <a:r>
              <a:rPr spc="-255">
                <a:solidFill>
                  <a:srgbClr val="FFFFFF"/>
                </a:solidFill>
              </a:rPr>
              <a:t>t</a:t>
            </a:r>
            <a:r>
              <a:rPr spc="-194">
                <a:solidFill>
                  <a:srgbClr val="FFFFFF"/>
                </a:solidFill>
              </a:rPr>
              <a:t>e</a:t>
            </a:r>
            <a:r>
              <a:rPr spc="-1043">
                <a:solidFill>
                  <a:srgbClr val="FFFFFF"/>
                </a:solidFill>
              </a:rPr>
              <a:t>r</a:t>
            </a:r>
            <a:r>
              <a:rPr spc="-12">
                <a:solidFill>
                  <a:srgbClr val="FFFFFF"/>
                </a:solidFill>
              </a:rPr>
              <a:t>,</a:t>
            </a:r>
            <a:r>
              <a:rPr spc="-382">
                <a:solidFill>
                  <a:srgbClr val="FFFFFF"/>
                </a:solidFill>
              </a:rPr>
              <a:t> </a:t>
            </a:r>
            <a:r>
              <a:rPr spc="-1013">
                <a:solidFill>
                  <a:srgbClr val="FFFFFF"/>
                </a:solidFill>
              </a:rPr>
              <a:t>Y</a:t>
            </a:r>
            <a:r>
              <a:rPr spc="-224">
                <a:solidFill>
                  <a:srgbClr val="FFFFFF"/>
                </a:solidFill>
              </a:rPr>
              <a:t>o</a:t>
            </a:r>
            <a:r>
              <a:rPr spc="-206">
                <a:solidFill>
                  <a:srgbClr val="FFFFFF"/>
                </a:solidFill>
              </a:rPr>
              <a:t>u</a:t>
            </a:r>
            <a:r>
              <a:rPr>
                <a:solidFill>
                  <a:srgbClr val="FFFFFF"/>
                </a:solidFill>
              </a:rPr>
              <a:t>r</a:t>
            </a:r>
            <a:r>
              <a:rPr spc="-20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Say’</a:t>
            </a:r>
            <a:r>
              <a:rPr spc="-200">
                <a:solidFill>
                  <a:srgbClr val="FFFFFF"/>
                </a:solidFill>
              </a:rPr>
              <a:t> </a:t>
            </a:r>
            <a:r>
              <a:rPr spc="-12">
                <a:solidFill>
                  <a:srgbClr val="FFFFFF"/>
                </a:solidFill>
              </a:rPr>
              <a:t>event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7578" y="5991655"/>
            <a:ext cx="7755200" cy="1979712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1778996" defTabSz="1108984">
              <a:lnSpc>
                <a:spcPts val="4826"/>
              </a:lnSpc>
              <a:spcBef>
                <a:spcPts val="855"/>
              </a:spcBef>
            </a:pPr>
            <a:r>
              <a:rPr sz="4609" b="1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4609" b="1" spc="-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 spc="-49">
                <a:solidFill>
                  <a:srgbClr val="FFFFFF"/>
                </a:solidFill>
                <a:latin typeface="Poppins"/>
                <a:cs typeface="Poppins"/>
              </a:rPr>
              <a:t>thriving</a:t>
            </a:r>
            <a:r>
              <a:rPr sz="4609" b="1" spc="-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 spc="-79">
                <a:solidFill>
                  <a:srgbClr val="FFFFFF"/>
                </a:solidFill>
                <a:latin typeface="Poppins"/>
                <a:cs typeface="Poppins"/>
              </a:rPr>
              <a:t>Yorkshire. </a:t>
            </a:r>
            <a:r>
              <a:rPr sz="4609" b="1" spc="-36">
                <a:solidFill>
                  <a:srgbClr val="FFFFFF"/>
                </a:solidFill>
                <a:latin typeface="Poppins"/>
                <a:cs typeface="Poppins"/>
              </a:rPr>
              <a:t>Right</a:t>
            </a:r>
            <a:r>
              <a:rPr sz="4609" b="1" spc="-19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4609" b="1" spc="-19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 spc="-55">
                <a:solidFill>
                  <a:srgbClr val="FFFFFF"/>
                </a:solidFill>
                <a:latin typeface="Poppins"/>
                <a:cs typeface="Poppins"/>
              </a:rPr>
              <a:t>customers.</a:t>
            </a:r>
            <a:endParaRPr sz="4609">
              <a:latin typeface="Poppins"/>
              <a:cs typeface="Poppins"/>
            </a:endParaRPr>
          </a:p>
          <a:p>
            <a:pPr marL="15403" defTabSz="1108984">
              <a:lnSpc>
                <a:spcPts val="4791"/>
              </a:lnSpc>
            </a:pPr>
            <a:r>
              <a:rPr sz="4609" b="1" spc="-36">
                <a:solidFill>
                  <a:srgbClr val="FFFFFF"/>
                </a:solidFill>
                <a:latin typeface="Poppins"/>
                <a:cs typeface="Poppins"/>
              </a:rPr>
              <a:t>Right</a:t>
            </a:r>
            <a:r>
              <a:rPr sz="4609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4609" b="1" spc="-17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4609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 spc="-36">
                <a:solidFill>
                  <a:srgbClr val="FFFFFF"/>
                </a:solidFill>
                <a:latin typeface="Poppins"/>
                <a:cs typeface="Poppins"/>
              </a:rPr>
              <a:t>environment.</a:t>
            </a:r>
            <a:endParaRPr sz="4609">
              <a:latin typeface="Poppins"/>
              <a:cs typeface="Poppin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42980" y="10327130"/>
            <a:ext cx="5807544" cy="2245697"/>
            <a:chOff x="942378" y="8515101"/>
            <a:chExt cx="4788535" cy="1851660"/>
          </a:xfrm>
        </p:grpSpPr>
        <p:pic>
          <p:nvPicPr>
            <p:cNvPr id="5" name="object 5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19074" y="9832868"/>
              <a:ext cx="66982" cy="6544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71550" y="9826008"/>
              <a:ext cx="4737735" cy="540385"/>
            </a:xfrm>
            <a:custGeom>
              <a:avLst/>
              <a:gdLst/>
              <a:ahLst/>
              <a:cxnLst/>
              <a:rect l="l" t="t" r="r" b="b"/>
              <a:pathLst>
                <a:path w="4737735" h="540384">
                  <a:moveTo>
                    <a:pt x="370471" y="36664"/>
                  </a:moveTo>
                  <a:lnTo>
                    <a:pt x="369303" y="24257"/>
                  </a:lnTo>
                  <a:lnTo>
                    <a:pt x="363499" y="12674"/>
                  </a:lnTo>
                  <a:lnTo>
                    <a:pt x="352793" y="3886"/>
                  </a:lnTo>
                  <a:lnTo>
                    <a:pt x="339940" y="355"/>
                  </a:lnTo>
                  <a:lnTo>
                    <a:pt x="327329" y="2019"/>
                  </a:lnTo>
                  <a:lnTo>
                    <a:pt x="316407" y="8178"/>
                  </a:lnTo>
                  <a:lnTo>
                    <a:pt x="308622" y="18110"/>
                  </a:lnTo>
                  <a:lnTo>
                    <a:pt x="187617" y="258978"/>
                  </a:lnTo>
                  <a:lnTo>
                    <a:pt x="186105" y="258978"/>
                  </a:lnTo>
                  <a:lnTo>
                    <a:pt x="62636" y="17360"/>
                  </a:lnTo>
                  <a:lnTo>
                    <a:pt x="56476" y="9702"/>
                  </a:lnTo>
                  <a:lnTo>
                    <a:pt x="45821" y="3022"/>
                  </a:lnTo>
                  <a:lnTo>
                    <a:pt x="31978" y="457"/>
                  </a:lnTo>
                  <a:lnTo>
                    <a:pt x="16256" y="5168"/>
                  </a:lnTo>
                  <a:lnTo>
                    <a:pt x="5486" y="14884"/>
                  </a:lnTo>
                  <a:lnTo>
                    <a:pt x="241" y="26873"/>
                  </a:lnTo>
                  <a:lnTo>
                    <a:pt x="0" y="39611"/>
                  </a:lnTo>
                  <a:lnTo>
                    <a:pt x="4229" y="51587"/>
                  </a:lnTo>
                  <a:lnTo>
                    <a:pt x="153250" y="314693"/>
                  </a:lnTo>
                  <a:lnTo>
                    <a:pt x="153250" y="496163"/>
                  </a:lnTo>
                  <a:lnTo>
                    <a:pt x="154978" y="505472"/>
                  </a:lnTo>
                  <a:lnTo>
                    <a:pt x="160566" y="515810"/>
                  </a:lnTo>
                  <a:lnTo>
                    <a:pt x="170726" y="524192"/>
                  </a:lnTo>
                  <a:lnTo>
                    <a:pt x="186105" y="527646"/>
                  </a:lnTo>
                  <a:lnTo>
                    <a:pt x="200964" y="524268"/>
                  </a:lnTo>
                  <a:lnTo>
                    <a:pt x="210972" y="516039"/>
                  </a:lnTo>
                  <a:lnTo>
                    <a:pt x="216623" y="505726"/>
                  </a:lnTo>
                  <a:lnTo>
                    <a:pt x="218389" y="496163"/>
                  </a:lnTo>
                  <a:lnTo>
                    <a:pt x="218389" y="312089"/>
                  </a:lnTo>
                  <a:lnTo>
                    <a:pt x="367245" y="47866"/>
                  </a:lnTo>
                  <a:lnTo>
                    <a:pt x="370471" y="36664"/>
                  </a:lnTo>
                  <a:close/>
                </a:path>
                <a:path w="4737735" h="540384">
                  <a:moveTo>
                    <a:pt x="713790" y="340639"/>
                  </a:moveTo>
                  <a:lnTo>
                    <a:pt x="709663" y="294220"/>
                  </a:lnTo>
                  <a:lnTo>
                    <a:pt x="697547" y="252310"/>
                  </a:lnTo>
                  <a:lnTo>
                    <a:pt x="677862" y="215861"/>
                  </a:lnTo>
                  <a:lnTo>
                    <a:pt x="651002" y="185839"/>
                  </a:lnTo>
                  <a:lnTo>
                    <a:pt x="647776" y="183667"/>
                  </a:lnTo>
                  <a:lnTo>
                    <a:pt x="647776" y="340639"/>
                  </a:lnTo>
                  <a:lnTo>
                    <a:pt x="642429" y="393776"/>
                  </a:lnTo>
                  <a:lnTo>
                    <a:pt x="627037" y="436854"/>
                  </a:lnTo>
                  <a:lnTo>
                    <a:pt x="602615" y="468858"/>
                  </a:lnTo>
                  <a:lnTo>
                    <a:pt x="570128" y="488810"/>
                  </a:lnTo>
                  <a:lnTo>
                    <a:pt x="530580" y="495681"/>
                  </a:lnTo>
                  <a:lnTo>
                    <a:pt x="491769" y="488810"/>
                  </a:lnTo>
                  <a:lnTo>
                    <a:pt x="459447" y="468858"/>
                  </a:lnTo>
                  <a:lnTo>
                    <a:pt x="434835" y="436854"/>
                  </a:lnTo>
                  <a:lnTo>
                    <a:pt x="419176" y="393776"/>
                  </a:lnTo>
                  <a:lnTo>
                    <a:pt x="413677" y="340639"/>
                  </a:lnTo>
                  <a:lnTo>
                    <a:pt x="419023" y="287235"/>
                  </a:lnTo>
                  <a:lnTo>
                    <a:pt x="434403" y="244119"/>
                  </a:lnTo>
                  <a:lnTo>
                    <a:pt x="458787" y="212191"/>
                  </a:lnTo>
                  <a:lnTo>
                    <a:pt x="491185" y="192366"/>
                  </a:lnTo>
                  <a:lnTo>
                    <a:pt x="530580" y="185559"/>
                  </a:lnTo>
                  <a:lnTo>
                    <a:pt x="569518" y="192366"/>
                  </a:lnTo>
                  <a:lnTo>
                    <a:pt x="601916" y="212191"/>
                  </a:lnTo>
                  <a:lnTo>
                    <a:pt x="626579" y="244119"/>
                  </a:lnTo>
                  <a:lnTo>
                    <a:pt x="642264" y="287235"/>
                  </a:lnTo>
                  <a:lnTo>
                    <a:pt x="647776" y="340639"/>
                  </a:lnTo>
                  <a:lnTo>
                    <a:pt x="647776" y="183667"/>
                  </a:lnTo>
                  <a:lnTo>
                    <a:pt x="617372" y="163207"/>
                  </a:lnTo>
                  <a:lnTo>
                    <a:pt x="577380" y="148920"/>
                  </a:lnTo>
                  <a:lnTo>
                    <a:pt x="531444" y="143954"/>
                  </a:lnTo>
                  <a:lnTo>
                    <a:pt x="486283" y="148920"/>
                  </a:lnTo>
                  <a:lnTo>
                    <a:pt x="446417" y="163207"/>
                  </a:lnTo>
                  <a:lnTo>
                    <a:pt x="412470" y="185839"/>
                  </a:lnTo>
                  <a:lnTo>
                    <a:pt x="385013" y="215861"/>
                  </a:lnTo>
                  <a:lnTo>
                    <a:pt x="364655" y="252310"/>
                  </a:lnTo>
                  <a:lnTo>
                    <a:pt x="351993" y="294220"/>
                  </a:lnTo>
                  <a:lnTo>
                    <a:pt x="347649" y="340639"/>
                  </a:lnTo>
                  <a:lnTo>
                    <a:pt x="351815" y="386892"/>
                  </a:lnTo>
                  <a:lnTo>
                    <a:pt x="364032" y="428688"/>
                  </a:lnTo>
                  <a:lnTo>
                    <a:pt x="383844" y="465061"/>
                  </a:lnTo>
                  <a:lnTo>
                    <a:pt x="410781" y="495033"/>
                  </a:lnTo>
                  <a:lnTo>
                    <a:pt x="444398" y="517652"/>
                  </a:lnTo>
                  <a:lnTo>
                    <a:pt x="484225" y="531926"/>
                  </a:lnTo>
                  <a:lnTo>
                    <a:pt x="529818" y="536905"/>
                  </a:lnTo>
                  <a:lnTo>
                    <a:pt x="575005" y="531926"/>
                  </a:lnTo>
                  <a:lnTo>
                    <a:pt x="614908" y="517652"/>
                  </a:lnTo>
                  <a:lnTo>
                    <a:pt x="647928" y="495681"/>
                  </a:lnTo>
                  <a:lnTo>
                    <a:pt x="676376" y="465061"/>
                  </a:lnTo>
                  <a:lnTo>
                    <a:pt x="696760" y="428688"/>
                  </a:lnTo>
                  <a:lnTo>
                    <a:pt x="709434" y="386892"/>
                  </a:lnTo>
                  <a:lnTo>
                    <a:pt x="713790" y="340639"/>
                  </a:lnTo>
                  <a:close/>
                </a:path>
                <a:path w="4737735" h="540384">
                  <a:moveTo>
                    <a:pt x="1004531" y="176618"/>
                  </a:moveTo>
                  <a:lnTo>
                    <a:pt x="1002004" y="163842"/>
                  </a:lnTo>
                  <a:lnTo>
                    <a:pt x="995095" y="153466"/>
                  </a:lnTo>
                  <a:lnTo>
                    <a:pt x="984834" y="146494"/>
                  </a:lnTo>
                  <a:lnTo>
                    <a:pt x="972210" y="143941"/>
                  </a:lnTo>
                  <a:lnTo>
                    <a:pt x="934745" y="145542"/>
                  </a:lnTo>
                  <a:lnTo>
                    <a:pt x="864425" y="164223"/>
                  </a:lnTo>
                  <a:lnTo>
                    <a:pt x="811949" y="216687"/>
                  </a:lnTo>
                  <a:lnTo>
                    <a:pt x="796785" y="260515"/>
                  </a:lnTo>
                  <a:lnTo>
                    <a:pt x="791337" y="318693"/>
                  </a:lnTo>
                  <a:lnTo>
                    <a:pt x="791337" y="496443"/>
                  </a:lnTo>
                  <a:lnTo>
                    <a:pt x="793877" y="508685"/>
                  </a:lnTo>
                  <a:lnTo>
                    <a:pt x="800798" y="518591"/>
                  </a:lnTo>
                  <a:lnTo>
                    <a:pt x="811009" y="525233"/>
                  </a:lnTo>
                  <a:lnTo>
                    <a:pt x="823417" y="527646"/>
                  </a:lnTo>
                  <a:lnTo>
                    <a:pt x="835748" y="525233"/>
                  </a:lnTo>
                  <a:lnTo>
                    <a:pt x="845781" y="518591"/>
                  </a:lnTo>
                  <a:lnTo>
                    <a:pt x="852525" y="508685"/>
                  </a:lnTo>
                  <a:lnTo>
                    <a:pt x="855002" y="496443"/>
                  </a:lnTo>
                  <a:lnTo>
                    <a:pt x="855040" y="279260"/>
                  </a:lnTo>
                  <a:lnTo>
                    <a:pt x="855941" y="253326"/>
                  </a:lnTo>
                  <a:lnTo>
                    <a:pt x="878547" y="213931"/>
                  </a:lnTo>
                  <a:lnTo>
                    <a:pt x="930910" y="209118"/>
                  </a:lnTo>
                  <a:lnTo>
                    <a:pt x="972210" y="209067"/>
                  </a:lnTo>
                  <a:lnTo>
                    <a:pt x="984719" y="206514"/>
                  </a:lnTo>
                  <a:lnTo>
                    <a:pt x="994994" y="199542"/>
                  </a:lnTo>
                  <a:lnTo>
                    <a:pt x="1001966" y="189230"/>
                  </a:lnTo>
                  <a:lnTo>
                    <a:pt x="1004531" y="176618"/>
                  </a:lnTo>
                  <a:close/>
                </a:path>
                <a:path w="4737735" h="540384">
                  <a:moveTo>
                    <a:pt x="1337767" y="498690"/>
                  </a:moveTo>
                  <a:lnTo>
                    <a:pt x="1335900" y="487057"/>
                  </a:lnTo>
                  <a:lnTo>
                    <a:pt x="1329702" y="476973"/>
                  </a:lnTo>
                  <a:lnTo>
                    <a:pt x="1190790" y="326453"/>
                  </a:lnTo>
                  <a:lnTo>
                    <a:pt x="1190790" y="325640"/>
                  </a:lnTo>
                  <a:lnTo>
                    <a:pt x="1324787" y="203365"/>
                  </a:lnTo>
                  <a:lnTo>
                    <a:pt x="1329283" y="196824"/>
                  </a:lnTo>
                  <a:lnTo>
                    <a:pt x="1332115" y="186728"/>
                  </a:lnTo>
                  <a:lnTo>
                    <a:pt x="1330782" y="174929"/>
                  </a:lnTo>
                  <a:lnTo>
                    <a:pt x="1322819" y="163283"/>
                  </a:lnTo>
                  <a:lnTo>
                    <a:pt x="1314183" y="157873"/>
                  </a:lnTo>
                  <a:lnTo>
                    <a:pt x="1303794" y="155740"/>
                  </a:lnTo>
                  <a:lnTo>
                    <a:pt x="1292860" y="157822"/>
                  </a:lnTo>
                  <a:lnTo>
                    <a:pt x="1282636" y="164998"/>
                  </a:lnTo>
                  <a:lnTo>
                    <a:pt x="1139812" y="315442"/>
                  </a:lnTo>
                  <a:lnTo>
                    <a:pt x="1139012" y="315442"/>
                  </a:lnTo>
                  <a:lnTo>
                    <a:pt x="1139012" y="31826"/>
                  </a:lnTo>
                  <a:lnTo>
                    <a:pt x="1136510" y="19431"/>
                  </a:lnTo>
                  <a:lnTo>
                    <a:pt x="1129690" y="9309"/>
                  </a:lnTo>
                  <a:lnTo>
                    <a:pt x="1119543" y="2501"/>
                  </a:lnTo>
                  <a:lnTo>
                    <a:pt x="1107097" y="0"/>
                  </a:lnTo>
                  <a:lnTo>
                    <a:pt x="1094689" y="2501"/>
                  </a:lnTo>
                  <a:lnTo>
                    <a:pt x="1084630" y="9309"/>
                  </a:lnTo>
                  <a:lnTo>
                    <a:pt x="1077899" y="19431"/>
                  </a:lnTo>
                  <a:lnTo>
                    <a:pt x="1075436" y="31826"/>
                  </a:lnTo>
                  <a:lnTo>
                    <a:pt x="1075436" y="496455"/>
                  </a:lnTo>
                  <a:lnTo>
                    <a:pt x="1077899" y="508685"/>
                  </a:lnTo>
                  <a:lnTo>
                    <a:pt x="1084630" y="518591"/>
                  </a:lnTo>
                  <a:lnTo>
                    <a:pt x="1094689" y="525221"/>
                  </a:lnTo>
                  <a:lnTo>
                    <a:pt x="1107097" y="527646"/>
                  </a:lnTo>
                  <a:lnTo>
                    <a:pt x="1119543" y="525221"/>
                  </a:lnTo>
                  <a:lnTo>
                    <a:pt x="1129690" y="518591"/>
                  </a:lnTo>
                  <a:lnTo>
                    <a:pt x="1136510" y="508685"/>
                  </a:lnTo>
                  <a:lnTo>
                    <a:pt x="1139012" y="496455"/>
                  </a:lnTo>
                  <a:lnTo>
                    <a:pt x="1139012" y="341426"/>
                  </a:lnTo>
                  <a:lnTo>
                    <a:pt x="1283716" y="518541"/>
                  </a:lnTo>
                  <a:lnTo>
                    <a:pt x="1292910" y="525284"/>
                  </a:lnTo>
                  <a:lnTo>
                    <a:pt x="1304505" y="528167"/>
                  </a:lnTo>
                  <a:lnTo>
                    <a:pt x="1316723" y="526757"/>
                  </a:lnTo>
                  <a:lnTo>
                    <a:pt x="1327797" y="520585"/>
                  </a:lnTo>
                  <a:lnTo>
                    <a:pt x="1335125" y="510387"/>
                  </a:lnTo>
                  <a:lnTo>
                    <a:pt x="1337767" y="498690"/>
                  </a:lnTo>
                  <a:close/>
                </a:path>
                <a:path w="4737735" h="540384">
                  <a:moveTo>
                    <a:pt x="1653590" y="422008"/>
                  </a:moveTo>
                  <a:lnTo>
                    <a:pt x="1645640" y="379742"/>
                  </a:lnTo>
                  <a:lnTo>
                    <a:pt x="1595081" y="329323"/>
                  </a:lnTo>
                  <a:lnTo>
                    <a:pt x="1527187" y="301485"/>
                  </a:lnTo>
                  <a:lnTo>
                    <a:pt x="1497584" y="287464"/>
                  </a:lnTo>
                  <a:lnTo>
                    <a:pt x="1476629" y="268782"/>
                  </a:lnTo>
                  <a:lnTo>
                    <a:pt x="1468691" y="242036"/>
                  </a:lnTo>
                  <a:lnTo>
                    <a:pt x="1474114" y="219049"/>
                  </a:lnTo>
                  <a:lnTo>
                    <a:pt x="1489392" y="203047"/>
                  </a:lnTo>
                  <a:lnTo>
                    <a:pt x="1513090" y="193687"/>
                  </a:lnTo>
                  <a:lnTo>
                    <a:pt x="1543710" y="190639"/>
                  </a:lnTo>
                  <a:lnTo>
                    <a:pt x="1565821" y="191300"/>
                  </a:lnTo>
                  <a:lnTo>
                    <a:pt x="1583537" y="193090"/>
                  </a:lnTo>
                  <a:lnTo>
                    <a:pt x="1598955" y="195783"/>
                  </a:lnTo>
                  <a:lnTo>
                    <a:pt x="1614157" y="199085"/>
                  </a:lnTo>
                  <a:lnTo>
                    <a:pt x="1625015" y="199377"/>
                  </a:lnTo>
                  <a:lnTo>
                    <a:pt x="1632724" y="195910"/>
                  </a:lnTo>
                  <a:lnTo>
                    <a:pt x="1637665" y="190652"/>
                  </a:lnTo>
                  <a:lnTo>
                    <a:pt x="1640230" y="185585"/>
                  </a:lnTo>
                  <a:lnTo>
                    <a:pt x="1641132" y="177546"/>
                  </a:lnTo>
                  <a:lnTo>
                    <a:pt x="1638871" y="170014"/>
                  </a:lnTo>
                  <a:lnTo>
                    <a:pt x="1590281" y="149123"/>
                  </a:lnTo>
                  <a:lnTo>
                    <a:pt x="1533652" y="143941"/>
                  </a:lnTo>
                  <a:lnTo>
                    <a:pt x="1483677" y="150761"/>
                  </a:lnTo>
                  <a:lnTo>
                    <a:pt x="1442758" y="170776"/>
                  </a:lnTo>
                  <a:lnTo>
                    <a:pt x="1415110" y="203314"/>
                  </a:lnTo>
                  <a:lnTo>
                    <a:pt x="1404962" y="247726"/>
                  </a:lnTo>
                  <a:lnTo>
                    <a:pt x="1412875" y="288582"/>
                  </a:lnTo>
                  <a:lnTo>
                    <a:pt x="1433728" y="317195"/>
                  </a:lnTo>
                  <a:lnTo>
                    <a:pt x="1463217" y="337096"/>
                  </a:lnTo>
                  <a:lnTo>
                    <a:pt x="1497025" y="351777"/>
                  </a:lnTo>
                  <a:lnTo>
                    <a:pt x="1530832" y="364756"/>
                  </a:lnTo>
                  <a:lnTo>
                    <a:pt x="1560322" y="379526"/>
                  </a:lnTo>
                  <a:lnTo>
                    <a:pt x="1581188" y="399618"/>
                  </a:lnTo>
                  <a:lnTo>
                    <a:pt x="1589100" y="428523"/>
                  </a:lnTo>
                  <a:lnTo>
                    <a:pt x="1584464" y="452145"/>
                  </a:lnTo>
                  <a:lnTo>
                    <a:pt x="1569161" y="472249"/>
                  </a:lnTo>
                  <a:lnTo>
                    <a:pt x="1541106" y="486232"/>
                  </a:lnTo>
                  <a:lnTo>
                    <a:pt x="1498206" y="491477"/>
                  </a:lnTo>
                  <a:lnTo>
                    <a:pt x="1473504" y="490753"/>
                  </a:lnTo>
                  <a:lnTo>
                    <a:pt x="1455521" y="488848"/>
                  </a:lnTo>
                  <a:lnTo>
                    <a:pt x="1441881" y="486206"/>
                  </a:lnTo>
                  <a:lnTo>
                    <a:pt x="1430172" y="483235"/>
                  </a:lnTo>
                  <a:lnTo>
                    <a:pt x="1420596" y="482434"/>
                  </a:lnTo>
                  <a:lnTo>
                    <a:pt x="1413141" y="484835"/>
                  </a:lnTo>
                  <a:lnTo>
                    <a:pt x="1407782" y="489407"/>
                  </a:lnTo>
                  <a:lnTo>
                    <a:pt x="1404480" y="495096"/>
                  </a:lnTo>
                  <a:lnTo>
                    <a:pt x="1403248" y="500989"/>
                  </a:lnTo>
                  <a:lnTo>
                    <a:pt x="1404099" y="507619"/>
                  </a:lnTo>
                  <a:lnTo>
                    <a:pt x="1454975" y="531939"/>
                  </a:lnTo>
                  <a:lnTo>
                    <a:pt x="1508683" y="536892"/>
                  </a:lnTo>
                  <a:lnTo>
                    <a:pt x="1552028" y="532638"/>
                  </a:lnTo>
                  <a:lnTo>
                    <a:pt x="1591513" y="519544"/>
                  </a:lnTo>
                  <a:lnTo>
                    <a:pt x="1623796" y="497090"/>
                  </a:lnTo>
                  <a:lnTo>
                    <a:pt x="1645589" y="464743"/>
                  </a:lnTo>
                  <a:lnTo>
                    <a:pt x="1653590" y="422008"/>
                  </a:lnTo>
                  <a:close/>
                </a:path>
                <a:path w="4737735" h="540384">
                  <a:moveTo>
                    <a:pt x="2045652" y="282981"/>
                  </a:moveTo>
                  <a:lnTo>
                    <a:pt x="2040521" y="231622"/>
                  </a:lnTo>
                  <a:lnTo>
                    <a:pt x="2024519" y="193332"/>
                  </a:lnTo>
                  <a:lnTo>
                    <a:pt x="1986330" y="157340"/>
                  </a:lnTo>
                  <a:lnTo>
                    <a:pt x="1927758" y="143941"/>
                  </a:lnTo>
                  <a:lnTo>
                    <a:pt x="1888845" y="149085"/>
                  </a:lnTo>
                  <a:lnTo>
                    <a:pt x="1854796" y="163144"/>
                  </a:lnTo>
                  <a:lnTo>
                    <a:pt x="1825091" y="184124"/>
                  </a:lnTo>
                  <a:lnTo>
                    <a:pt x="1799259" y="209969"/>
                  </a:lnTo>
                  <a:lnTo>
                    <a:pt x="1797532" y="209969"/>
                  </a:lnTo>
                  <a:lnTo>
                    <a:pt x="1797532" y="31864"/>
                  </a:lnTo>
                  <a:lnTo>
                    <a:pt x="1795018" y="19443"/>
                  </a:lnTo>
                  <a:lnTo>
                    <a:pt x="1788160" y="9321"/>
                  </a:lnTo>
                  <a:lnTo>
                    <a:pt x="1777961" y="2501"/>
                  </a:lnTo>
                  <a:lnTo>
                    <a:pt x="1765439" y="0"/>
                  </a:lnTo>
                  <a:lnTo>
                    <a:pt x="1753133" y="2501"/>
                  </a:lnTo>
                  <a:lnTo>
                    <a:pt x="1743100" y="9321"/>
                  </a:lnTo>
                  <a:lnTo>
                    <a:pt x="1736344" y="19443"/>
                  </a:lnTo>
                  <a:lnTo>
                    <a:pt x="1733880" y="31864"/>
                  </a:lnTo>
                  <a:lnTo>
                    <a:pt x="1733880" y="496443"/>
                  </a:lnTo>
                  <a:lnTo>
                    <a:pt x="1736344" y="508685"/>
                  </a:lnTo>
                  <a:lnTo>
                    <a:pt x="1743100" y="518591"/>
                  </a:lnTo>
                  <a:lnTo>
                    <a:pt x="1753133" y="525233"/>
                  </a:lnTo>
                  <a:lnTo>
                    <a:pt x="1765439" y="527646"/>
                  </a:lnTo>
                  <a:lnTo>
                    <a:pt x="1777961" y="525233"/>
                  </a:lnTo>
                  <a:lnTo>
                    <a:pt x="1788160" y="518591"/>
                  </a:lnTo>
                  <a:lnTo>
                    <a:pt x="1795018" y="508685"/>
                  </a:lnTo>
                  <a:lnTo>
                    <a:pt x="1797532" y="496443"/>
                  </a:lnTo>
                  <a:lnTo>
                    <a:pt x="1797532" y="247726"/>
                  </a:lnTo>
                  <a:lnTo>
                    <a:pt x="1820189" y="227190"/>
                  </a:lnTo>
                  <a:lnTo>
                    <a:pt x="1846300" y="210426"/>
                  </a:lnTo>
                  <a:lnTo>
                    <a:pt x="1874545" y="199123"/>
                  </a:lnTo>
                  <a:lnTo>
                    <a:pt x="1903564" y="194983"/>
                  </a:lnTo>
                  <a:lnTo>
                    <a:pt x="1923605" y="196938"/>
                  </a:lnTo>
                  <a:lnTo>
                    <a:pt x="1968868" y="229450"/>
                  </a:lnTo>
                  <a:lnTo>
                    <a:pt x="1980260" y="271259"/>
                  </a:lnTo>
                  <a:lnTo>
                    <a:pt x="1980996" y="290499"/>
                  </a:lnTo>
                  <a:lnTo>
                    <a:pt x="1980996" y="495960"/>
                  </a:lnTo>
                  <a:lnTo>
                    <a:pt x="1983562" y="508431"/>
                  </a:lnTo>
                  <a:lnTo>
                    <a:pt x="1990521" y="518490"/>
                  </a:lnTo>
                  <a:lnTo>
                    <a:pt x="2000770" y="525208"/>
                  </a:lnTo>
                  <a:lnTo>
                    <a:pt x="2013191" y="527646"/>
                  </a:lnTo>
                  <a:lnTo>
                    <a:pt x="2025815" y="525208"/>
                  </a:lnTo>
                  <a:lnTo>
                    <a:pt x="2036140" y="518490"/>
                  </a:lnTo>
                  <a:lnTo>
                    <a:pt x="2043099" y="508431"/>
                  </a:lnTo>
                  <a:lnTo>
                    <a:pt x="2045652" y="495960"/>
                  </a:lnTo>
                  <a:lnTo>
                    <a:pt x="2045652" y="282981"/>
                  </a:lnTo>
                  <a:close/>
                </a:path>
                <a:path w="4737735" h="540384">
                  <a:moveTo>
                    <a:pt x="2212898" y="186944"/>
                  </a:moveTo>
                  <a:lnTo>
                    <a:pt x="2210346" y="174421"/>
                  </a:lnTo>
                  <a:lnTo>
                    <a:pt x="2203399" y="164198"/>
                  </a:lnTo>
                  <a:lnTo>
                    <a:pt x="2193163" y="157302"/>
                  </a:lnTo>
                  <a:lnTo>
                    <a:pt x="2180679" y="154774"/>
                  </a:lnTo>
                  <a:lnTo>
                    <a:pt x="2168055" y="157302"/>
                  </a:lnTo>
                  <a:lnTo>
                    <a:pt x="2157793" y="164198"/>
                  </a:lnTo>
                  <a:lnTo>
                    <a:pt x="2150897" y="174421"/>
                  </a:lnTo>
                  <a:lnTo>
                    <a:pt x="2148382" y="186944"/>
                  </a:lnTo>
                  <a:lnTo>
                    <a:pt x="2148382" y="495947"/>
                  </a:lnTo>
                  <a:lnTo>
                    <a:pt x="2150897" y="508431"/>
                  </a:lnTo>
                  <a:lnTo>
                    <a:pt x="2157793" y="518490"/>
                  </a:lnTo>
                  <a:lnTo>
                    <a:pt x="2168055" y="525195"/>
                  </a:lnTo>
                  <a:lnTo>
                    <a:pt x="2180679" y="527646"/>
                  </a:lnTo>
                  <a:lnTo>
                    <a:pt x="2193163" y="525195"/>
                  </a:lnTo>
                  <a:lnTo>
                    <a:pt x="2203399" y="518490"/>
                  </a:lnTo>
                  <a:lnTo>
                    <a:pt x="2210346" y="508431"/>
                  </a:lnTo>
                  <a:lnTo>
                    <a:pt x="2212898" y="495947"/>
                  </a:lnTo>
                  <a:lnTo>
                    <a:pt x="2212898" y="186944"/>
                  </a:lnTo>
                  <a:close/>
                </a:path>
                <a:path w="4737735" h="540384">
                  <a:moveTo>
                    <a:pt x="2530271" y="176618"/>
                  </a:moveTo>
                  <a:lnTo>
                    <a:pt x="2527706" y="163842"/>
                  </a:lnTo>
                  <a:lnTo>
                    <a:pt x="2520683" y="153466"/>
                  </a:lnTo>
                  <a:lnTo>
                    <a:pt x="2510269" y="146494"/>
                  </a:lnTo>
                  <a:lnTo>
                    <a:pt x="2497480" y="143941"/>
                  </a:lnTo>
                  <a:lnTo>
                    <a:pt x="2460155" y="145542"/>
                  </a:lnTo>
                  <a:lnTo>
                    <a:pt x="2389873" y="164223"/>
                  </a:lnTo>
                  <a:lnTo>
                    <a:pt x="2337282" y="216687"/>
                  </a:lnTo>
                  <a:lnTo>
                    <a:pt x="2322055" y="260515"/>
                  </a:lnTo>
                  <a:lnTo>
                    <a:pt x="2316581" y="318693"/>
                  </a:lnTo>
                  <a:lnTo>
                    <a:pt x="2316581" y="496443"/>
                  </a:lnTo>
                  <a:lnTo>
                    <a:pt x="2319109" y="508685"/>
                  </a:lnTo>
                  <a:lnTo>
                    <a:pt x="2325979" y="518591"/>
                  </a:lnTo>
                  <a:lnTo>
                    <a:pt x="2336165" y="525233"/>
                  </a:lnTo>
                  <a:lnTo>
                    <a:pt x="2348661" y="527646"/>
                  </a:lnTo>
                  <a:lnTo>
                    <a:pt x="2361019" y="525233"/>
                  </a:lnTo>
                  <a:lnTo>
                    <a:pt x="2371179" y="518591"/>
                  </a:lnTo>
                  <a:lnTo>
                    <a:pt x="2378062" y="508685"/>
                  </a:lnTo>
                  <a:lnTo>
                    <a:pt x="2380589" y="496443"/>
                  </a:lnTo>
                  <a:lnTo>
                    <a:pt x="2380602" y="279260"/>
                  </a:lnTo>
                  <a:lnTo>
                    <a:pt x="2381427" y="253326"/>
                  </a:lnTo>
                  <a:lnTo>
                    <a:pt x="2404046" y="213931"/>
                  </a:lnTo>
                  <a:lnTo>
                    <a:pt x="2456370" y="209118"/>
                  </a:lnTo>
                  <a:lnTo>
                    <a:pt x="2497480" y="209067"/>
                  </a:lnTo>
                  <a:lnTo>
                    <a:pt x="2510104" y="206514"/>
                  </a:lnTo>
                  <a:lnTo>
                    <a:pt x="2520543" y="199542"/>
                  </a:lnTo>
                  <a:lnTo>
                    <a:pt x="2527655" y="189230"/>
                  </a:lnTo>
                  <a:lnTo>
                    <a:pt x="2530271" y="176618"/>
                  </a:lnTo>
                  <a:close/>
                </a:path>
                <a:path w="4737735" h="540384">
                  <a:moveTo>
                    <a:pt x="2862262" y="322160"/>
                  </a:moveTo>
                  <a:lnTo>
                    <a:pt x="2861894" y="317893"/>
                  </a:lnTo>
                  <a:lnTo>
                    <a:pt x="2858668" y="280543"/>
                  </a:lnTo>
                  <a:lnTo>
                    <a:pt x="2847530" y="239776"/>
                  </a:lnTo>
                  <a:lnTo>
                    <a:pt x="2847479" y="239572"/>
                  </a:lnTo>
                  <a:lnTo>
                    <a:pt x="2828125" y="202361"/>
                  </a:lnTo>
                  <a:lnTo>
                    <a:pt x="2813456" y="186512"/>
                  </a:lnTo>
                  <a:lnTo>
                    <a:pt x="2800007" y="171958"/>
                  </a:lnTo>
                  <a:lnTo>
                    <a:pt x="2797606" y="170649"/>
                  </a:lnTo>
                  <a:lnTo>
                    <a:pt x="2797606" y="307949"/>
                  </a:lnTo>
                  <a:lnTo>
                    <a:pt x="2618727" y="317893"/>
                  </a:lnTo>
                  <a:lnTo>
                    <a:pt x="2626334" y="259041"/>
                  </a:lnTo>
                  <a:lnTo>
                    <a:pt x="2645918" y="218389"/>
                  </a:lnTo>
                  <a:lnTo>
                    <a:pt x="2646032" y="218135"/>
                  </a:lnTo>
                  <a:lnTo>
                    <a:pt x="2675204" y="194259"/>
                  </a:lnTo>
                  <a:lnTo>
                    <a:pt x="2711196" y="186512"/>
                  </a:lnTo>
                  <a:lnTo>
                    <a:pt x="2747861" y="195186"/>
                  </a:lnTo>
                  <a:lnTo>
                    <a:pt x="2773591" y="218389"/>
                  </a:lnTo>
                  <a:lnTo>
                    <a:pt x="2789415" y="251879"/>
                  </a:lnTo>
                  <a:lnTo>
                    <a:pt x="2796387" y="291439"/>
                  </a:lnTo>
                  <a:lnTo>
                    <a:pt x="2797340" y="305142"/>
                  </a:lnTo>
                  <a:lnTo>
                    <a:pt x="2797606" y="307949"/>
                  </a:lnTo>
                  <a:lnTo>
                    <a:pt x="2797606" y="170649"/>
                  </a:lnTo>
                  <a:lnTo>
                    <a:pt x="2762542" y="151460"/>
                  </a:lnTo>
                  <a:lnTo>
                    <a:pt x="2715158" y="143941"/>
                  </a:lnTo>
                  <a:lnTo>
                    <a:pt x="2669451" y="150482"/>
                  </a:lnTo>
                  <a:lnTo>
                    <a:pt x="2630119" y="169354"/>
                  </a:lnTo>
                  <a:lnTo>
                    <a:pt x="2598026" y="199491"/>
                  </a:lnTo>
                  <a:lnTo>
                    <a:pt x="2574150" y="239572"/>
                  </a:lnTo>
                  <a:lnTo>
                    <a:pt x="2558999" y="289128"/>
                  </a:lnTo>
                  <a:lnTo>
                    <a:pt x="2553817" y="346240"/>
                  </a:lnTo>
                  <a:lnTo>
                    <a:pt x="2553805" y="346443"/>
                  </a:lnTo>
                  <a:lnTo>
                    <a:pt x="2558592" y="398399"/>
                  </a:lnTo>
                  <a:lnTo>
                    <a:pt x="2572194" y="441553"/>
                  </a:lnTo>
                  <a:lnTo>
                    <a:pt x="2572245" y="441718"/>
                  </a:lnTo>
                  <a:lnTo>
                    <a:pt x="2593733" y="476618"/>
                  </a:lnTo>
                  <a:lnTo>
                    <a:pt x="2622029" y="503339"/>
                  </a:lnTo>
                  <a:lnTo>
                    <a:pt x="2656065" y="522135"/>
                  </a:lnTo>
                  <a:lnTo>
                    <a:pt x="2694800" y="533247"/>
                  </a:lnTo>
                  <a:lnTo>
                    <a:pt x="2737218" y="536892"/>
                  </a:lnTo>
                  <a:lnTo>
                    <a:pt x="2775140" y="534530"/>
                  </a:lnTo>
                  <a:lnTo>
                    <a:pt x="2824518" y="522135"/>
                  </a:lnTo>
                  <a:lnTo>
                    <a:pt x="2849930" y="499694"/>
                  </a:lnTo>
                  <a:lnTo>
                    <a:pt x="2848660" y="492950"/>
                  </a:lnTo>
                  <a:lnTo>
                    <a:pt x="2812961" y="485127"/>
                  </a:lnTo>
                  <a:lnTo>
                    <a:pt x="2798711" y="488251"/>
                  </a:lnTo>
                  <a:lnTo>
                    <a:pt x="2779585" y="490537"/>
                  </a:lnTo>
                  <a:lnTo>
                    <a:pt x="2752941" y="491413"/>
                  </a:lnTo>
                  <a:lnTo>
                    <a:pt x="2706039" y="486041"/>
                  </a:lnTo>
                  <a:lnTo>
                    <a:pt x="2668955" y="469569"/>
                  </a:lnTo>
                  <a:lnTo>
                    <a:pt x="2641879" y="441553"/>
                  </a:lnTo>
                  <a:lnTo>
                    <a:pt x="2625064" y="401472"/>
                  </a:lnTo>
                  <a:lnTo>
                    <a:pt x="2618727" y="348869"/>
                  </a:lnTo>
                  <a:lnTo>
                    <a:pt x="2834500" y="348869"/>
                  </a:lnTo>
                  <a:lnTo>
                    <a:pt x="2849689" y="346240"/>
                  </a:lnTo>
                  <a:lnTo>
                    <a:pt x="2858020" y="339648"/>
                  </a:lnTo>
                  <a:lnTo>
                    <a:pt x="2861538" y="330987"/>
                  </a:lnTo>
                  <a:lnTo>
                    <a:pt x="2862262" y="322160"/>
                  </a:lnTo>
                  <a:close/>
                </a:path>
                <a:path w="4737735" h="540384">
                  <a:moveTo>
                    <a:pt x="3518446" y="49530"/>
                  </a:moveTo>
                  <a:lnTo>
                    <a:pt x="3514928" y="37541"/>
                  </a:lnTo>
                  <a:lnTo>
                    <a:pt x="3506660" y="26987"/>
                  </a:lnTo>
                  <a:lnTo>
                    <a:pt x="3493503" y="20256"/>
                  </a:lnTo>
                  <a:lnTo>
                    <a:pt x="3482187" y="19291"/>
                  </a:lnTo>
                  <a:lnTo>
                    <a:pt x="3470237" y="22390"/>
                  </a:lnTo>
                  <a:lnTo>
                    <a:pt x="3459645" y="30340"/>
                  </a:lnTo>
                  <a:lnTo>
                    <a:pt x="3452406" y="43891"/>
                  </a:lnTo>
                  <a:lnTo>
                    <a:pt x="3341103" y="432003"/>
                  </a:lnTo>
                  <a:lnTo>
                    <a:pt x="3339401" y="432003"/>
                  </a:lnTo>
                  <a:lnTo>
                    <a:pt x="3255873" y="117678"/>
                  </a:lnTo>
                  <a:lnTo>
                    <a:pt x="3243338" y="69532"/>
                  </a:lnTo>
                  <a:lnTo>
                    <a:pt x="3237560" y="45783"/>
                  </a:lnTo>
                  <a:lnTo>
                    <a:pt x="3224657" y="25603"/>
                  </a:lnTo>
                  <a:lnTo>
                    <a:pt x="3203092" y="18465"/>
                  </a:lnTo>
                  <a:lnTo>
                    <a:pt x="3181413" y="24980"/>
                  </a:lnTo>
                  <a:lnTo>
                    <a:pt x="3168205" y="45783"/>
                  </a:lnTo>
                  <a:lnTo>
                    <a:pt x="3149943" y="122974"/>
                  </a:lnTo>
                  <a:lnTo>
                    <a:pt x="3074632" y="433755"/>
                  </a:lnTo>
                  <a:lnTo>
                    <a:pt x="3072358" y="433755"/>
                  </a:lnTo>
                  <a:lnTo>
                    <a:pt x="2959951" y="54025"/>
                  </a:lnTo>
                  <a:lnTo>
                    <a:pt x="2957042" y="43662"/>
                  </a:lnTo>
                  <a:lnTo>
                    <a:pt x="2950057" y="30162"/>
                  </a:lnTo>
                  <a:lnTo>
                    <a:pt x="2939961" y="22098"/>
                  </a:lnTo>
                  <a:lnTo>
                    <a:pt x="2928505" y="18796"/>
                  </a:lnTo>
                  <a:lnTo>
                    <a:pt x="2917507" y="19583"/>
                  </a:lnTo>
                  <a:lnTo>
                    <a:pt x="2903982" y="26454"/>
                  </a:lnTo>
                  <a:lnTo>
                    <a:pt x="2895803" y="37236"/>
                  </a:lnTo>
                  <a:lnTo>
                    <a:pt x="2892425" y="49085"/>
                  </a:lnTo>
                  <a:lnTo>
                    <a:pt x="2893263" y="59169"/>
                  </a:lnTo>
                  <a:lnTo>
                    <a:pt x="3040557" y="499148"/>
                  </a:lnTo>
                  <a:lnTo>
                    <a:pt x="3056509" y="522224"/>
                  </a:lnTo>
                  <a:lnTo>
                    <a:pt x="3077299" y="527532"/>
                  </a:lnTo>
                  <a:lnTo>
                    <a:pt x="3096704" y="518642"/>
                  </a:lnTo>
                  <a:lnTo>
                    <a:pt x="3108452" y="499148"/>
                  </a:lnTo>
                  <a:lnTo>
                    <a:pt x="3202432" y="112280"/>
                  </a:lnTo>
                  <a:lnTo>
                    <a:pt x="3204045" y="112280"/>
                  </a:lnTo>
                  <a:lnTo>
                    <a:pt x="3303105" y="489851"/>
                  </a:lnTo>
                  <a:lnTo>
                    <a:pt x="3306114" y="500862"/>
                  </a:lnTo>
                  <a:lnTo>
                    <a:pt x="3318560" y="520242"/>
                  </a:lnTo>
                  <a:lnTo>
                    <a:pt x="3338144" y="527964"/>
                  </a:lnTo>
                  <a:lnTo>
                    <a:pt x="3358477" y="522147"/>
                  </a:lnTo>
                  <a:lnTo>
                    <a:pt x="3373132" y="500862"/>
                  </a:lnTo>
                  <a:lnTo>
                    <a:pt x="3517404" y="60553"/>
                  </a:lnTo>
                  <a:lnTo>
                    <a:pt x="3518446" y="49530"/>
                  </a:lnTo>
                  <a:close/>
                </a:path>
                <a:path w="4737735" h="540384">
                  <a:moveTo>
                    <a:pt x="3800627" y="348234"/>
                  </a:moveTo>
                  <a:lnTo>
                    <a:pt x="3800513" y="297446"/>
                  </a:lnTo>
                  <a:lnTo>
                    <a:pt x="3793477" y="244373"/>
                  </a:lnTo>
                  <a:lnTo>
                    <a:pt x="3774135" y="202145"/>
                  </a:lnTo>
                  <a:lnTo>
                    <a:pt x="3745750" y="171742"/>
                  </a:lnTo>
                  <a:lnTo>
                    <a:pt x="3711435" y="153365"/>
                  </a:lnTo>
                  <a:lnTo>
                    <a:pt x="3674338" y="147193"/>
                  </a:lnTo>
                  <a:lnTo>
                    <a:pt x="3636797" y="149517"/>
                  </a:lnTo>
                  <a:lnTo>
                    <a:pt x="3582555" y="164198"/>
                  </a:lnTo>
                  <a:lnTo>
                    <a:pt x="3553434" y="200914"/>
                  </a:lnTo>
                  <a:lnTo>
                    <a:pt x="3562464" y="210566"/>
                  </a:lnTo>
                  <a:lnTo>
                    <a:pt x="3579177" y="209829"/>
                  </a:lnTo>
                  <a:lnTo>
                    <a:pt x="3599827" y="201942"/>
                  </a:lnTo>
                  <a:lnTo>
                    <a:pt x="3618344" y="197231"/>
                  </a:lnTo>
                  <a:lnTo>
                    <a:pt x="3637813" y="194957"/>
                  </a:lnTo>
                  <a:lnTo>
                    <a:pt x="3661333" y="194373"/>
                  </a:lnTo>
                  <a:lnTo>
                    <a:pt x="3682136" y="197599"/>
                  </a:lnTo>
                  <a:lnTo>
                    <a:pt x="3706787" y="211569"/>
                  </a:lnTo>
                  <a:lnTo>
                    <a:pt x="3727373" y="242709"/>
                  </a:lnTo>
                  <a:lnTo>
                    <a:pt x="3735997" y="297446"/>
                  </a:lnTo>
                  <a:lnTo>
                    <a:pt x="3735997" y="317868"/>
                  </a:lnTo>
                  <a:lnTo>
                    <a:pt x="3735552" y="317906"/>
                  </a:lnTo>
                  <a:lnTo>
                    <a:pt x="3735552" y="408457"/>
                  </a:lnTo>
                  <a:lnTo>
                    <a:pt x="3732961" y="451053"/>
                  </a:lnTo>
                  <a:lnTo>
                    <a:pt x="3693566" y="493090"/>
                  </a:lnTo>
                  <a:lnTo>
                    <a:pt x="3644290" y="497433"/>
                  </a:lnTo>
                  <a:lnTo>
                    <a:pt x="3618611" y="492366"/>
                  </a:lnTo>
                  <a:lnTo>
                    <a:pt x="3599878" y="478472"/>
                  </a:lnTo>
                  <a:lnTo>
                    <a:pt x="3588423" y="457708"/>
                  </a:lnTo>
                  <a:lnTo>
                    <a:pt x="3584537" y="432003"/>
                  </a:lnTo>
                  <a:lnTo>
                    <a:pt x="3596817" y="392315"/>
                  </a:lnTo>
                  <a:lnTo>
                    <a:pt x="3627412" y="367665"/>
                  </a:lnTo>
                  <a:lnTo>
                    <a:pt x="3666909" y="354482"/>
                  </a:lnTo>
                  <a:lnTo>
                    <a:pt x="3705910" y="349199"/>
                  </a:lnTo>
                  <a:lnTo>
                    <a:pt x="3735032" y="348234"/>
                  </a:lnTo>
                  <a:lnTo>
                    <a:pt x="3735387" y="388620"/>
                  </a:lnTo>
                  <a:lnTo>
                    <a:pt x="3735463" y="397967"/>
                  </a:lnTo>
                  <a:lnTo>
                    <a:pt x="3735552" y="408457"/>
                  </a:lnTo>
                  <a:lnTo>
                    <a:pt x="3735552" y="317906"/>
                  </a:lnTo>
                  <a:lnTo>
                    <a:pt x="3673208" y="321640"/>
                  </a:lnTo>
                  <a:lnTo>
                    <a:pt x="3619906" y="330263"/>
                  </a:lnTo>
                  <a:lnTo>
                    <a:pt x="3576967" y="345008"/>
                  </a:lnTo>
                  <a:lnTo>
                    <a:pt x="3545217" y="367157"/>
                  </a:lnTo>
                  <a:lnTo>
                    <a:pt x="3525545" y="397967"/>
                  </a:lnTo>
                  <a:lnTo>
                    <a:pt x="3518801" y="438721"/>
                  </a:lnTo>
                  <a:lnTo>
                    <a:pt x="3527590" y="484797"/>
                  </a:lnTo>
                  <a:lnTo>
                    <a:pt x="3551034" y="516318"/>
                  </a:lnTo>
                  <a:lnTo>
                    <a:pt x="3584702" y="534390"/>
                  </a:lnTo>
                  <a:lnTo>
                    <a:pt x="3624186" y="540169"/>
                  </a:lnTo>
                  <a:lnTo>
                    <a:pt x="3696919" y="536435"/>
                  </a:lnTo>
                  <a:lnTo>
                    <a:pt x="3746296" y="524865"/>
                  </a:lnTo>
                  <a:lnTo>
                    <a:pt x="3781006" y="497433"/>
                  </a:lnTo>
                  <a:lnTo>
                    <a:pt x="3799484" y="437311"/>
                  </a:lnTo>
                  <a:lnTo>
                    <a:pt x="3800538" y="392315"/>
                  </a:lnTo>
                  <a:lnTo>
                    <a:pt x="3800627" y="348234"/>
                  </a:lnTo>
                  <a:close/>
                </a:path>
                <a:path w="4737735" h="540384">
                  <a:moveTo>
                    <a:pt x="4093083" y="502132"/>
                  </a:moveTo>
                  <a:lnTo>
                    <a:pt x="4092244" y="495147"/>
                  </a:lnTo>
                  <a:lnTo>
                    <a:pt x="4089273" y="484733"/>
                  </a:lnTo>
                  <a:lnTo>
                    <a:pt x="4081462" y="482676"/>
                  </a:lnTo>
                  <a:lnTo>
                    <a:pt x="4073893" y="484390"/>
                  </a:lnTo>
                  <a:lnTo>
                    <a:pt x="4065359" y="486067"/>
                  </a:lnTo>
                  <a:lnTo>
                    <a:pt x="4057332" y="487235"/>
                  </a:lnTo>
                  <a:lnTo>
                    <a:pt x="4048099" y="487946"/>
                  </a:lnTo>
                  <a:lnTo>
                    <a:pt x="4035920" y="488175"/>
                  </a:lnTo>
                  <a:lnTo>
                    <a:pt x="4014622" y="486067"/>
                  </a:lnTo>
                  <a:lnTo>
                    <a:pt x="3997426" y="478307"/>
                  </a:lnTo>
                  <a:lnTo>
                    <a:pt x="3985920" y="462699"/>
                  </a:lnTo>
                  <a:lnTo>
                    <a:pt x="3981729" y="437032"/>
                  </a:lnTo>
                  <a:lnTo>
                    <a:pt x="3981729" y="203365"/>
                  </a:lnTo>
                  <a:lnTo>
                    <a:pt x="4068064" y="203365"/>
                  </a:lnTo>
                  <a:lnTo>
                    <a:pt x="4077398" y="201485"/>
                  </a:lnTo>
                  <a:lnTo>
                    <a:pt x="4085031" y="196367"/>
                  </a:lnTo>
                  <a:lnTo>
                    <a:pt x="4090187" y="188823"/>
                  </a:lnTo>
                  <a:lnTo>
                    <a:pt x="4092079" y="179641"/>
                  </a:lnTo>
                  <a:lnTo>
                    <a:pt x="4090187" y="170230"/>
                  </a:lnTo>
                  <a:lnTo>
                    <a:pt x="4085031" y="162623"/>
                  </a:lnTo>
                  <a:lnTo>
                    <a:pt x="4077398" y="157530"/>
                  </a:lnTo>
                  <a:lnTo>
                    <a:pt x="4068064" y="155663"/>
                  </a:lnTo>
                  <a:lnTo>
                    <a:pt x="3981729" y="155663"/>
                  </a:lnTo>
                  <a:lnTo>
                    <a:pt x="3981729" y="83248"/>
                  </a:lnTo>
                  <a:lnTo>
                    <a:pt x="3979189" y="70726"/>
                  </a:lnTo>
                  <a:lnTo>
                    <a:pt x="3972268" y="60680"/>
                  </a:lnTo>
                  <a:lnTo>
                    <a:pt x="3962082" y="54013"/>
                  </a:lnTo>
                  <a:lnTo>
                    <a:pt x="3949738" y="51587"/>
                  </a:lnTo>
                  <a:lnTo>
                    <a:pt x="3936987" y="54013"/>
                  </a:lnTo>
                  <a:lnTo>
                    <a:pt x="3926624" y="60680"/>
                  </a:lnTo>
                  <a:lnTo>
                    <a:pt x="3919651" y="70726"/>
                  </a:lnTo>
                  <a:lnTo>
                    <a:pt x="3917099" y="83248"/>
                  </a:lnTo>
                  <a:lnTo>
                    <a:pt x="3917099" y="155663"/>
                  </a:lnTo>
                  <a:lnTo>
                    <a:pt x="3854958" y="155663"/>
                  </a:lnTo>
                  <a:lnTo>
                    <a:pt x="3845496" y="160566"/>
                  </a:lnTo>
                  <a:lnTo>
                    <a:pt x="3841800" y="171589"/>
                  </a:lnTo>
                  <a:lnTo>
                    <a:pt x="3844391" y="183273"/>
                  </a:lnTo>
                  <a:lnTo>
                    <a:pt x="3853789" y="190119"/>
                  </a:lnTo>
                  <a:lnTo>
                    <a:pt x="3917099" y="203365"/>
                  </a:lnTo>
                  <a:lnTo>
                    <a:pt x="3917099" y="443788"/>
                  </a:lnTo>
                  <a:lnTo>
                    <a:pt x="3924389" y="488276"/>
                  </a:lnTo>
                  <a:lnTo>
                    <a:pt x="3944582" y="516026"/>
                  </a:lnTo>
                  <a:lnTo>
                    <a:pt x="3975176" y="530301"/>
                  </a:lnTo>
                  <a:lnTo>
                    <a:pt x="4013682" y="534339"/>
                  </a:lnTo>
                  <a:lnTo>
                    <a:pt x="4034002" y="533603"/>
                  </a:lnTo>
                  <a:lnTo>
                    <a:pt x="4078897" y="522389"/>
                  </a:lnTo>
                  <a:lnTo>
                    <a:pt x="4091508" y="509473"/>
                  </a:lnTo>
                  <a:lnTo>
                    <a:pt x="4093083" y="502132"/>
                  </a:lnTo>
                  <a:close/>
                </a:path>
                <a:path w="4737735" h="540384">
                  <a:moveTo>
                    <a:pt x="4449165" y="322160"/>
                  </a:moveTo>
                  <a:lnTo>
                    <a:pt x="4448797" y="317893"/>
                  </a:lnTo>
                  <a:lnTo>
                    <a:pt x="4445584" y="280543"/>
                  </a:lnTo>
                  <a:lnTo>
                    <a:pt x="4434484" y="239776"/>
                  </a:lnTo>
                  <a:lnTo>
                    <a:pt x="4434433" y="239572"/>
                  </a:lnTo>
                  <a:lnTo>
                    <a:pt x="4415117" y="202361"/>
                  </a:lnTo>
                  <a:lnTo>
                    <a:pt x="4400474" y="186512"/>
                  </a:lnTo>
                  <a:lnTo>
                    <a:pt x="4387037" y="171958"/>
                  </a:lnTo>
                  <a:lnTo>
                    <a:pt x="4384395" y="170522"/>
                  </a:lnTo>
                  <a:lnTo>
                    <a:pt x="4384395" y="307949"/>
                  </a:lnTo>
                  <a:lnTo>
                    <a:pt x="4205681" y="317893"/>
                  </a:lnTo>
                  <a:lnTo>
                    <a:pt x="4213212" y="259041"/>
                  </a:lnTo>
                  <a:lnTo>
                    <a:pt x="4232770" y="218389"/>
                  </a:lnTo>
                  <a:lnTo>
                    <a:pt x="4298010" y="186512"/>
                  </a:lnTo>
                  <a:lnTo>
                    <a:pt x="4334649" y="195186"/>
                  </a:lnTo>
                  <a:lnTo>
                    <a:pt x="4360443" y="218389"/>
                  </a:lnTo>
                  <a:lnTo>
                    <a:pt x="4376356" y="251879"/>
                  </a:lnTo>
                  <a:lnTo>
                    <a:pt x="4383341" y="291439"/>
                  </a:lnTo>
                  <a:lnTo>
                    <a:pt x="4384027" y="305142"/>
                  </a:lnTo>
                  <a:lnTo>
                    <a:pt x="4384395" y="307949"/>
                  </a:lnTo>
                  <a:lnTo>
                    <a:pt x="4384395" y="170522"/>
                  </a:lnTo>
                  <a:lnTo>
                    <a:pt x="4349597" y="151460"/>
                  </a:lnTo>
                  <a:lnTo>
                    <a:pt x="4302188" y="143941"/>
                  </a:lnTo>
                  <a:lnTo>
                    <a:pt x="4256392" y="150482"/>
                  </a:lnTo>
                  <a:lnTo>
                    <a:pt x="4217022" y="169354"/>
                  </a:lnTo>
                  <a:lnTo>
                    <a:pt x="4184929" y="199491"/>
                  </a:lnTo>
                  <a:lnTo>
                    <a:pt x="4161066" y="239572"/>
                  </a:lnTo>
                  <a:lnTo>
                    <a:pt x="4160939" y="239776"/>
                  </a:lnTo>
                  <a:lnTo>
                    <a:pt x="4145940" y="289128"/>
                  </a:lnTo>
                  <a:lnTo>
                    <a:pt x="4140758" y="346240"/>
                  </a:lnTo>
                  <a:lnTo>
                    <a:pt x="4140746" y="346443"/>
                  </a:lnTo>
                  <a:lnTo>
                    <a:pt x="4145521" y="398399"/>
                  </a:lnTo>
                  <a:lnTo>
                    <a:pt x="4159110" y="441553"/>
                  </a:lnTo>
                  <a:lnTo>
                    <a:pt x="4159161" y="441718"/>
                  </a:lnTo>
                  <a:lnTo>
                    <a:pt x="4180624" y="476618"/>
                  </a:lnTo>
                  <a:lnTo>
                    <a:pt x="4208881" y="503339"/>
                  </a:lnTo>
                  <a:lnTo>
                    <a:pt x="4242879" y="522135"/>
                  </a:lnTo>
                  <a:lnTo>
                    <a:pt x="4281576" y="533247"/>
                  </a:lnTo>
                  <a:lnTo>
                    <a:pt x="4323956" y="536892"/>
                  </a:lnTo>
                  <a:lnTo>
                    <a:pt x="4361891" y="534530"/>
                  </a:lnTo>
                  <a:lnTo>
                    <a:pt x="4411396" y="522135"/>
                  </a:lnTo>
                  <a:lnTo>
                    <a:pt x="4436821" y="499694"/>
                  </a:lnTo>
                  <a:lnTo>
                    <a:pt x="4435513" y="492950"/>
                  </a:lnTo>
                  <a:lnTo>
                    <a:pt x="4434611" y="491413"/>
                  </a:lnTo>
                  <a:lnTo>
                    <a:pt x="4431830" y="486664"/>
                  </a:lnTo>
                  <a:lnTo>
                    <a:pt x="4426255" y="482561"/>
                  </a:lnTo>
                  <a:lnTo>
                    <a:pt x="4419397" y="480847"/>
                  </a:lnTo>
                  <a:lnTo>
                    <a:pt x="4411840" y="481736"/>
                  </a:lnTo>
                  <a:lnTo>
                    <a:pt x="4399813" y="485127"/>
                  </a:lnTo>
                  <a:lnTo>
                    <a:pt x="4385526" y="488251"/>
                  </a:lnTo>
                  <a:lnTo>
                    <a:pt x="4366272" y="490537"/>
                  </a:lnTo>
                  <a:lnTo>
                    <a:pt x="4339348" y="491413"/>
                  </a:lnTo>
                  <a:lnTo>
                    <a:pt x="4292651" y="486041"/>
                  </a:lnTo>
                  <a:lnTo>
                    <a:pt x="4255706" y="469569"/>
                  </a:lnTo>
                  <a:lnTo>
                    <a:pt x="4228731" y="441553"/>
                  </a:lnTo>
                  <a:lnTo>
                    <a:pt x="4211980" y="401472"/>
                  </a:lnTo>
                  <a:lnTo>
                    <a:pt x="4205681" y="348869"/>
                  </a:lnTo>
                  <a:lnTo>
                    <a:pt x="4421403" y="348869"/>
                  </a:lnTo>
                  <a:lnTo>
                    <a:pt x="4436618" y="346240"/>
                  </a:lnTo>
                  <a:lnTo>
                    <a:pt x="4444949" y="339648"/>
                  </a:lnTo>
                  <a:lnTo>
                    <a:pt x="4448454" y="330987"/>
                  </a:lnTo>
                  <a:lnTo>
                    <a:pt x="4449165" y="322160"/>
                  </a:lnTo>
                  <a:close/>
                </a:path>
                <a:path w="4737735" h="540384">
                  <a:moveTo>
                    <a:pt x="4737735" y="176618"/>
                  </a:moveTo>
                  <a:lnTo>
                    <a:pt x="4735182" y="163842"/>
                  </a:lnTo>
                  <a:lnTo>
                    <a:pt x="4728197" y="153466"/>
                  </a:lnTo>
                  <a:lnTo>
                    <a:pt x="4717796" y="146494"/>
                  </a:lnTo>
                  <a:lnTo>
                    <a:pt x="4704969" y="143941"/>
                  </a:lnTo>
                  <a:lnTo>
                    <a:pt x="4667720" y="145542"/>
                  </a:lnTo>
                  <a:lnTo>
                    <a:pt x="4597514" y="164223"/>
                  </a:lnTo>
                  <a:lnTo>
                    <a:pt x="4544936" y="216687"/>
                  </a:lnTo>
                  <a:lnTo>
                    <a:pt x="4529709" y="260515"/>
                  </a:lnTo>
                  <a:lnTo>
                    <a:pt x="4524235" y="318693"/>
                  </a:lnTo>
                  <a:lnTo>
                    <a:pt x="4524235" y="496443"/>
                  </a:lnTo>
                  <a:lnTo>
                    <a:pt x="4526762" y="508685"/>
                  </a:lnTo>
                  <a:lnTo>
                    <a:pt x="4533646" y="518591"/>
                  </a:lnTo>
                  <a:lnTo>
                    <a:pt x="4543857" y="525233"/>
                  </a:lnTo>
                  <a:lnTo>
                    <a:pt x="4556341" y="527646"/>
                  </a:lnTo>
                  <a:lnTo>
                    <a:pt x="4568622" y="525233"/>
                  </a:lnTo>
                  <a:lnTo>
                    <a:pt x="4578731" y="518591"/>
                  </a:lnTo>
                  <a:lnTo>
                    <a:pt x="4585589" y="508685"/>
                  </a:lnTo>
                  <a:lnTo>
                    <a:pt x="4588116" y="496443"/>
                  </a:lnTo>
                  <a:lnTo>
                    <a:pt x="4588154" y="279260"/>
                  </a:lnTo>
                  <a:lnTo>
                    <a:pt x="4589043" y="253326"/>
                  </a:lnTo>
                  <a:lnTo>
                    <a:pt x="4611738" y="213931"/>
                  </a:lnTo>
                  <a:lnTo>
                    <a:pt x="4663859" y="209118"/>
                  </a:lnTo>
                  <a:lnTo>
                    <a:pt x="4704969" y="209067"/>
                  </a:lnTo>
                  <a:lnTo>
                    <a:pt x="4717605" y="206514"/>
                  </a:lnTo>
                  <a:lnTo>
                    <a:pt x="4728032" y="199542"/>
                  </a:lnTo>
                  <a:lnTo>
                    <a:pt x="4735119" y="189230"/>
                  </a:lnTo>
                  <a:lnTo>
                    <a:pt x="4737735" y="176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7" name="object 7"/>
            <p:cNvSpPr/>
            <p:nvPr/>
          </p:nvSpPr>
          <p:spPr>
            <a:xfrm>
              <a:off x="971095" y="8542321"/>
              <a:ext cx="4732020" cy="1120140"/>
            </a:xfrm>
            <a:custGeom>
              <a:avLst/>
              <a:gdLst/>
              <a:ahLst/>
              <a:cxnLst/>
              <a:rect l="l" t="t" r="r" b="b"/>
              <a:pathLst>
                <a:path w="4732020" h="1120140">
                  <a:moveTo>
                    <a:pt x="4619471" y="0"/>
                  </a:moveTo>
                  <a:lnTo>
                    <a:pt x="112069" y="0"/>
                  </a:lnTo>
                  <a:lnTo>
                    <a:pt x="47279" y="1751"/>
                  </a:lnTo>
                  <a:lnTo>
                    <a:pt x="14008" y="14013"/>
                  </a:lnTo>
                  <a:lnTo>
                    <a:pt x="1751" y="47297"/>
                  </a:lnTo>
                  <a:lnTo>
                    <a:pt x="0" y="112111"/>
                  </a:lnTo>
                  <a:lnTo>
                    <a:pt x="0" y="1007875"/>
                  </a:lnTo>
                  <a:lnTo>
                    <a:pt x="1751" y="1072671"/>
                  </a:lnTo>
                  <a:lnTo>
                    <a:pt x="14008" y="1105945"/>
                  </a:lnTo>
                  <a:lnTo>
                    <a:pt x="47279" y="1118204"/>
                  </a:lnTo>
                  <a:lnTo>
                    <a:pt x="112069" y="1119955"/>
                  </a:lnTo>
                  <a:lnTo>
                    <a:pt x="4619471" y="1119955"/>
                  </a:lnTo>
                  <a:lnTo>
                    <a:pt x="4684262" y="1118204"/>
                  </a:lnTo>
                  <a:lnTo>
                    <a:pt x="4717533" y="1105945"/>
                  </a:lnTo>
                  <a:lnTo>
                    <a:pt x="4729790" y="1072671"/>
                  </a:lnTo>
                  <a:lnTo>
                    <a:pt x="4731541" y="1007875"/>
                  </a:lnTo>
                  <a:lnTo>
                    <a:pt x="4731541" y="112111"/>
                  </a:lnTo>
                  <a:lnTo>
                    <a:pt x="4729790" y="47297"/>
                  </a:lnTo>
                  <a:lnTo>
                    <a:pt x="4717533" y="14013"/>
                  </a:lnTo>
                  <a:lnTo>
                    <a:pt x="4684262" y="1751"/>
                  </a:lnTo>
                  <a:lnTo>
                    <a:pt x="4619471" y="0"/>
                  </a:lnTo>
                  <a:close/>
                </a:path>
              </a:pathLst>
            </a:custGeom>
            <a:solidFill>
              <a:srgbClr val="92CFDA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8" name="object 8"/>
            <p:cNvSpPr/>
            <p:nvPr/>
          </p:nvSpPr>
          <p:spPr>
            <a:xfrm>
              <a:off x="971077" y="8854793"/>
              <a:ext cx="4732020" cy="807720"/>
            </a:xfrm>
            <a:custGeom>
              <a:avLst/>
              <a:gdLst/>
              <a:ahLst/>
              <a:cxnLst/>
              <a:rect l="l" t="t" r="r" b="b"/>
              <a:pathLst>
                <a:path w="4732020" h="807720">
                  <a:moveTo>
                    <a:pt x="298074" y="0"/>
                  </a:moveTo>
                  <a:lnTo>
                    <a:pt x="256871" y="413"/>
                  </a:lnTo>
                  <a:lnTo>
                    <a:pt x="212163" y="1656"/>
                  </a:lnTo>
                  <a:lnTo>
                    <a:pt x="164036" y="3732"/>
                  </a:lnTo>
                  <a:lnTo>
                    <a:pt x="112577" y="6647"/>
                  </a:lnTo>
                  <a:lnTo>
                    <a:pt x="57869" y="10403"/>
                  </a:lnTo>
                  <a:lnTo>
                    <a:pt x="0" y="15004"/>
                  </a:lnTo>
                  <a:lnTo>
                    <a:pt x="0" y="695402"/>
                  </a:lnTo>
                  <a:lnTo>
                    <a:pt x="1751" y="760199"/>
                  </a:lnTo>
                  <a:lnTo>
                    <a:pt x="14008" y="793473"/>
                  </a:lnTo>
                  <a:lnTo>
                    <a:pt x="47279" y="805732"/>
                  </a:lnTo>
                  <a:lnTo>
                    <a:pt x="112069" y="807483"/>
                  </a:lnTo>
                  <a:lnTo>
                    <a:pt x="4619492" y="807483"/>
                  </a:lnTo>
                  <a:lnTo>
                    <a:pt x="4684283" y="805732"/>
                  </a:lnTo>
                  <a:lnTo>
                    <a:pt x="4717554" y="793473"/>
                  </a:lnTo>
                  <a:lnTo>
                    <a:pt x="4729811" y="760199"/>
                  </a:lnTo>
                  <a:lnTo>
                    <a:pt x="4731562" y="695402"/>
                  </a:lnTo>
                  <a:lnTo>
                    <a:pt x="4731562" y="409736"/>
                  </a:lnTo>
                  <a:lnTo>
                    <a:pt x="4615949" y="396767"/>
                  </a:lnTo>
                  <a:lnTo>
                    <a:pt x="4481087" y="382452"/>
                  </a:lnTo>
                  <a:lnTo>
                    <a:pt x="4382855" y="372595"/>
                  </a:lnTo>
                  <a:lnTo>
                    <a:pt x="4279622" y="362792"/>
                  </a:lnTo>
                  <a:lnTo>
                    <a:pt x="4172810" y="353302"/>
                  </a:lnTo>
                  <a:lnTo>
                    <a:pt x="4063842" y="344388"/>
                  </a:lnTo>
                  <a:lnTo>
                    <a:pt x="4008993" y="340228"/>
                  </a:lnTo>
                  <a:lnTo>
                    <a:pt x="3954138" y="336309"/>
                  </a:lnTo>
                  <a:lnTo>
                    <a:pt x="3899455" y="332665"/>
                  </a:lnTo>
                  <a:lnTo>
                    <a:pt x="3845121" y="329327"/>
                  </a:lnTo>
                  <a:lnTo>
                    <a:pt x="3791314" y="326329"/>
                  </a:lnTo>
                  <a:lnTo>
                    <a:pt x="3738212" y="323702"/>
                  </a:lnTo>
                  <a:lnTo>
                    <a:pt x="3685993" y="321480"/>
                  </a:lnTo>
                  <a:lnTo>
                    <a:pt x="3634834" y="319695"/>
                  </a:lnTo>
                  <a:lnTo>
                    <a:pt x="3584913" y="318380"/>
                  </a:lnTo>
                  <a:lnTo>
                    <a:pt x="3536407" y="317567"/>
                  </a:lnTo>
                  <a:lnTo>
                    <a:pt x="3458454" y="317058"/>
                  </a:lnTo>
                  <a:lnTo>
                    <a:pt x="3426756" y="316378"/>
                  </a:lnTo>
                  <a:lnTo>
                    <a:pt x="3361403" y="313725"/>
                  </a:lnTo>
                  <a:lnTo>
                    <a:pt x="3293459" y="309445"/>
                  </a:lnTo>
                  <a:lnTo>
                    <a:pt x="3222946" y="303655"/>
                  </a:lnTo>
                  <a:lnTo>
                    <a:pt x="3149887" y="296470"/>
                  </a:lnTo>
                  <a:lnTo>
                    <a:pt x="3074305" y="288007"/>
                  </a:lnTo>
                  <a:lnTo>
                    <a:pt x="2996223" y="278382"/>
                  </a:lnTo>
                  <a:lnTo>
                    <a:pt x="2915663" y="267712"/>
                  </a:lnTo>
                  <a:lnTo>
                    <a:pt x="2832649" y="256112"/>
                  </a:lnTo>
                  <a:lnTo>
                    <a:pt x="2703574" y="237223"/>
                  </a:lnTo>
                  <a:lnTo>
                    <a:pt x="2234787" y="166078"/>
                  </a:lnTo>
                  <a:lnTo>
                    <a:pt x="2082886" y="143790"/>
                  </a:lnTo>
                  <a:lnTo>
                    <a:pt x="1978801" y="129053"/>
                  </a:lnTo>
                  <a:lnTo>
                    <a:pt x="1872489" y="114548"/>
                  </a:lnTo>
                  <a:lnTo>
                    <a:pt x="1763972" y="100392"/>
                  </a:lnTo>
                  <a:lnTo>
                    <a:pt x="1653272" y="86700"/>
                  </a:lnTo>
                  <a:lnTo>
                    <a:pt x="1597112" y="80065"/>
                  </a:lnTo>
                  <a:lnTo>
                    <a:pt x="1540414" y="73589"/>
                  </a:lnTo>
                  <a:lnTo>
                    <a:pt x="1483182" y="67288"/>
                  </a:lnTo>
                  <a:lnTo>
                    <a:pt x="1425419" y="61176"/>
                  </a:lnTo>
                  <a:lnTo>
                    <a:pt x="1367128" y="55267"/>
                  </a:lnTo>
                  <a:lnTo>
                    <a:pt x="1308310" y="49576"/>
                  </a:lnTo>
                  <a:lnTo>
                    <a:pt x="1248971" y="44117"/>
                  </a:lnTo>
                  <a:lnTo>
                    <a:pt x="1189111" y="38905"/>
                  </a:lnTo>
                  <a:lnTo>
                    <a:pt x="1128734" y="33955"/>
                  </a:lnTo>
                  <a:lnTo>
                    <a:pt x="1067843" y="29281"/>
                  </a:lnTo>
                  <a:lnTo>
                    <a:pt x="1006440" y="24897"/>
                  </a:lnTo>
                  <a:lnTo>
                    <a:pt x="944529" y="20818"/>
                  </a:lnTo>
                  <a:lnTo>
                    <a:pt x="882112" y="17058"/>
                  </a:lnTo>
                  <a:lnTo>
                    <a:pt x="819193" y="13633"/>
                  </a:lnTo>
                  <a:lnTo>
                    <a:pt x="755773" y="10556"/>
                  </a:lnTo>
                  <a:lnTo>
                    <a:pt x="691856" y="7843"/>
                  </a:lnTo>
                  <a:lnTo>
                    <a:pt x="627445" y="5507"/>
                  </a:lnTo>
                  <a:lnTo>
                    <a:pt x="562543" y="3563"/>
                  </a:lnTo>
                  <a:lnTo>
                    <a:pt x="497151" y="2026"/>
                  </a:lnTo>
                  <a:lnTo>
                    <a:pt x="431274" y="910"/>
                  </a:lnTo>
                  <a:lnTo>
                    <a:pt x="364914" y="229"/>
                  </a:lnTo>
                  <a:lnTo>
                    <a:pt x="298074" y="0"/>
                  </a:lnTo>
                  <a:close/>
                </a:path>
              </a:pathLst>
            </a:custGeom>
            <a:solidFill>
              <a:srgbClr val="009BD4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9" name="object 9"/>
            <p:cNvSpPr/>
            <p:nvPr/>
          </p:nvSpPr>
          <p:spPr>
            <a:xfrm>
              <a:off x="971058" y="8814987"/>
              <a:ext cx="4732020" cy="530225"/>
            </a:xfrm>
            <a:custGeom>
              <a:avLst/>
              <a:gdLst/>
              <a:ahLst/>
              <a:cxnLst/>
              <a:rect l="l" t="t" r="r" b="b"/>
              <a:pathLst>
                <a:path w="4732020" h="530225">
                  <a:moveTo>
                    <a:pt x="4648350" y="0"/>
                  </a:moveTo>
                  <a:lnTo>
                    <a:pt x="4605481" y="347"/>
                  </a:lnTo>
                  <a:lnTo>
                    <a:pt x="4560539" y="1372"/>
                  </a:lnTo>
                  <a:lnTo>
                    <a:pt x="4513632" y="3047"/>
                  </a:lnTo>
                  <a:lnTo>
                    <a:pt x="4464870" y="5343"/>
                  </a:lnTo>
                  <a:lnTo>
                    <a:pt x="4414363" y="8233"/>
                  </a:lnTo>
                  <a:lnTo>
                    <a:pt x="4362221" y="11690"/>
                  </a:lnTo>
                  <a:lnTo>
                    <a:pt x="4308552" y="15686"/>
                  </a:lnTo>
                  <a:lnTo>
                    <a:pt x="4253467" y="20193"/>
                  </a:lnTo>
                  <a:lnTo>
                    <a:pt x="4197075" y="25184"/>
                  </a:lnTo>
                  <a:lnTo>
                    <a:pt x="4139486" y="30631"/>
                  </a:lnTo>
                  <a:lnTo>
                    <a:pt x="4080808" y="36506"/>
                  </a:lnTo>
                  <a:lnTo>
                    <a:pt x="4021153" y="42782"/>
                  </a:lnTo>
                  <a:lnTo>
                    <a:pt x="3960628" y="49431"/>
                  </a:lnTo>
                  <a:lnTo>
                    <a:pt x="3899345" y="56426"/>
                  </a:lnTo>
                  <a:lnTo>
                    <a:pt x="3837411" y="63738"/>
                  </a:lnTo>
                  <a:lnTo>
                    <a:pt x="3712034" y="79206"/>
                  </a:lnTo>
                  <a:lnTo>
                    <a:pt x="3585372" y="95613"/>
                  </a:lnTo>
                  <a:lnTo>
                    <a:pt x="3458303" y="112739"/>
                  </a:lnTo>
                  <a:lnTo>
                    <a:pt x="3331702" y="130362"/>
                  </a:lnTo>
                  <a:lnTo>
                    <a:pt x="3144596" y="157246"/>
                  </a:lnTo>
                  <a:lnTo>
                    <a:pt x="2847512" y="201408"/>
                  </a:lnTo>
                  <a:lnTo>
                    <a:pt x="2440930" y="262726"/>
                  </a:lnTo>
                  <a:lnTo>
                    <a:pt x="2319918" y="280324"/>
                  </a:lnTo>
                  <a:lnTo>
                    <a:pt x="2251148" y="289822"/>
                  </a:lnTo>
                  <a:lnTo>
                    <a:pt x="2192926" y="297275"/>
                  </a:lnTo>
                  <a:lnTo>
                    <a:pt x="2146128" y="302462"/>
                  </a:lnTo>
                  <a:lnTo>
                    <a:pt x="2099265" y="305509"/>
                  </a:lnTo>
                  <a:lnTo>
                    <a:pt x="2075739" y="304969"/>
                  </a:lnTo>
                  <a:lnTo>
                    <a:pt x="2021848" y="300826"/>
                  </a:lnTo>
                  <a:lnTo>
                    <a:pt x="1959320" y="292982"/>
                  </a:lnTo>
                  <a:lnTo>
                    <a:pt x="1888733" y="281901"/>
                  </a:lnTo>
                  <a:lnTo>
                    <a:pt x="1850597" y="275291"/>
                  </a:lnTo>
                  <a:lnTo>
                    <a:pt x="1810662" y="268044"/>
                  </a:lnTo>
                  <a:lnTo>
                    <a:pt x="1725685" y="251875"/>
                  </a:lnTo>
                  <a:lnTo>
                    <a:pt x="1435081" y="194118"/>
                  </a:lnTo>
                  <a:lnTo>
                    <a:pt x="1328244" y="173324"/>
                  </a:lnTo>
                  <a:lnTo>
                    <a:pt x="1273282" y="162898"/>
                  </a:lnTo>
                  <a:lnTo>
                    <a:pt x="1217385" y="152530"/>
                  </a:lnTo>
                  <a:lnTo>
                    <a:pt x="1160627" y="142277"/>
                  </a:lnTo>
                  <a:lnTo>
                    <a:pt x="1103079" y="132198"/>
                  </a:lnTo>
                  <a:lnTo>
                    <a:pt x="1044814" y="122350"/>
                  </a:lnTo>
                  <a:lnTo>
                    <a:pt x="985903" y="112792"/>
                  </a:lnTo>
                  <a:lnTo>
                    <a:pt x="926420" y="103580"/>
                  </a:lnTo>
                  <a:lnTo>
                    <a:pt x="866435" y="94773"/>
                  </a:lnTo>
                  <a:lnTo>
                    <a:pt x="806021" y="86428"/>
                  </a:lnTo>
                  <a:lnTo>
                    <a:pt x="745250" y="78604"/>
                  </a:lnTo>
                  <a:lnTo>
                    <a:pt x="684194" y="71358"/>
                  </a:lnTo>
                  <a:lnTo>
                    <a:pt x="622925" y="64747"/>
                  </a:lnTo>
                  <a:lnTo>
                    <a:pt x="561516" y="58831"/>
                  </a:lnTo>
                  <a:lnTo>
                    <a:pt x="500038" y="53666"/>
                  </a:lnTo>
                  <a:lnTo>
                    <a:pt x="438563" y="49311"/>
                  </a:lnTo>
                  <a:lnTo>
                    <a:pt x="377164" y="45823"/>
                  </a:lnTo>
                  <a:lnTo>
                    <a:pt x="315912" y="43259"/>
                  </a:lnTo>
                  <a:lnTo>
                    <a:pt x="254880" y="41679"/>
                  </a:lnTo>
                  <a:lnTo>
                    <a:pt x="194140" y="41140"/>
                  </a:lnTo>
                  <a:lnTo>
                    <a:pt x="147960" y="41489"/>
                  </a:lnTo>
                  <a:lnTo>
                    <a:pt x="99956" y="42477"/>
                  </a:lnTo>
                  <a:lnTo>
                    <a:pt x="50508" y="44011"/>
                  </a:lnTo>
                  <a:lnTo>
                    <a:pt x="0" y="45998"/>
                  </a:lnTo>
                  <a:lnTo>
                    <a:pt x="0" y="390815"/>
                  </a:lnTo>
                  <a:lnTo>
                    <a:pt x="114109" y="393449"/>
                  </a:lnTo>
                  <a:lnTo>
                    <a:pt x="165186" y="394454"/>
                  </a:lnTo>
                  <a:lnTo>
                    <a:pt x="209295" y="395125"/>
                  </a:lnTo>
                  <a:lnTo>
                    <a:pt x="244201" y="395370"/>
                  </a:lnTo>
                  <a:lnTo>
                    <a:pt x="324622" y="395201"/>
                  </a:lnTo>
                  <a:lnTo>
                    <a:pt x="404089" y="394707"/>
                  </a:lnTo>
                  <a:lnTo>
                    <a:pt x="482540" y="393907"/>
                  </a:lnTo>
                  <a:lnTo>
                    <a:pt x="559911" y="392821"/>
                  </a:lnTo>
                  <a:lnTo>
                    <a:pt x="636138" y="391466"/>
                  </a:lnTo>
                  <a:lnTo>
                    <a:pt x="711158" y="389864"/>
                  </a:lnTo>
                  <a:lnTo>
                    <a:pt x="784909" y="388031"/>
                  </a:lnTo>
                  <a:lnTo>
                    <a:pt x="857326" y="385989"/>
                  </a:lnTo>
                  <a:lnTo>
                    <a:pt x="928346" y="383755"/>
                  </a:lnTo>
                  <a:lnTo>
                    <a:pt x="1065943" y="378791"/>
                  </a:lnTo>
                  <a:lnTo>
                    <a:pt x="1197193" y="373291"/>
                  </a:lnTo>
                  <a:lnTo>
                    <a:pt x="1321590" y="367409"/>
                  </a:lnTo>
                  <a:lnTo>
                    <a:pt x="1438625" y="361297"/>
                  </a:lnTo>
                  <a:lnTo>
                    <a:pt x="1547794" y="355109"/>
                  </a:lnTo>
                  <a:lnTo>
                    <a:pt x="1695688" y="346018"/>
                  </a:lnTo>
                  <a:lnTo>
                    <a:pt x="2030637" y="323586"/>
                  </a:lnTo>
                  <a:lnTo>
                    <a:pt x="2064651" y="321700"/>
                  </a:lnTo>
                  <a:lnTo>
                    <a:pt x="2077124" y="321206"/>
                  </a:lnTo>
                  <a:lnTo>
                    <a:pt x="2086491" y="321037"/>
                  </a:lnTo>
                  <a:lnTo>
                    <a:pt x="2120305" y="321229"/>
                  </a:lnTo>
                  <a:lnTo>
                    <a:pt x="2193251" y="322726"/>
                  </a:lnTo>
                  <a:lnTo>
                    <a:pt x="2232248" y="324004"/>
                  </a:lnTo>
                  <a:lnTo>
                    <a:pt x="2272836" y="325617"/>
                  </a:lnTo>
                  <a:lnTo>
                    <a:pt x="2314949" y="327551"/>
                  </a:lnTo>
                  <a:lnTo>
                    <a:pt x="2358519" y="329793"/>
                  </a:lnTo>
                  <a:lnTo>
                    <a:pt x="2449760" y="335146"/>
                  </a:lnTo>
                  <a:lnTo>
                    <a:pt x="2546019" y="341568"/>
                  </a:lnTo>
                  <a:lnTo>
                    <a:pt x="2646754" y="348950"/>
                  </a:lnTo>
                  <a:lnTo>
                    <a:pt x="2751425" y="357185"/>
                  </a:lnTo>
                  <a:lnTo>
                    <a:pt x="2914630" y="370900"/>
                  </a:lnTo>
                  <a:lnTo>
                    <a:pt x="3083650" y="385924"/>
                  </a:lnTo>
                  <a:lnTo>
                    <a:pt x="4008003" y="473094"/>
                  </a:lnTo>
                  <a:lnTo>
                    <a:pt x="4171493" y="487932"/>
                  </a:lnTo>
                  <a:lnTo>
                    <a:pt x="4327420" y="501402"/>
                  </a:lnTo>
                  <a:lnTo>
                    <a:pt x="4426269" y="509442"/>
                  </a:lnTo>
                  <a:lnTo>
                    <a:pt x="4520406" y="516603"/>
                  </a:lnTo>
                  <a:lnTo>
                    <a:pt x="4609289" y="522777"/>
                  </a:lnTo>
                  <a:lnTo>
                    <a:pt x="4692380" y="527857"/>
                  </a:lnTo>
                  <a:lnTo>
                    <a:pt x="4731583" y="529952"/>
                  </a:lnTo>
                  <a:lnTo>
                    <a:pt x="4731583" y="418"/>
                  </a:lnTo>
                  <a:lnTo>
                    <a:pt x="4648350" y="0"/>
                  </a:lnTo>
                  <a:close/>
                </a:path>
              </a:pathLst>
            </a:custGeom>
            <a:solidFill>
              <a:srgbClr val="02334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0" name="object 10"/>
            <p:cNvSpPr/>
            <p:nvPr/>
          </p:nvSpPr>
          <p:spPr>
            <a:xfrm>
              <a:off x="942378" y="8515102"/>
              <a:ext cx="4788535" cy="1177290"/>
            </a:xfrm>
            <a:custGeom>
              <a:avLst/>
              <a:gdLst/>
              <a:ahLst/>
              <a:cxnLst/>
              <a:rect l="l" t="t" r="r" b="b"/>
              <a:pathLst>
                <a:path w="4788535" h="1177290">
                  <a:moveTo>
                    <a:pt x="4788408" y="140563"/>
                  </a:moveTo>
                  <a:lnTo>
                    <a:pt x="4781054" y="95999"/>
                  </a:lnTo>
                  <a:lnTo>
                    <a:pt x="4759972" y="55143"/>
                  </a:lnTo>
                  <a:lnTo>
                    <a:pt x="4759972" y="140563"/>
                  </a:lnTo>
                  <a:lnTo>
                    <a:pt x="4759972" y="191643"/>
                  </a:lnTo>
                  <a:lnTo>
                    <a:pt x="4759972" y="216446"/>
                  </a:lnTo>
                  <a:lnTo>
                    <a:pt x="4759972" y="889787"/>
                  </a:lnTo>
                  <a:lnTo>
                    <a:pt x="4672419" y="886764"/>
                  </a:lnTo>
                  <a:lnTo>
                    <a:pt x="4614850" y="887120"/>
                  </a:lnTo>
                  <a:lnTo>
                    <a:pt x="4555795" y="886917"/>
                  </a:lnTo>
                  <a:lnTo>
                    <a:pt x="4495381" y="886193"/>
                  </a:lnTo>
                  <a:lnTo>
                    <a:pt x="4433760" y="884948"/>
                  </a:lnTo>
                  <a:lnTo>
                    <a:pt x="4371035" y="883234"/>
                  </a:lnTo>
                  <a:lnTo>
                    <a:pt x="4307357" y="881062"/>
                  </a:lnTo>
                  <a:lnTo>
                    <a:pt x="4242854" y="878471"/>
                  </a:lnTo>
                  <a:lnTo>
                    <a:pt x="4177639" y="875461"/>
                  </a:lnTo>
                  <a:lnTo>
                    <a:pt x="4111866" y="872083"/>
                  </a:lnTo>
                  <a:lnTo>
                    <a:pt x="4045648" y="868349"/>
                  </a:lnTo>
                  <a:lnTo>
                    <a:pt x="3979126" y="864298"/>
                  </a:lnTo>
                  <a:lnTo>
                    <a:pt x="3912438" y="859942"/>
                  </a:lnTo>
                  <a:lnTo>
                    <a:pt x="3845699" y="855306"/>
                  </a:lnTo>
                  <a:lnTo>
                    <a:pt x="3779050" y="850430"/>
                  </a:lnTo>
                  <a:lnTo>
                    <a:pt x="3712603" y="845337"/>
                  </a:lnTo>
                  <a:lnTo>
                    <a:pt x="3646513" y="840028"/>
                  </a:lnTo>
                  <a:lnTo>
                    <a:pt x="3515906" y="828941"/>
                  </a:lnTo>
                  <a:lnTo>
                    <a:pt x="3388258" y="817384"/>
                  </a:lnTo>
                  <a:lnTo>
                    <a:pt x="3264611" y="805535"/>
                  </a:lnTo>
                  <a:lnTo>
                    <a:pt x="3146018" y="793623"/>
                  </a:lnTo>
                  <a:lnTo>
                    <a:pt x="3033534" y="781850"/>
                  </a:lnTo>
                  <a:lnTo>
                    <a:pt x="2878518" y="764895"/>
                  </a:lnTo>
                  <a:lnTo>
                    <a:pt x="2702953" y="744689"/>
                  </a:lnTo>
                  <a:lnTo>
                    <a:pt x="2500985" y="719975"/>
                  </a:lnTo>
                  <a:lnTo>
                    <a:pt x="2529662" y="713714"/>
                  </a:lnTo>
                  <a:lnTo>
                    <a:pt x="2571699" y="704303"/>
                  </a:lnTo>
                  <a:lnTo>
                    <a:pt x="2613126" y="694791"/>
                  </a:lnTo>
                  <a:lnTo>
                    <a:pt x="2653957" y="685177"/>
                  </a:lnTo>
                  <a:lnTo>
                    <a:pt x="2733916" y="665721"/>
                  </a:lnTo>
                  <a:lnTo>
                    <a:pt x="2811678" y="645985"/>
                  </a:lnTo>
                  <a:lnTo>
                    <a:pt x="2887383" y="626021"/>
                  </a:lnTo>
                  <a:lnTo>
                    <a:pt x="2961132" y="605866"/>
                  </a:lnTo>
                  <a:lnTo>
                    <a:pt x="3033039" y="585609"/>
                  </a:lnTo>
                  <a:lnTo>
                    <a:pt x="3103245" y="565277"/>
                  </a:lnTo>
                  <a:lnTo>
                    <a:pt x="3205607" y="534797"/>
                  </a:lnTo>
                  <a:lnTo>
                    <a:pt x="3337204" y="494436"/>
                  </a:lnTo>
                  <a:lnTo>
                    <a:pt x="3619474" y="406336"/>
                  </a:lnTo>
                  <a:lnTo>
                    <a:pt x="3669779" y="390906"/>
                  </a:lnTo>
                  <a:lnTo>
                    <a:pt x="3719461" y="375920"/>
                  </a:lnTo>
                  <a:lnTo>
                    <a:pt x="3768610" y="361378"/>
                  </a:lnTo>
                  <a:lnTo>
                    <a:pt x="3817302" y="347332"/>
                  </a:lnTo>
                  <a:lnTo>
                    <a:pt x="3865613" y="333819"/>
                  </a:lnTo>
                  <a:lnTo>
                    <a:pt x="3913619" y="320865"/>
                  </a:lnTo>
                  <a:lnTo>
                    <a:pt x="3961396" y="308495"/>
                  </a:lnTo>
                  <a:lnTo>
                    <a:pt x="4009034" y="296760"/>
                  </a:lnTo>
                  <a:lnTo>
                    <a:pt x="4056596" y="285686"/>
                  </a:lnTo>
                  <a:lnTo>
                    <a:pt x="4104170" y="275297"/>
                  </a:lnTo>
                  <a:lnTo>
                    <a:pt x="4151833" y="265645"/>
                  </a:lnTo>
                  <a:lnTo>
                    <a:pt x="4199648" y="256743"/>
                  </a:lnTo>
                  <a:lnTo>
                    <a:pt x="4247718" y="248653"/>
                  </a:lnTo>
                  <a:lnTo>
                    <a:pt x="4296105" y="241376"/>
                  </a:lnTo>
                  <a:lnTo>
                    <a:pt x="4344898" y="234962"/>
                  </a:lnTo>
                  <a:lnTo>
                    <a:pt x="4394162" y="229450"/>
                  </a:lnTo>
                  <a:lnTo>
                    <a:pt x="4443984" y="224853"/>
                  </a:lnTo>
                  <a:lnTo>
                    <a:pt x="4494428" y="221234"/>
                  </a:lnTo>
                  <a:lnTo>
                    <a:pt x="4545596" y="218592"/>
                  </a:lnTo>
                  <a:lnTo>
                    <a:pt x="4597552" y="216992"/>
                  </a:lnTo>
                  <a:lnTo>
                    <a:pt x="4650371" y="216446"/>
                  </a:lnTo>
                  <a:lnTo>
                    <a:pt x="4759972" y="216446"/>
                  </a:lnTo>
                  <a:lnTo>
                    <a:pt x="4759972" y="191643"/>
                  </a:lnTo>
                  <a:lnTo>
                    <a:pt x="4650371" y="191643"/>
                  </a:lnTo>
                  <a:lnTo>
                    <a:pt x="4597070" y="192189"/>
                  </a:lnTo>
                  <a:lnTo>
                    <a:pt x="4544644" y="193802"/>
                  </a:lnTo>
                  <a:lnTo>
                    <a:pt x="4493044" y="196456"/>
                  </a:lnTo>
                  <a:lnTo>
                    <a:pt x="4442180" y="200101"/>
                  </a:lnTo>
                  <a:lnTo>
                    <a:pt x="4391965" y="204711"/>
                  </a:lnTo>
                  <a:lnTo>
                    <a:pt x="4342320" y="210261"/>
                  </a:lnTo>
                  <a:lnTo>
                    <a:pt x="4293171" y="216712"/>
                  </a:lnTo>
                  <a:lnTo>
                    <a:pt x="4244441" y="224028"/>
                  </a:lnTo>
                  <a:lnTo>
                    <a:pt x="4196054" y="232168"/>
                  </a:lnTo>
                  <a:lnTo>
                    <a:pt x="4147921" y="241109"/>
                  </a:lnTo>
                  <a:lnTo>
                    <a:pt x="4099966" y="250825"/>
                  </a:lnTo>
                  <a:lnTo>
                    <a:pt x="4052100" y="261251"/>
                  </a:lnTo>
                  <a:lnTo>
                    <a:pt x="4004259" y="272389"/>
                  </a:lnTo>
                  <a:lnTo>
                    <a:pt x="3956354" y="284187"/>
                  </a:lnTo>
                  <a:lnTo>
                    <a:pt x="3908323" y="296608"/>
                  </a:lnTo>
                  <a:lnTo>
                    <a:pt x="3860050" y="309626"/>
                  </a:lnTo>
                  <a:lnTo>
                    <a:pt x="3811498" y="323202"/>
                  </a:lnTo>
                  <a:lnTo>
                    <a:pt x="3762552" y="337312"/>
                  </a:lnTo>
                  <a:lnTo>
                    <a:pt x="3713162" y="351917"/>
                  </a:lnTo>
                  <a:lnTo>
                    <a:pt x="3663226" y="366966"/>
                  </a:lnTo>
                  <a:lnTo>
                    <a:pt x="3561423" y="398335"/>
                  </a:lnTo>
                  <a:lnTo>
                    <a:pt x="3295091" y="481469"/>
                  </a:lnTo>
                  <a:lnTo>
                    <a:pt x="3194532" y="512216"/>
                  </a:lnTo>
                  <a:lnTo>
                    <a:pt x="3125686" y="532815"/>
                  </a:lnTo>
                  <a:lnTo>
                    <a:pt x="3055239" y="553427"/>
                  </a:lnTo>
                  <a:lnTo>
                    <a:pt x="2983090" y="573989"/>
                  </a:lnTo>
                  <a:lnTo>
                    <a:pt x="2909112" y="594448"/>
                  </a:lnTo>
                  <a:lnTo>
                    <a:pt x="2833154" y="614756"/>
                  </a:lnTo>
                  <a:lnTo>
                    <a:pt x="2755125" y="634847"/>
                  </a:lnTo>
                  <a:lnTo>
                    <a:pt x="2715285" y="644791"/>
                  </a:lnTo>
                  <a:lnTo>
                    <a:pt x="2674886" y="654672"/>
                  </a:lnTo>
                  <a:lnTo>
                    <a:pt x="2633891" y="664451"/>
                  </a:lnTo>
                  <a:lnTo>
                    <a:pt x="2592298" y="674154"/>
                  </a:lnTo>
                  <a:lnTo>
                    <a:pt x="2550096" y="683755"/>
                  </a:lnTo>
                  <a:lnTo>
                    <a:pt x="2507259" y="693242"/>
                  </a:lnTo>
                  <a:lnTo>
                    <a:pt x="2463787" y="702627"/>
                  </a:lnTo>
                  <a:lnTo>
                    <a:pt x="2427452" y="710260"/>
                  </a:lnTo>
                  <a:lnTo>
                    <a:pt x="2408085" y="707542"/>
                  </a:lnTo>
                  <a:lnTo>
                    <a:pt x="2346058" y="697204"/>
                  </a:lnTo>
                  <a:lnTo>
                    <a:pt x="2282494" y="685152"/>
                  </a:lnTo>
                  <a:lnTo>
                    <a:pt x="2217763" y="671550"/>
                  </a:lnTo>
                  <a:lnTo>
                    <a:pt x="2152243" y="656615"/>
                  </a:lnTo>
                  <a:lnTo>
                    <a:pt x="2086279" y="640511"/>
                  </a:lnTo>
                  <a:lnTo>
                    <a:pt x="2020265" y="623468"/>
                  </a:lnTo>
                  <a:lnTo>
                    <a:pt x="1954542" y="605637"/>
                  </a:lnTo>
                  <a:lnTo>
                    <a:pt x="1889506" y="587235"/>
                  </a:lnTo>
                  <a:lnTo>
                    <a:pt x="1825498" y="568452"/>
                  </a:lnTo>
                  <a:lnTo>
                    <a:pt x="1762899" y="549465"/>
                  </a:lnTo>
                  <a:lnTo>
                    <a:pt x="1702079" y="530479"/>
                  </a:lnTo>
                  <a:lnTo>
                    <a:pt x="1643405" y="511670"/>
                  </a:lnTo>
                  <a:lnTo>
                    <a:pt x="1587233" y="493242"/>
                  </a:lnTo>
                  <a:lnTo>
                    <a:pt x="1533944" y="475373"/>
                  </a:lnTo>
                  <a:lnTo>
                    <a:pt x="1483906" y="458279"/>
                  </a:lnTo>
                  <a:lnTo>
                    <a:pt x="1437474" y="442125"/>
                  </a:lnTo>
                  <a:lnTo>
                    <a:pt x="1356918" y="413435"/>
                  </a:lnTo>
                  <a:lnTo>
                    <a:pt x="1295234" y="390842"/>
                  </a:lnTo>
                  <a:lnTo>
                    <a:pt x="1240218" y="370065"/>
                  </a:lnTo>
                  <a:lnTo>
                    <a:pt x="1174635" y="347548"/>
                  </a:lnTo>
                  <a:lnTo>
                    <a:pt x="1110195" y="327025"/>
                  </a:lnTo>
                  <a:lnTo>
                    <a:pt x="1046988" y="308406"/>
                  </a:lnTo>
                  <a:lnTo>
                    <a:pt x="985139" y="291604"/>
                  </a:lnTo>
                  <a:lnTo>
                    <a:pt x="924725" y="276529"/>
                  </a:lnTo>
                  <a:lnTo>
                    <a:pt x="865873" y="263093"/>
                  </a:lnTo>
                  <a:lnTo>
                    <a:pt x="808685" y="251206"/>
                  </a:lnTo>
                  <a:lnTo>
                    <a:pt x="753262" y="240779"/>
                  </a:lnTo>
                  <a:lnTo>
                    <a:pt x="699706" y="231711"/>
                  </a:lnTo>
                  <a:lnTo>
                    <a:pt x="648119" y="223926"/>
                  </a:lnTo>
                  <a:lnTo>
                    <a:pt x="598601" y="217335"/>
                  </a:lnTo>
                  <a:lnTo>
                    <a:pt x="551268" y="211836"/>
                  </a:lnTo>
                  <a:lnTo>
                    <a:pt x="506222" y="207340"/>
                  </a:lnTo>
                  <a:lnTo>
                    <a:pt x="463562" y="203771"/>
                  </a:lnTo>
                  <a:lnTo>
                    <a:pt x="423405" y="201028"/>
                  </a:lnTo>
                  <a:lnTo>
                    <a:pt x="350964" y="197675"/>
                  </a:lnTo>
                  <a:lnTo>
                    <a:pt x="289750" y="196570"/>
                  </a:lnTo>
                  <a:lnTo>
                    <a:pt x="28714" y="196570"/>
                  </a:lnTo>
                  <a:lnTo>
                    <a:pt x="28714" y="211721"/>
                  </a:lnTo>
                  <a:lnTo>
                    <a:pt x="289648" y="211721"/>
                  </a:lnTo>
                  <a:lnTo>
                    <a:pt x="318643" y="212077"/>
                  </a:lnTo>
                  <a:lnTo>
                    <a:pt x="385216" y="214249"/>
                  </a:lnTo>
                  <a:lnTo>
                    <a:pt x="462534" y="218998"/>
                  </a:lnTo>
                  <a:lnTo>
                    <a:pt x="504964" y="222554"/>
                  </a:lnTo>
                  <a:lnTo>
                    <a:pt x="549770" y="227025"/>
                  </a:lnTo>
                  <a:lnTo>
                    <a:pt x="596849" y="232498"/>
                  </a:lnTo>
                  <a:lnTo>
                    <a:pt x="646087" y="239052"/>
                  </a:lnTo>
                  <a:lnTo>
                    <a:pt x="697395" y="246799"/>
                  </a:lnTo>
                  <a:lnTo>
                    <a:pt x="750671" y="255803"/>
                  </a:lnTo>
                  <a:lnTo>
                    <a:pt x="805789" y="266179"/>
                  </a:lnTo>
                  <a:lnTo>
                    <a:pt x="862672" y="278003"/>
                  </a:lnTo>
                  <a:lnTo>
                    <a:pt x="921194" y="291350"/>
                  </a:lnTo>
                  <a:lnTo>
                    <a:pt x="981265" y="306349"/>
                  </a:lnTo>
                  <a:lnTo>
                    <a:pt x="1042784" y="323049"/>
                  </a:lnTo>
                  <a:lnTo>
                    <a:pt x="1105636" y="341566"/>
                  </a:lnTo>
                  <a:lnTo>
                    <a:pt x="1169720" y="361975"/>
                  </a:lnTo>
                  <a:lnTo>
                    <a:pt x="1234948" y="384365"/>
                  </a:lnTo>
                  <a:lnTo>
                    <a:pt x="1289989" y="405091"/>
                  </a:lnTo>
                  <a:lnTo>
                    <a:pt x="1351800" y="427710"/>
                  </a:lnTo>
                  <a:lnTo>
                    <a:pt x="1432521" y="456450"/>
                  </a:lnTo>
                  <a:lnTo>
                    <a:pt x="1479067" y="472630"/>
                  </a:lnTo>
                  <a:lnTo>
                    <a:pt x="1529232" y="489775"/>
                  </a:lnTo>
                  <a:lnTo>
                    <a:pt x="1582648" y="507669"/>
                  </a:lnTo>
                  <a:lnTo>
                    <a:pt x="1638973" y="526148"/>
                  </a:lnTo>
                  <a:lnTo>
                    <a:pt x="1697799" y="544995"/>
                  </a:lnTo>
                  <a:lnTo>
                    <a:pt x="1758797" y="564032"/>
                  </a:lnTo>
                  <a:lnTo>
                    <a:pt x="1821573" y="583069"/>
                  </a:lnTo>
                  <a:lnTo>
                    <a:pt x="1885759" y="601916"/>
                  </a:lnTo>
                  <a:lnTo>
                    <a:pt x="1951012" y="620356"/>
                  </a:lnTo>
                  <a:lnTo>
                    <a:pt x="2016937" y="638238"/>
                  </a:lnTo>
                  <a:lnTo>
                    <a:pt x="2083168" y="655332"/>
                  </a:lnTo>
                  <a:lnTo>
                    <a:pt x="2149348" y="671474"/>
                  </a:lnTo>
                  <a:lnTo>
                    <a:pt x="2215108" y="686447"/>
                  </a:lnTo>
                  <a:lnTo>
                    <a:pt x="2280069" y="700087"/>
                  </a:lnTo>
                  <a:lnTo>
                    <a:pt x="2343874" y="712177"/>
                  </a:lnTo>
                  <a:lnTo>
                    <a:pt x="2384818" y="718997"/>
                  </a:lnTo>
                  <a:lnTo>
                    <a:pt x="2374823" y="721029"/>
                  </a:lnTo>
                  <a:lnTo>
                    <a:pt x="2329319" y="730046"/>
                  </a:lnTo>
                  <a:lnTo>
                    <a:pt x="2283104" y="738911"/>
                  </a:lnTo>
                  <a:lnTo>
                    <a:pt x="2236152" y="747623"/>
                  </a:lnTo>
                  <a:lnTo>
                    <a:pt x="2188476" y="756183"/>
                  </a:lnTo>
                  <a:lnTo>
                    <a:pt x="2140039" y="764590"/>
                  </a:lnTo>
                  <a:lnTo>
                    <a:pt x="2090839" y="772820"/>
                  </a:lnTo>
                  <a:lnTo>
                    <a:pt x="2040851" y="780872"/>
                  </a:lnTo>
                  <a:lnTo>
                    <a:pt x="1990051" y="788746"/>
                  </a:lnTo>
                  <a:lnTo>
                    <a:pt x="1938451" y="796429"/>
                  </a:lnTo>
                  <a:lnTo>
                    <a:pt x="1886013" y="803910"/>
                  </a:lnTo>
                  <a:lnTo>
                    <a:pt x="1832724" y="811187"/>
                  </a:lnTo>
                  <a:lnTo>
                    <a:pt x="1778571" y="818248"/>
                  </a:lnTo>
                  <a:lnTo>
                    <a:pt x="1723542" y="825093"/>
                  </a:lnTo>
                  <a:lnTo>
                    <a:pt x="1667611" y="831710"/>
                  </a:lnTo>
                  <a:lnTo>
                    <a:pt x="1610779" y="838098"/>
                  </a:lnTo>
                  <a:lnTo>
                    <a:pt x="1553019" y="844232"/>
                  </a:lnTo>
                  <a:lnTo>
                    <a:pt x="1494320" y="850125"/>
                  </a:lnTo>
                  <a:lnTo>
                    <a:pt x="1434668" y="855764"/>
                  </a:lnTo>
                  <a:lnTo>
                    <a:pt x="1374038" y="861148"/>
                  </a:lnTo>
                  <a:lnTo>
                    <a:pt x="1312418" y="866254"/>
                  </a:lnTo>
                  <a:lnTo>
                    <a:pt x="1249807" y="871080"/>
                  </a:lnTo>
                  <a:lnTo>
                    <a:pt x="1186167" y="875626"/>
                  </a:lnTo>
                  <a:lnTo>
                    <a:pt x="1121498" y="879881"/>
                  </a:lnTo>
                  <a:lnTo>
                    <a:pt x="1055776" y="883831"/>
                  </a:lnTo>
                  <a:lnTo>
                    <a:pt x="988987" y="887476"/>
                  </a:lnTo>
                  <a:lnTo>
                    <a:pt x="921118" y="890816"/>
                  </a:lnTo>
                  <a:lnTo>
                    <a:pt x="852157" y="893826"/>
                  </a:lnTo>
                  <a:lnTo>
                    <a:pt x="782078" y="896505"/>
                  </a:lnTo>
                  <a:lnTo>
                    <a:pt x="710882" y="898867"/>
                  </a:lnTo>
                  <a:lnTo>
                    <a:pt x="638530" y="900874"/>
                  </a:lnTo>
                  <a:lnTo>
                    <a:pt x="565035" y="902538"/>
                  </a:lnTo>
                  <a:lnTo>
                    <a:pt x="490359" y="903833"/>
                  </a:lnTo>
                  <a:lnTo>
                    <a:pt x="414489" y="904773"/>
                  </a:lnTo>
                  <a:lnTo>
                    <a:pt x="337413" y="905344"/>
                  </a:lnTo>
                  <a:lnTo>
                    <a:pt x="210642" y="905433"/>
                  </a:lnTo>
                  <a:lnTo>
                    <a:pt x="28702" y="904963"/>
                  </a:lnTo>
                  <a:lnTo>
                    <a:pt x="28702" y="929767"/>
                  </a:lnTo>
                  <a:lnTo>
                    <a:pt x="259130" y="930376"/>
                  </a:lnTo>
                  <a:lnTo>
                    <a:pt x="336384" y="930186"/>
                  </a:lnTo>
                  <a:lnTo>
                    <a:pt x="412470" y="929640"/>
                  </a:lnTo>
                  <a:lnTo>
                    <a:pt x="487375" y="928725"/>
                  </a:lnTo>
                  <a:lnTo>
                    <a:pt x="561136" y="927455"/>
                  </a:lnTo>
                  <a:lnTo>
                    <a:pt x="633742" y="925830"/>
                  </a:lnTo>
                  <a:lnTo>
                    <a:pt x="705231" y="923886"/>
                  </a:lnTo>
                  <a:lnTo>
                    <a:pt x="775601" y="921588"/>
                  </a:lnTo>
                  <a:lnTo>
                    <a:pt x="844880" y="918972"/>
                  </a:lnTo>
                  <a:lnTo>
                    <a:pt x="913079" y="916038"/>
                  </a:lnTo>
                  <a:lnTo>
                    <a:pt x="980211" y="912799"/>
                  </a:lnTo>
                  <a:lnTo>
                    <a:pt x="1046289" y="909243"/>
                  </a:lnTo>
                  <a:lnTo>
                    <a:pt x="1111326" y="905395"/>
                  </a:lnTo>
                  <a:lnTo>
                    <a:pt x="1175346" y="901255"/>
                  </a:lnTo>
                  <a:lnTo>
                    <a:pt x="1238351" y="896823"/>
                  </a:lnTo>
                  <a:lnTo>
                    <a:pt x="1300378" y="892111"/>
                  </a:lnTo>
                  <a:lnTo>
                    <a:pt x="1361414" y="887145"/>
                  </a:lnTo>
                  <a:lnTo>
                    <a:pt x="1421485" y="881900"/>
                  </a:lnTo>
                  <a:lnTo>
                    <a:pt x="1480616" y="876401"/>
                  </a:lnTo>
                  <a:lnTo>
                    <a:pt x="1538820" y="870648"/>
                  </a:lnTo>
                  <a:lnTo>
                    <a:pt x="1596097" y="864654"/>
                  </a:lnTo>
                  <a:lnTo>
                    <a:pt x="1652473" y="858431"/>
                  </a:lnTo>
                  <a:lnTo>
                    <a:pt x="1707959" y="851966"/>
                  </a:lnTo>
                  <a:lnTo>
                    <a:pt x="1762569" y="845286"/>
                  </a:lnTo>
                  <a:lnTo>
                    <a:pt x="1816315" y="838390"/>
                  </a:lnTo>
                  <a:lnTo>
                    <a:pt x="1869236" y="831291"/>
                  </a:lnTo>
                  <a:lnTo>
                    <a:pt x="1921306" y="823976"/>
                  </a:lnTo>
                  <a:lnTo>
                    <a:pt x="1972576" y="816470"/>
                  </a:lnTo>
                  <a:lnTo>
                    <a:pt x="2023046" y="808786"/>
                  </a:lnTo>
                  <a:lnTo>
                    <a:pt x="2072728" y="800912"/>
                  </a:lnTo>
                  <a:lnTo>
                    <a:pt x="2121636" y="792861"/>
                  </a:lnTo>
                  <a:lnTo>
                    <a:pt x="2169795" y="784644"/>
                  </a:lnTo>
                  <a:lnTo>
                    <a:pt x="2217216" y="776274"/>
                  </a:lnTo>
                  <a:lnTo>
                    <a:pt x="2263902" y="767740"/>
                  </a:lnTo>
                  <a:lnTo>
                    <a:pt x="2309888" y="759066"/>
                  </a:lnTo>
                  <a:lnTo>
                    <a:pt x="2355177" y="750239"/>
                  </a:lnTo>
                  <a:lnTo>
                    <a:pt x="2399779" y="741299"/>
                  </a:lnTo>
                  <a:lnTo>
                    <a:pt x="2443721" y="732218"/>
                  </a:lnTo>
                  <a:lnTo>
                    <a:pt x="2456904" y="729424"/>
                  </a:lnTo>
                  <a:lnTo>
                    <a:pt x="2516594" y="737501"/>
                  </a:lnTo>
                  <a:lnTo>
                    <a:pt x="2680766" y="758024"/>
                  </a:lnTo>
                  <a:lnTo>
                    <a:pt x="2843326" y="777227"/>
                  </a:lnTo>
                  <a:lnTo>
                    <a:pt x="2988602" y="793508"/>
                  </a:lnTo>
                  <a:lnTo>
                    <a:pt x="3095066" y="804938"/>
                  </a:lnTo>
                  <a:lnTo>
                    <a:pt x="3208312" y="816622"/>
                  </a:lnTo>
                  <a:lnTo>
                    <a:pt x="3327514" y="828382"/>
                  </a:lnTo>
                  <a:lnTo>
                    <a:pt x="3451885" y="840054"/>
                  </a:lnTo>
                  <a:lnTo>
                    <a:pt x="3580638" y="851446"/>
                  </a:lnTo>
                  <a:lnTo>
                    <a:pt x="3712959" y="862380"/>
                  </a:lnTo>
                  <a:lnTo>
                    <a:pt x="3780218" y="867625"/>
                  </a:lnTo>
                  <a:lnTo>
                    <a:pt x="3848062" y="872693"/>
                  </a:lnTo>
                  <a:lnTo>
                    <a:pt x="3916413" y="877557"/>
                  </a:lnTo>
                  <a:lnTo>
                    <a:pt x="3985145" y="882205"/>
                  </a:lnTo>
                  <a:lnTo>
                    <a:pt x="4054183" y="886599"/>
                  </a:lnTo>
                  <a:lnTo>
                    <a:pt x="4123410" y="890739"/>
                  </a:lnTo>
                  <a:lnTo>
                    <a:pt x="4192727" y="894588"/>
                  </a:lnTo>
                  <a:lnTo>
                    <a:pt x="4262056" y="898118"/>
                  </a:lnTo>
                  <a:lnTo>
                    <a:pt x="4331271" y="901331"/>
                  </a:lnTo>
                  <a:lnTo>
                    <a:pt x="4400283" y="904176"/>
                  </a:lnTo>
                  <a:lnTo>
                    <a:pt x="4468990" y="906653"/>
                  </a:lnTo>
                  <a:lnTo>
                    <a:pt x="4537303" y="908735"/>
                  </a:lnTo>
                  <a:lnTo>
                    <a:pt x="4605109" y="910386"/>
                  </a:lnTo>
                  <a:lnTo>
                    <a:pt x="4672304" y="911606"/>
                  </a:lnTo>
                  <a:lnTo>
                    <a:pt x="4759972" y="911606"/>
                  </a:lnTo>
                  <a:lnTo>
                    <a:pt x="4759972" y="1036320"/>
                  </a:lnTo>
                  <a:lnTo>
                    <a:pt x="4742472" y="1101128"/>
                  </a:lnTo>
                  <a:lnTo>
                    <a:pt x="4703953" y="1134402"/>
                  </a:lnTo>
                  <a:lnTo>
                    <a:pt x="4665434" y="1146657"/>
                  </a:lnTo>
                  <a:lnTo>
                    <a:pt x="4647920" y="1148410"/>
                  </a:lnTo>
                  <a:lnTo>
                    <a:pt x="140512" y="1148410"/>
                  </a:lnTo>
                  <a:lnTo>
                    <a:pt x="75717" y="1130896"/>
                  </a:lnTo>
                  <a:lnTo>
                    <a:pt x="42456" y="1092365"/>
                  </a:lnTo>
                  <a:lnTo>
                    <a:pt x="30200" y="1053833"/>
                  </a:lnTo>
                  <a:lnTo>
                    <a:pt x="28448" y="1036320"/>
                  </a:lnTo>
                  <a:lnTo>
                    <a:pt x="28448" y="140563"/>
                  </a:lnTo>
                  <a:lnTo>
                    <a:pt x="45948" y="75755"/>
                  </a:lnTo>
                  <a:lnTo>
                    <a:pt x="84480" y="42468"/>
                  </a:lnTo>
                  <a:lnTo>
                    <a:pt x="122999" y="30213"/>
                  </a:lnTo>
                  <a:lnTo>
                    <a:pt x="140512" y="28460"/>
                  </a:lnTo>
                  <a:lnTo>
                    <a:pt x="4647920" y="28460"/>
                  </a:lnTo>
                  <a:lnTo>
                    <a:pt x="4712703" y="45974"/>
                  </a:lnTo>
                  <a:lnTo>
                    <a:pt x="4745964" y="84505"/>
                  </a:lnTo>
                  <a:lnTo>
                    <a:pt x="4758220" y="123050"/>
                  </a:lnTo>
                  <a:lnTo>
                    <a:pt x="4759972" y="140563"/>
                  </a:lnTo>
                  <a:lnTo>
                    <a:pt x="4759972" y="55143"/>
                  </a:lnTo>
                  <a:lnTo>
                    <a:pt x="4750295" y="41046"/>
                  </a:lnTo>
                  <a:lnTo>
                    <a:pt x="4734560" y="28460"/>
                  </a:lnTo>
                  <a:lnTo>
                    <a:pt x="4722177" y="18542"/>
                  </a:lnTo>
                  <a:lnTo>
                    <a:pt x="4687798" y="4711"/>
                  </a:lnTo>
                  <a:lnTo>
                    <a:pt x="4647920" y="0"/>
                  </a:lnTo>
                  <a:lnTo>
                    <a:pt x="140512" y="0"/>
                  </a:lnTo>
                  <a:lnTo>
                    <a:pt x="70053" y="17462"/>
                  </a:lnTo>
                  <a:lnTo>
                    <a:pt x="35458" y="43065"/>
                  </a:lnTo>
                  <a:lnTo>
                    <a:pt x="9944" y="83261"/>
                  </a:lnTo>
                  <a:lnTo>
                    <a:pt x="0" y="140563"/>
                  </a:lnTo>
                  <a:lnTo>
                    <a:pt x="0" y="1036320"/>
                  </a:lnTo>
                  <a:lnTo>
                    <a:pt x="7378" y="1080884"/>
                  </a:lnTo>
                  <a:lnTo>
                    <a:pt x="38112" y="1135824"/>
                  </a:lnTo>
                  <a:lnTo>
                    <a:pt x="100622" y="1172146"/>
                  </a:lnTo>
                  <a:lnTo>
                    <a:pt x="140512" y="1176845"/>
                  </a:lnTo>
                  <a:lnTo>
                    <a:pt x="4647920" y="1176845"/>
                  </a:lnTo>
                  <a:lnTo>
                    <a:pt x="4718367" y="1159395"/>
                  </a:lnTo>
                  <a:lnTo>
                    <a:pt x="4752949" y="1133805"/>
                  </a:lnTo>
                  <a:lnTo>
                    <a:pt x="4778464" y="1093622"/>
                  </a:lnTo>
                  <a:lnTo>
                    <a:pt x="4788408" y="1036320"/>
                  </a:lnTo>
                  <a:lnTo>
                    <a:pt x="4788408" y="1405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" y="5562209"/>
            <a:ext cx="24382289" cy="8153357"/>
            <a:chOff x="0" y="4586247"/>
            <a:chExt cx="20104100" cy="6722745"/>
          </a:xfrm>
        </p:grpSpPr>
        <p:sp>
          <p:nvSpPr>
            <p:cNvPr id="3" name="object 3"/>
            <p:cNvSpPr/>
            <p:nvPr/>
          </p:nvSpPr>
          <p:spPr>
            <a:xfrm>
              <a:off x="0" y="4586247"/>
              <a:ext cx="6701790" cy="6722745"/>
            </a:xfrm>
            <a:custGeom>
              <a:avLst/>
              <a:gdLst/>
              <a:ahLst/>
              <a:cxnLst/>
              <a:rect l="l" t="t" r="r" b="b"/>
              <a:pathLst>
                <a:path w="6701790" h="6722745">
                  <a:moveTo>
                    <a:pt x="6701366" y="0"/>
                  </a:moveTo>
                  <a:lnTo>
                    <a:pt x="0" y="0"/>
                  </a:lnTo>
                  <a:lnTo>
                    <a:pt x="0" y="6722308"/>
                  </a:lnTo>
                  <a:lnTo>
                    <a:pt x="6701366" y="6722308"/>
                  </a:lnTo>
                  <a:lnTo>
                    <a:pt x="6701366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" name="object 4"/>
            <p:cNvSpPr/>
            <p:nvPr/>
          </p:nvSpPr>
          <p:spPr>
            <a:xfrm>
              <a:off x="6701366" y="4586247"/>
              <a:ext cx="6701790" cy="6722745"/>
            </a:xfrm>
            <a:custGeom>
              <a:avLst/>
              <a:gdLst/>
              <a:ahLst/>
              <a:cxnLst/>
              <a:rect l="l" t="t" r="r" b="b"/>
              <a:pathLst>
                <a:path w="6701790" h="6722745">
                  <a:moveTo>
                    <a:pt x="6701366" y="0"/>
                  </a:moveTo>
                  <a:lnTo>
                    <a:pt x="0" y="0"/>
                  </a:lnTo>
                  <a:lnTo>
                    <a:pt x="0" y="6722308"/>
                  </a:lnTo>
                  <a:lnTo>
                    <a:pt x="6701366" y="6722308"/>
                  </a:lnTo>
                  <a:lnTo>
                    <a:pt x="6701366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" name="object 5"/>
            <p:cNvSpPr/>
            <p:nvPr/>
          </p:nvSpPr>
          <p:spPr>
            <a:xfrm>
              <a:off x="13402733" y="4586247"/>
              <a:ext cx="6701790" cy="6722745"/>
            </a:xfrm>
            <a:custGeom>
              <a:avLst/>
              <a:gdLst/>
              <a:ahLst/>
              <a:cxnLst/>
              <a:rect l="l" t="t" r="r" b="b"/>
              <a:pathLst>
                <a:path w="6701790" h="6722745">
                  <a:moveTo>
                    <a:pt x="6701366" y="0"/>
                  </a:moveTo>
                  <a:lnTo>
                    <a:pt x="0" y="0"/>
                  </a:lnTo>
                  <a:lnTo>
                    <a:pt x="0" y="6722308"/>
                  </a:lnTo>
                  <a:lnTo>
                    <a:pt x="6701366" y="6722308"/>
                  </a:lnTo>
                  <a:lnTo>
                    <a:pt x="6701366" y="0"/>
                  </a:lnTo>
                  <a:close/>
                </a:path>
              </a:pathLst>
            </a:custGeom>
            <a:solidFill>
              <a:srgbClr val="57B6D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4217" y="7064350"/>
            <a:ext cx="3914566" cy="1133950"/>
          </a:xfrm>
          <a:prstGeom prst="rect">
            <a:avLst/>
          </a:prstGeom>
        </p:spPr>
        <p:txBody>
          <a:bodyPr vert="horz" wrap="square" lIns="0" tIns="70851" rIns="0" bIns="0" rtlCol="0">
            <a:spAutoFit/>
          </a:bodyPr>
          <a:lstStyle/>
          <a:p>
            <a:pPr marL="15403" marR="6161" defTabSz="1108984">
              <a:lnSpc>
                <a:spcPts val="4075"/>
              </a:lnSpc>
              <a:spcBef>
                <a:spcPts val="557"/>
              </a:spcBef>
            </a:pPr>
            <a:r>
              <a:rPr sz="3699" b="1" spc="-36">
                <a:solidFill>
                  <a:srgbClr val="121742"/>
                </a:solidFill>
                <a:latin typeface="Poppins"/>
                <a:cs typeface="Poppins"/>
              </a:rPr>
              <a:t>Replacing</a:t>
            </a:r>
            <a:r>
              <a:rPr sz="3699" b="1" spc="-91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121742"/>
                </a:solidFill>
                <a:latin typeface="Poppins"/>
                <a:cs typeface="Poppins"/>
              </a:rPr>
              <a:t>water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mains</a:t>
            </a:r>
            <a:r>
              <a:rPr sz="3699" b="1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helps</a:t>
            </a:r>
            <a:r>
              <a:rPr sz="3699" b="1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to: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4216" y="8145044"/>
            <a:ext cx="6715526" cy="2879553"/>
          </a:xfrm>
          <a:prstGeom prst="rect">
            <a:avLst/>
          </a:prstGeom>
        </p:spPr>
        <p:txBody>
          <a:bodyPr vert="horz" wrap="square" lIns="0" tIns="214866" rIns="0" bIns="0" rtlCol="0">
            <a:spAutoFit/>
          </a:bodyPr>
          <a:lstStyle/>
          <a:p>
            <a:pPr marL="395076" indent="-379673" defTabSz="1108984">
              <a:spcBef>
                <a:spcPts val="1692"/>
              </a:spcBef>
              <a:buFontTx/>
              <a:buChar char="•"/>
              <a:tabLst>
                <a:tab pos="395076" algn="l"/>
              </a:tabLst>
            </a:pP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reduce</a:t>
            </a:r>
            <a:r>
              <a:rPr sz="3699" spc="-21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leakage</a:t>
            </a:r>
            <a:endParaRPr sz="3699">
              <a:latin typeface="Poppins"/>
              <a:cs typeface="Poppins"/>
            </a:endParaRPr>
          </a:p>
          <a:p>
            <a:pPr marL="395076" indent="-379673" defTabSz="1108984">
              <a:spcBef>
                <a:spcPts val="1577"/>
              </a:spcBef>
              <a:buFontTx/>
              <a:buChar char="•"/>
              <a:tabLst>
                <a:tab pos="395076" algn="l"/>
              </a:tabLst>
            </a:pP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reduce</a:t>
            </a:r>
            <a:r>
              <a:rPr sz="3699" spc="-224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supply</a:t>
            </a:r>
            <a:r>
              <a:rPr sz="3699" spc="-224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49">
                <a:solidFill>
                  <a:srgbClr val="121742"/>
                </a:solidFill>
                <a:latin typeface="Poppins"/>
                <a:cs typeface="Poppins"/>
              </a:rPr>
              <a:t>interruptions</a:t>
            </a:r>
            <a:endParaRPr sz="3699">
              <a:latin typeface="Poppins"/>
              <a:cs typeface="Poppins"/>
            </a:endParaRPr>
          </a:p>
          <a:p>
            <a:pPr marL="394306" marR="233349" indent="-379673" defTabSz="1108984">
              <a:lnSpc>
                <a:spcPts val="4075"/>
              </a:lnSpc>
              <a:spcBef>
                <a:spcPts val="2007"/>
              </a:spcBef>
              <a:buFontTx/>
              <a:buChar char="•"/>
              <a:tabLst>
                <a:tab pos="395846" algn="l"/>
              </a:tabLst>
            </a:pPr>
            <a:r>
              <a:rPr sz="3699" spc="-49">
                <a:solidFill>
                  <a:srgbClr val="121742"/>
                </a:solidFill>
                <a:latin typeface="Poppins"/>
                <a:cs typeface="Poppins"/>
              </a:rPr>
              <a:t>improve</a:t>
            </a:r>
            <a:r>
              <a:rPr sz="3699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30">
                <a:solidFill>
                  <a:srgbClr val="121742"/>
                </a:solidFill>
                <a:latin typeface="Poppins"/>
                <a:cs typeface="Poppins"/>
              </a:rPr>
              <a:t>water</a:t>
            </a:r>
            <a:r>
              <a:rPr sz="3699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quality</a:t>
            </a:r>
            <a:r>
              <a:rPr sz="3699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30">
                <a:solidFill>
                  <a:srgbClr val="121742"/>
                </a:solidFill>
                <a:latin typeface="Poppins"/>
                <a:cs typeface="Poppins"/>
              </a:rPr>
              <a:t>and 	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the</a:t>
            </a:r>
            <a:r>
              <a:rPr sz="3699" spc="-17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service</a:t>
            </a:r>
            <a:r>
              <a:rPr sz="3699" spc="-164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you</a:t>
            </a:r>
            <a:r>
              <a:rPr sz="3699" spc="-164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receive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21645" y="7064350"/>
            <a:ext cx="6935013" cy="5827542"/>
          </a:xfrm>
          <a:prstGeom prst="rect">
            <a:avLst/>
          </a:prstGeom>
        </p:spPr>
        <p:txBody>
          <a:bodyPr vert="horz" wrap="square" lIns="0" tIns="70851" rIns="0" bIns="0" rtlCol="0">
            <a:spAutoFit/>
          </a:bodyPr>
          <a:lstStyle/>
          <a:p>
            <a:pPr marL="15403" marR="6161" defTabSz="1108984">
              <a:lnSpc>
                <a:spcPts val="4075"/>
              </a:lnSpc>
              <a:spcBef>
                <a:spcPts val="557"/>
              </a:spcBef>
            </a:pPr>
            <a:r>
              <a:rPr sz="3699" b="1" spc="-36">
                <a:solidFill>
                  <a:srgbClr val="121742"/>
                </a:solidFill>
                <a:latin typeface="Poppins"/>
                <a:cs typeface="Poppins"/>
              </a:rPr>
              <a:t>Additional</a:t>
            </a:r>
            <a:r>
              <a:rPr sz="3699" b="1" spc="-13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groundwater projects</a:t>
            </a:r>
            <a:r>
              <a:rPr sz="3699" b="1" spc="-11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to</a:t>
            </a:r>
            <a:r>
              <a:rPr sz="3699" b="1" spc="-11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increase </a:t>
            </a:r>
            <a:r>
              <a:rPr sz="3699" b="1" spc="-36">
                <a:solidFill>
                  <a:srgbClr val="121742"/>
                </a:solidFill>
                <a:latin typeface="Poppins"/>
                <a:cs typeface="Poppins"/>
              </a:rPr>
              <a:t>resilience</a:t>
            </a:r>
            <a:r>
              <a:rPr sz="3699" b="1" spc="-10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through</a:t>
            </a:r>
            <a:r>
              <a:rPr sz="3699" b="1" spc="-9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121742"/>
                </a:solidFill>
                <a:latin typeface="Poppins"/>
                <a:cs typeface="Poppins"/>
              </a:rPr>
              <a:t>additional </a:t>
            </a: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supply</a:t>
            </a:r>
            <a:r>
              <a:rPr sz="3699" b="1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availability:</a:t>
            </a:r>
            <a:endParaRPr sz="3699">
              <a:latin typeface="Poppins"/>
              <a:cs typeface="Poppins"/>
            </a:endParaRPr>
          </a:p>
          <a:p>
            <a:pPr marL="394306" marR="1165204" indent="-379673" defTabSz="1108984">
              <a:lnSpc>
                <a:spcPts val="4075"/>
              </a:lnSpc>
              <a:spcBef>
                <a:spcPts val="1922"/>
              </a:spcBef>
              <a:buFontTx/>
              <a:buChar char="•"/>
              <a:tabLst>
                <a:tab pos="395846" algn="l"/>
              </a:tabLst>
            </a:pPr>
            <a:r>
              <a:rPr sz="3699" spc="-30">
                <a:solidFill>
                  <a:srgbClr val="121742"/>
                </a:solidFill>
                <a:latin typeface="Poppins"/>
                <a:cs typeface="Poppins"/>
              </a:rPr>
              <a:t>upgrade</a:t>
            </a:r>
            <a:r>
              <a:rPr sz="3699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of</a:t>
            </a:r>
            <a:r>
              <a:rPr sz="3699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24">
                <a:solidFill>
                  <a:srgbClr val="121742"/>
                </a:solidFill>
                <a:latin typeface="Poppins"/>
                <a:cs typeface="Poppins"/>
              </a:rPr>
              <a:t>borehole</a:t>
            </a:r>
            <a:r>
              <a:rPr sz="3699" spc="-12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30">
                <a:solidFill>
                  <a:srgbClr val="121742"/>
                </a:solidFill>
                <a:latin typeface="Poppins"/>
                <a:cs typeface="Poppins"/>
              </a:rPr>
              <a:t>at 	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Heck</a:t>
            </a:r>
            <a:r>
              <a:rPr sz="3699" spc="-17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42">
                <a:solidFill>
                  <a:srgbClr val="121742"/>
                </a:solidFill>
                <a:latin typeface="Poppins"/>
                <a:cs typeface="Poppins"/>
              </a:rPr>
              <a:t>Water</a:t>
            </a:r>
            <a:r>
              <a:rPr sz="3699" spc="-17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Treatment 	</a:t>
            </a:r>
            <a:r>
              <a:rPr sz="3699" spc="-24">
                <a:solidFill>
                  <a:srgbClr val="121742"/>
                </a:solidFill>
                <a:latin typeface="Poppins"/>
                <a:cs typeface="Poppins"/>
              </a:rPr>
              <a:t>works,</a:t>
            </a:r>
            <a:r>
              <a:rPr sz="3699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North</a:t>
            </a:r>
            <a:r>
              <a:rPr sz="3699" spc="-17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Yorkshire</a:t>
            </a:r>
            <a:endParaRPr sz="3699">
              <a:latin typeface="Poppins"/>
              <a:cs typeface="Poppins"/>
            </a:endParaRPr>
          </a:p>
          <a:p>
            <a:pPr marL="394306" marR="434352" indent="-379673" defTabSz="1108984">
              <a:lnSpc>
                <a:spcPts val="4075"/>
              </a:lnSpc>
              <a:spcBef>
                <a:spcPts val="1928"/>
              </a:spcBef>
              <a:buFontTx/>
              <a:buChar char="•"/>
              <a:tabLst>
                <a:tab pos="395846" algn="l"/>
              </a:tabLst>
            </a:pP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new</a:t>
            </a:r>
            <a:r>
              <a:rPr sz="3699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24">
                <a:solidFill>
                  <a:srgbClr val="121742"/>
                </a:solidFill>
                <a:latin typeface="Poppins"/>
                <a:cs typeface="Poppins"/>
              </a:rPr>
              <a:t>boreholes</a:t>
            </a:r>
            <a:r>
              <a:rPr sz="3699" spc="-12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at</a:t>
            </a:r>
            <a:r>
              <a:rPr sz="3699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24">
                <a:solidFill>
                  <a:srgbClr val="121742"/>
                </a:solidFill>
                <a:latin typeface="Poppins"/>
                <a:cs typeface="Poppins"/>
              </a:rPr>
              <a:t>East 	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Ness,</a:t>
            </a:r>
            <a:r>
              <a:rPr sz="3699" spc="-17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24">
                <a:solidFill>
                  <a:srgbClr val="121742"/>
                </a:solidFill>
                <a:latin typeface="Poppins"/>
                <a:cs typeface="Poppins"/>
              </a:rPr>
              <a:t>Brayton</a:t>
            </a:r>
            <a:r>
              <a:rPr sz="3699" spc="-17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Barff,</a:t>
            </a:r>
            <a:r>
              <a:rPr sz="3699" spc="-17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24">
                <a:solidFill>
                  <a:srgbClr val="121742"/>
                </a:solidFill>
                <a:latin typeface="Poppins"/>
                <a:cs typeface="Poppins"/>
              </a:rPr>
              <a:t>Malton 	</a:t>
            </a:r>
            <a:r>
              <a:rPr sz="3699">
                <a:solidFill>
                  <a:srgbClr val="121742"/>
                </a:solidFill>
                <a:latin typeface="Poppins"/>
                <a:cs typeface="Poppins"/>
              </a:rPr>
              <a:t>and</a:t>
            </a:r>
            <a:r>
              <a:rPr sz="3699" spc="-14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>
                <a:solidFill>
                  <a:srgbClr val="121742"/>
                </a:solidFill>
                <a:latin typeface="Poppins"/>
                <a:cs typeface="Poppins"/>
              </a:rPr>
              <a:t>Norton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849075" y="7064350"/>
            <a:ext cx="6627731" cy="5019629"/>
          </a:xfrm>
          <a:prstGeom prst="rect">
            <a:avLst/>
          </a:prstGeom>
        </p:spPr>
        <p:txBody>
          <a:bodyPr vert="horz" wrap="square" lIns="0" tIns="70851" rIns="0" bIns="0" rtlCol="0">
            <a:spAutoFit/>
          </a:bodyPr>
          <a:lstStyle/>
          <a:p>
            <a:pPr marL="15403" marR="6161" defTabSz="1108984">
              <a:lnSpc>
                <a:spcPts val="4075"/>
              </a:lnSpc>
              <a:spcBef>
                <a:spcPts val="557"/>
              </a:spcBef>
            </a:pPr>
            <a:r>
              <a:rPr sz="3699" b="1" spc="-36" dirty="0">
                <a:solidFill>
                  <a:srgbClr val="121742"/>
                </a:solidFill>
                <a:latin typeface="Poppins"/>
                <a:cs typeface="Poppins"/>
              </a:rPr>
              <a:t>Improving</a:t>
            </a:r>
            <a:r>
              <a:rPr sz="3699" b="1" spc="-133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121742"/>
                </a:solidFill>
                <a:latin typeface="Poppins"/>
                <a:cs typeface="Poppins"/>
              </a:rPr>
              <a:t>bathing</a:t>
            </a:r>
            <a:r>
              <a:rPr sz="3699" b="1" spc="-127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121742"/>
                </a:solidFill>
                <a:latin typeface="Poppins"/>
                <a:cs typeface="Poppins"/>
              </a:rPr>
              <a:t>water quality</a:t>
            </a:r>
            <a:r>
              <a:rPr sz="3699" b="1" spc="-97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121742"/>
                </a:solidFill>
                <a:latin typeface="Poppins"/>
                <a:cs typeface="Poppins"/>
              </a:rPr>
              <a:t>on</a:t>
            </a:r>
            <a:r>
              <a:rPr sz="3699" b="1" spc="-97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121742"/>
                </a:solidFill>
                <a:latin typeface="Poppins"/>
                <a:cs typeface="Poppins"/>
              </a:rPr>
              <a:t>the</a:t>
            </a:r>
            <a:r>
              <a:rPr sz="3699" b="1" spc="-91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24" dirty="0">
                <a:solidFill>
                  <a:srgbClr val="121742"/>
                </a:solidFill>
                <a:latin typeface="Poppins"/>
                <a:cs typeface="Poppins"/>
              </a:rPr>
              <a:t>River</a:t>
            </a:r>
            <a:r>
              <a:rPr sz="3699" b="1" spc="-97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24" dirty="0">
                <a:solidFill>
                  <a:srgbClr val="121742"/>
                </a:solidFill>
                <a:latin typeface="Poppins"/>
                <a:cs typeface="Poppins"/>
              </a:rPr>
              <a:t>Wharfe:</a:t>
            </a:r>
            <a:endParaRPr sz="3699" dirty="0">
              <a:latin typeface="Poppins"/>
              <a:cs typeface="Poppins"/>
            </a:endParaRPr>
          </a:p>
          <a:p>
            <a:pPr marL="394306" marR="1434748" indent="-379673" defTabSz="1108984">
              <a:lnSpc>
                <a:spcPts val="4075"/>
              </a:lnSpc>
              <a:spcBef>
                <a:spcPts val="1934"/>
              </a:spcBef>
              <a:buFontTx/>
              <a:buChar char="•"/>
              <a:tabLst>
                <a:tab pos="395846" algn="l"/>
              </a:tabLst>
            </a:pP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new</a:t>
            </a:r>
            <a:r>
              <a:rPr sz="3699" spc="-170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36" dirty="0">
                <a:solidFill>
                  <a:srgbClr val="121742"/>
                </a:solidFill>
                <a:latin typeface="Poppins"/>
                <a:cs typeface="Poppins"/>
              </a:rPr>
              <a:t>storage</a:t>
            </a:r>
            <a:r>
              <a:rPr sz="3699" spc="-164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49" dirty="0">
                <a:solidFill>
                  <a:srgbClr val="121742"/>
                </a:solidFill>
                <a:latin typeface="Poppins"/>
                <a:cs typeface="Poppins"/>
              </a:rPr>
              <a:t>created</a:t>
            </a:r>
            <a:r>
              <a:rPr lang="en-GB" sz="3699" spc="-49" dirty="0">
                <a:solidFill>
                  <a:srgbClr val="121742"/>
                </a:solidFill>
                <a:latin typeface="Poppins"/>
                <a:cs typeface="Poppins"/>
              </a:rPr>
              <a:t> and</a:t>
            </a:r>
            <a:r>
              <a:rPr sz="3699" spc="-49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completed</a:t>
            </a:r>
            <a:endParaRPr sz="3699" dirty="0">
              <a:latin typeface="Poppins"/>
              <a:cs typeface="Poppins"/>
            </a:endParaRPr>
          </a:p>
          <a:p>
            <a:pPr marL="394306" marR="1609568" indent="-379673" defTabSz="1108984">
              <a:lnSpc>
                <a:spcPts val="4075"/>
              </a:lnSpc>
              <a:spcBef>
                <a:spcPts val="1928"/>
              </a:spcBef>
              <a:buFontTx/>
              <a:buChar char="•"/>
              <a:tabLst>
                <a:tab pos="395846" algn="l"/>
              </a:tabLst>
            </a:pPr>
            <a:r>
              <a:rPr sz="3699" spc="-61" dirty="0">
                <a:solidFill>
                  <a:srgbClr val="121742"/>
                </a:solidFill>
                <a:latin typeface="Poppins"/>
                <a:cs typeface="Poppins"/>
              </a:rPr>
              <a:t>integrated</a:t>
            </a:r>
            <a:r>
              <a:rPr sz="3699" spc="-152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42" dirty="0">
                <a:solidFill>
                  <a:srgbClr val="121742"/>
                </a:solidFill>
                <a:latin typeface="Poppins"/>
                <a:cs typeface="Poppins"/>
              </a:rPr>
              <a:t>wetlands 	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underway</a:t>
            </a:r>
            <a:endParaRPr sz="3699" dirty="0">
              <a:latin typeface="Poppins"/>
              <a:cs typeface="Poppins"/>
            </a:endParaRPr>
          </a:p>
          <a:p>
            <a:pPr marL="394306" marR="1482496" indent="-379673" defTabSz="1108984">
              <a:lnSpc>
                <a:spcPts val="4075"/>
              </a:lnSpc>
              <a:spcBef>
                <a:spcPts val="1934"/>
              </a:spcBef>
              <a:buFont typeface="Poppins"/>
              <a:buChar char="•"/>
              <a:tabLst>
                <a:tab pos="395846" algn="l"/>
              </a:tabLst>
            </a:pPr>
            <a:r>
              <a:rPr sz="3699" spc="-138" dirty="0">
                <a:solidFill>
                  <a:srgbClr val="121742"/>
                </a:solidFill>
                <a:latin typeface="Poppins"/>
                <a:cs typeface="Poppins"/>
              </a:rPr>
              <a:t>storm</a:t>
            </a:r>
            <a:r>
              <a:rPr sz="3699" spc="-30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overflow </a:t>
            </a:r>
            <a:r>
              <a:rPr sz="3699" b="1" spc="-12" dirty="0">
                <a:solidFill>
                  <a:srgbClr val="121742"/>
                </a:solidFill>
                <a:latin typeface="Poppins"/>
                <a:cs typeface="Poppins"/>
              </a:rPr>
              <a:t>	</a:t>
            </a:r>
            <a:r>
              <a:rPr sz="3699" spc="-36" dirty="0">
                <a:solidFill>
                  <a:srgbClr val="121742"/>
                </a:solidFill>
                <a:latin typeface="Poppins"/>
                <a:cs typeface="Poppins"/>
              </a:rPr>
              <a:t>discharges</a:t>
            </a:r>
            <a:r>
              <a:rPr sz="3699" spc="-18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42" dirty="0">
                <a:solidFill>
                  <a:srgbClr val="121742"/>
                </a:solidFill>
                <a:latin typeface="Poppins"/>
                <a:cs typeface="Poppins"/>
              </a:rPr>
              <a:t>reducing</a:t>
            </a:r>
            <a:endParaRPr sz="3699" dirty="0">
              <a:latin typeface="Poppins"/>
              <a:cs typeface="Poppin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0"/>
            <a:ext cx="24382288" cy="556220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584330" y="4298648"/>
            <a:ext cx="18764967" cy="2304997"/>
            <a:chOff x="2130825" y="3544394"/>
            <a:chExt cx="15472410" cy="1900555"/>
          </a:xfrm>
        </p:grpSpPr>
        <p:sp>
          <p:nvSpPr>
            <p:cNvPr id="15" name="object 15"/>
            <p:cNvSpPr/>
            <p:nvPr/>
          </p:nvSpPr>
          <p:spPr>
            <a:xfrm>
              <a:off x="2130818" y="3544398"/>
              <a:ext cx="15472410" cy="1900555"/>
            </a:xfrm>
            <a:custGeom>
              <a:avLst/>
              <a:gdLst/>
              <a:ahLst/>
              <a:cxnLst/>
              <a:rect l="l" t="t" r="r" b="b"/>
              <a:pathLst>
                <a:path w="15472410" h="1900554">
                  <a:moveTo>
                    <a:pt x="1900466" y="950239"/>
                  </a:moveTo>
                  <a:lnTo>
                    <a:pt x="1899297" y="902804"/>
                  </a:lnTo>
                  <a:lnTo>
                    <a:pt x="1895856" y="855980"/>
                  </a:lnTo>
                  <a:lnTo>
                    <a:pt x="1890166" y="809815"/>
                  </a:lnTo>
                  <a:lnTo>
                    <a:pt x="1882292" y="764362"/>
                  </a:lnTo>
                  <a:lnTo>
                    <a:pt x="1872297" y="719670"/>
                  </a:lnTo>
                  <a:lnTo>
                    <a:pt x="1860232" y="675792"/>
                  </a:lnTo>
                  <a:lnTo>
                    <a:pt x="1846148" y="632802"/>
                  </a:lnTo>
                  <a:lnTo>
                    <a:pt x="1830108" y="590727"/>
                  </a:lnTo>
                  <a:lnTo>
                    <a:pt x="1812150" y="549643"/>
                  </a:lnTo>
                  <a:lnTo>
                    <a:pt x="1792338" y="509587"/>
                  </a:lnTo>
                  <a:lnTo>
                    <a:pt x="1770735" y="470636"/>
                  </a:lnTo>
                  <a:lnTo>
                    <a:pt x="1747380" y="432828"/>
                  </a:lnTo>
                  <a:lnTo>
                    <a:pt x="1722335" y="396214"/>
                  </a:lnTo>
                  <a:lnTo>
                    <a:pt x="1695653" y="360857"/>
                  </a:lnTo>
                  <a:lnTo>
                    <a:pt x="1667395" y="326809"/>
                  </a:lnTo>
                  <a:lnTo>
                    <a:pt x="1637601" y="294132"/>
                  </a:lnTo>
                  <a:lnTo>
                    <a:pt x="1606334" y="262864"/>
                  </a:lnTo>
                  <a:lnTo>
                    <a:pt x="1573657" y="233083"/>
                  </a:lnTo>
                  <a:lnTo>
                    <a:pt x="1539608" y="204812"/>
                  </a:lnTo>
                  <a:lnTo>
                    <a:pt x="1504251" y="178130"/>
                  </a:lnTo>
                  <a:lnTo>
                    <a:pt x="1467650" y="153085"/>
                  </a:lnTo>
                  <a:lnTo>
                    <a:pt x="1429829" y="129730"/>
                  </a:lnTo>
                  <a:lnTo>
                    <a:pt x="1390878" y="108127"/>
                  </a:lnTo>
                  <a:lnTo>
                    <a:pt x="1350822" y="88315"/>
                  </a:lnTo>
                  <a:lnTo>
                    <a:pt x="1309738" y="70358"/>
                  </a:lnTo>
                  <a:lnTo>
                    <a:pt x="1267675" y="54317"/>
                  </a:lnTo>
                  <a:lnTo>
                    <a:pt x="1224673" y="40233"/>
                  </a:lnTo>
                  <a:lnTo>
                    <a:pt x="1180795" y="28168"/>
                  </a:lnTo>
                  <a:lnTo>
                    <a:pt x="1136103" y="18173"/>
                  </a:lnTo>
                  <a:lnTo>
                    <a:pt x="1090650" y="10299"/>
                  </a:lnTo>
                  <a:lnTo>
                    <a:pt x="1044486" y="4622"/>
                  </a:lnTo>
                  <a:lnTo>
                    <a:pt x="997661" y="1168"/>
                  </a:lnTo>
                  <a:lnTo>
                    <a:pt x="950226" y="0"/>
                  </a:lnTo>
                  <a:lnTo>
                    <a:pt x="902804" y="1168"/>
                  </a:lnTo>
                  <a:lnTo>
                    <a:pt x="855980" y="4622"/>
                  </a:lnTo>
                  <a:lnTo>
                    <a:pt x="809815" y="10299"/>
                  </a:lnTo>
                  <a:lnTo>
                    <a:pt x="764362" y="18173"/>
                  </a:lnTo>
                  <a:lnTo>
                    <a:pt x="719670" y="28168"/>
                  </a:lnTo>
                  <a:lnTo>
                    <a:pt x="675792" y="40233"/>
                  </a:lnTo>
                  <a:lnTo>
                    <a:pt x="632790" y="54317"/>
                  </a:lnTo>
                  <a:lnTo>
                    <a:pt x="590727" y="70358"/>
                  </a:lnTo>
                  <a:lnTo>
                    <a:pt x="549643" y="88315"/>
                  </a:lnTo>
                  <a:lnTo>
                    <a:pt x="509587" y="108127"/>
                  </a:lnTo>
                  <a:lnTo>
                    <a:pt x="470636" y="129730"/>
                  </a:lnTo>
                  <a:lnTo>
                    <a:pt x="432816" y="153085"/>
                  </a:lnTo>
                  <a:lnTo>
                    <a:pt x="396214" y="178130"/>
                  </a:lnTo>
                  <a:lnTo>
                    <a:pt x="360857" y="204812"/>
                  </a:lnTo>
                  <a:lnTo>
                    <a:pt x="326809" y="233083"/>
                  </a:lnTo>
                  <a:lnTo>
                    <a:pt x="294132" y="262864"/>
                  </a:lnTo>
                  <a:lnTo>
                    <a:pt x="262864" y="294132"/>
                  </a:lnTo>
                  <a:lnTo>
                    <a:pt x="233070" y="326809"/>
                  </a:lnTo>
                  <a:lnTo>
                    <a:pt x="204812" y="360857"/>
                  </a:lnTo>
                  <a:lnTo>
                    <a:pt x="178130" y="396214"/>
                  </a:lnTo>
                  <a:lnTo>
                    <a:pt x="153085" y="432828"/>
                  </a:lnTo>
                  <a:lnTo>
                    <a:pt x="129730" y="470636"/>
                  </a:lnTo>
                  <a:lnTo>
                    <a:pt x="108127" y="509587"/>
                  </a:lnTo>
                  <a:lnTo>
                    <a:pt x="88315" y="549643"/>
                  </a:lnTo>
                  <a:lnTo>
                    <a:pt x="70358" y="590727"/>
                  </a:lnTo>
                  <a:lnTo>
                    <a:pt x="54317" y="632802"/>
                  </a:lnTo>
                  <a:lnTo>
                    <a:pt x="40233" y="675792"/>
                  </a:lnTo>
                  <a:lnTo>
                    <a:pt x="28168" y="719670"/>
                  </a:lnTo>
                  <a:lnTo>
                    <a:pt x="18173" y="764362"/>
                  </a:lnTo>
                  <a:lnTo>
                    <a:pt x="10299" y="809815"/>
                  </a:lnTo>
                  <a:lnTo>
                    <a:pt x="4610" y="855980"/>
                  </a:lnTo>
                  <a:lnTo>
                    <a:pt x="1168" y="902804"/>
                  </a:lnTo>
                  <a:lnTo>
                    <a:pt x="0" y="950239"/>
                  </a:lnTo>
                  <a:lnTo>
                    <a:pt x="1168" y="997661"/>
                  </a:lnTo>
                  <a:lnTo>
                    <a:pt x="4610" y="1044486"/>
                  </a:lnTo>
                  <a:lnTo>
                    <a:pt x="10299" y="1090650"/>
                  </a:lnTo>
                  <a:lnTo>
                    <a:pt x="18173" y="1136116"/>
                  </a:lnTo>
                  <a:lnTo>
                    <a:pt x="28168" y="1180807"/>
                  </a:lnTo>
                  <a:lnTo>
                    <a:pt x="40233" y="1224673"/>
                  </a:lnTo>
                  <a:lnTo>
                    <a:pt x="54317" y="1267675"/>
                  </a:lnTo>
                  <a:lnTo>
                    <a:pt x="70358" y="1309738"/>
                  </a:lnTo>
                  <a:lnTo>
                    <a:pt x="88315" y="1350835"/>
                  </a:lnTo>
                  <a:lnTo>
                    <a:pt x="108127" y="1390878"/>
                  </a:lnTo>
                  <a:lnTo>
                    <a:pt x="129730" y="1429842"/>
                  </a:lnTo>
                  <a:lnTo>
                    <a:pt x="153085" y="1467650"/>
                  </a:lnTo>
                  <a:lnTo>
                    <a:pt x="178130" y="1504264"/>
                  </a:lnTo>
                  <a:lnTo>
                    <a:pt x="204812" y="1539608"/>
                  </a:lnTo>
                  <a:lnTo>
                    <a:pt x="233070" y="1573657"/>
                  </a:lnTo>
                  <a:lnTo>
                    <a:pt x="262864" y="1606334"/>
                  </a:lnTo>
                  <a:lnTo>
                    <a:pt x="294132" y="1637601"/>
                  </a:lnTo>
                  <a:lnTo>
                    <a:pt x="326809" y="1667395"/>
                  </a:lnTo>
                  <a:lnTo>
                    <a:pt x="360857" y="1695653"/>
                  </a:lnTo>
                  <a:lnTo>
                    <a:pt x="396214" y="1722335"/>
                  </a:lnTo>
                  <a:lnTo>
                    <a:pt x="432816" y="1747380"/>
                  </a:lnTo>
                  <a:lnTo>
                    <a:pt x="470636" y="1770735"/>
                  </a:lnTo>
                  <a:lnTo>
                    <a:pt x="509587" y="1792338"/>
                  </a:lnTo>
                  <a:lnTo>
                    <a:pt x="549643" y="1812150"/>
                  </a:lnTo>
                  <a:lnTo>
                    <a:pt x="590727" y="1830108"/>
                  </a:lnTo>
                  <a:lnTo>
                    <a:pt x="632790" y="1846148"/>
                  </a:lnTo>
                  <a:lnTo>
                    <a:pt x="675792" y="1860232"/>
                  </a:lnTo>
                  <a:lnTo>
                    <a:pt x="719670" y="1872297"/>
                  </a:lnTo>
                  <a:lnTo>
                    <a:pt x="764362" y="1882292"/>
                  </a:lnTo>
                  <a:lnTo>
                    <a:pt x="809815" y="1890166"/>
                  </a:lnTo>
                  <a:lnTo>
                    <a:pt x="855980" y="1895856"/>
                  </a:lnTo>
                  <a:lnTo>
                    <a:pt x="902804" y="1899310"/>
                  </a:lnTo>
                  <a:lnTo>
                    <a:pt x="950226" y="1900466"/>
                  </a:lnTo>
                  <a:lnTo>
                    <a:pt x="997661" y="1899310"/>
                  </a:lnTo>
                  <a:lnTo>
                    <a:pt x="1044486" y="1895856"/>
                  </a:lnTo>
                  <a:lnTo>
                    <a:pt x="1090650" y="1890166"/>
                  </a:lnTo>
                  <a:lnTo>
                    <a:pt x="1136103" y="1882292"/>
                  </a:lnTo>
                  <a:lnTo>
                    <a:pt x="1180795" y="1872297"/>
                  </a:lnTo>
                  <a:lnTo>
                    <a:pt x="1224673" y="1860232"/>
                  </a:lnTo>
                  <a:lnTo>
                    <a:pt x="1267675" y="1846148"/>
                  </a:lnTo>
                  <a:lnTo>
                    <a:pt x="1309738" y="1830108"/>
                  </a:lnTo>
                  <a:lnTo>
                    <a:pt x="1350822" y="1812150"/>
                  </a:lnTo>
                  <a:lnTo>
                    <a:pt x="1390878" y="1792338"/>
                  </a:lnTo>
                  <a:lnTo>
                    <a:pt x="1429829" y="1770735"/>
                  </a:lnTo>
                  <a:lnTo>
                    <a:pt x="1467650" y="1747380"/>
                  </a:lnTo>
                  <a:lnTo>
                    <a:pt x="1504251" y="1722335"/>
                  </a:lnTo>
                  <a:lnTo>
                    <a:pt x="1539608" y="1695653"/>
                  </a:lnTo>
                  <a:lnTo>
                    <a:pt x="1573657" y="1667395"/>
                  </a:lnTo>
                  <a:lnTo>
                    <a:pt x="1606334" y="1637601"/>
                  </a:lnTo>
                  <a:lnTo>
                    <a:pt x="1637601" y="1606334"/>
                  </a:lnTo>
                  <a:lnTo>
                    <a:pt x="1667395" y="1573657"/>
                  </a:lnTo>
                  <a:lnTo>
                    <a:pt x="1695653" y="1539608"/>
                  </a:lnTo>
                  <a:lnTo>
                    <a:pt x="1722335" y="1504264"/>
                  </a:lnTo>
                  <a:lnTo>
                    <a:pt x="1747380" y="1467650"/>
                  </a:lnTo>
                  <a:lnTo>
                    <a:pt x="1770735" y="1429842"/>
                  </a:lnTo>
                  <a:lnTo>
                    <a:pt x="1792338" y="1390878"/>
                  </a:lnTo>
                  <a:lnTo>
                    <a:pt x="1812150" y="1350835"/>
                  </a:lnTo>
                  <a:lnTo>
                    <a:pt x="1830108" y="1309738"/>
                  </a:lnTo>
                  <a:lnTo>
                    <a:pt x="1846148" y="1267675"/>
                  </a:lnTo>
                  <a:lnTo>
                    <a:pt x="1860232" y="1224673"/>
                  </a:lnTo>
                  <a:lnTo>
                    <a:pt x="1872297" y="1180807"/>
                  </a:lnTo>
                  <a:lnTo>
                    <a:pt x="1882292" y="1136116"/>
                  </a:lnTo>
                  <a:lnTo>
                    <a:pt x="1890166" y="1090650"/>
                  </a:lnTo>
                  <a:lnTo>
                    <a:pt x="1895856" y="1044486"/>
                  </a:lnTo>
                  <a:lnTo>
                    <a:pt x="1899297" y="997661"/>
                  </a:lnTo>
                  <a:lnTo>
                    <a:pt x="1900466" y="950239"/>
                  </a:lnTo>
                  <a:close/>
                </a:path>
                <a:path w="15472410" h="1900554">
                  <a:moveTo>
                    <a:pt x="8871458" y="950239"/>
                  </a:moveTo>
                  <a:lnTo>
                    <a:pt x="8870290" y="902804"/>
                  </a:lnTo>
                  <a:lnTo>
                    <a:pt x="8866848" y="855980"/>
                  </a:lnTo>
                  <a:lnTo>
                    <a:pt x="8861158" y="809815"/>
                  </a:lnTo>
                  <a:lnTo>
                    <a:pt x="8853284" y="764362"/>
                  </a:lnTo>
                  <a:lnTo>
                    <a:pt x="8843289" y="719670"/>
                  </a:lnTo>
                  <a:lnTo>
                    <a:pt x="8831224" y="675792"/>
                  </a:lnTo>
                  <a:lnTo>
                    <a:pt x="8817140" y="632802"/>
                  </a:lnTo>
                  <a:lnTo>
                    <a:pt x="8801100" y="590727"/>
                  </a:lnTo>
                  <a:lnTo>
                    <a:pt x="8783142" y="549643"/>
                  </a:lnTo>
                  <a:lnTo>
                    <a:pt x="8763330" y="509587"/>
                  </a:lnTo>
                  <a:lnTo>
                    <a:pt x="8741727" y="470636"/>
                  </a:lnTo>
                  <a:lnTo>
                    <a:pt x="8718372" y="432828"/>
                  </a:lnTo>
                  <a:lnTo>
                    <a:pt x="8693328" y="396214"/>
                  </a:lnTo>
                  <a:lnTo>
                    <a:pt x="8666645" y="360857"/>
                  </a:lnTo>
                  <a:lnTo>
                    <a:pt x="8638388" y="326809"/>
                  </a:lnTo>
                  <a:lnTo>
                    <a:pt x="8608593" y="294132"/>
                  </a:lnTo>
                  <a:lnTo>
                    <a:pt x="8577326" y="262864"/>
                  </a:lnTo>
                  <a:lnTo>
                    <a:pt x="8544649" y="233083"/>
                  </a:lnTo>
                  <a:lnTo>
                    <a:pt x="8510600" y="204812"/>
                  </a:lnTo>
                  <a:lnTo>
                    <a:pt x="8475243" y="178130"/>
                  </a:lnTo>
                  <a:lnTo>
                    <a:pt x="8438642" y="153085"/>
                  </a:lnTo>
                  <a:lnTo>
                    <a:pt x="8400821" y="129730"/>
                  </a:lnTo>
                  <a:lnTo>
                    <a:pt x="8361870" y="108127"/>
                  </a:lnTo>
                  <a:lnTo>
                    <a:pt x="8321815" y="88315"/>
                  </a:lnTo>
                  <a:lnTo>
                    <a:pt x="8280730" y="70358"/>
                  </a:lnTo>
                  <a:lnTo>
                    <a:pt x="8238668" y="54317"/>
                  </a:lnTo>
                  <a:lnTo>
                    <a:pt x="8195665" y="40233"/>
                  </a:lnTo>
                  <a:lnTo>
                    <a:pt x="8151787" y="28168"/>
                  </a:lnTo>
                  <a:lnTo>
                    <a:pt x="8107096" y="18173"/>
                  </a:lnTo>
                  <a:lnTo>
                    <a:pt x="8061642" y="10299"/>
                  </a:lnTo>
                  <a:lnTo>
                    <a:pt x="8015478" y="4622"/>
                  </a:lnTo>
                  <a:lnTo>
                    <a:pt x="7968653" y="1168"/>
                  </a:lnTo>
                  <a:lnTo>
                    <a:pt x="7921231" y="0"/>
                  </a:lnTo>
                  <a:lnTo>
                    <a:pt x="7873797" y="1168"/>
                  </a:lnTo>
                  <a:lnTo>
                    <a:pt x="7826972" y="4622"/>
                  </a:lnTo>
                  <a:lnTo>
                    <a:pt x="7780807" y="10299"/>
                  </a:lnTo>
                  <a:lnTo>
                    <a:pt x="7735354" y="18173"/>
                  </a:lnTo>
                  <a:lnTo>
                    <a:pt x="7690663" y="28168"/>
                  </a:lnTo>
                  <a:lnTo>
                    <a:pt x="7646784" y="40233"/>
                  </a:lnTo>
                  <a:lnTo>
                    <a:pt x="7603782" y="54317"/>
                  </a:lnTo>
                  <a:lnTo>
                    <a:pt x="7561720" y="70358"/>
                  </a:lnTo>
                  <a:lnTo>
                    <a:pt x="7520635" y="88315"/>
                  </a:lnTo>
                  <a:lnTo>
                    <a:pt x="7480579" y="108127"/>
                  </a:lnTo>
                  <a:lnTo>
                    <a:pt x="7441628" y="129730"/>
                  </a:lnTo>
                  <a:lnTo>
                    <a:pt x="7403808" y="153085"/>
                  </a:lnTo>
                  <a:lnTo>
                    <a:pt x="7367206" y="178130"/>
                  </a:lnTo>
                  <a:lnTo>
                    <a:pt x="7331850" y="204812"/>
                  </a:lnTo>
                  <a:lnTo>
                    <a:pt x="7297801" y="233083"/>
                  </a:lnTo>
                  <a:lnTo>
                    <a:pt x="7265124" y="262864"/>
                  </a:lnTo>
                  <a:lnTo>
                    <a:pt x="7233856" y="294132"/>
                  </a:lnTo>
                  <a:lnTo>
                    <a:pt x="7204062" y="326809"/>
                  </a:lnTo>
                  <a:lnTo>
                    <a:pt x="7175805" y="360857"/>
                  </a:lnTo>
                  <a:lnTo>
                    <a:pt x="7149122" y="396214"/>
                  </a:lnTo>
                  <a:lnTo>
                    <a:pt x="7124078" y="432828"/>
                  </a:lnTo>
                  <a:lnTo>
                    <a:pt x="7100722" y="470636"/>
                  </a:lnTo>
                  <a:lnTo>
                    <a:pt x="7079120" y="509587"/>
                  </a:lnTo>
                  <a:lnTo>
                    <a:pt x="7059308" y="549643"/>
                  </a:lnTo>
                  <a:lnTo>
                    <a:pt x="7041350" y="590727"/>
                  </a:lnTo>
                  <a:lnTo>
                    <a:pt x="7025310" y="632802"/>
                  </a:lnTo>
                  <a:lnTo>
                    <a:pt x="7011225" y="675792"/>
                  </a:lnTo>
                  <a:lnTo>
                    <a:pt x="6999160" y="719670"/>
                  </a:lnTo>
                  <a:lnTo>
                    <a:pt x="6989165" y="764362"/>
                  </a:lnTo>
                  <a:lnTo>
                    <a:pt x="6981291" y="809815"/>
                  </a:lnTo>
                  <a:lnTo>
                    <a:pt x="6975602" y="855980"/>
                  </a:lnTo>
                  <a:lnTo>
                    <a:pt x="6972160" y="902804"/>
                  </a:lnTo>
                  <a:lnTo>
                    <a:pt x="6970992" y="950239"/>
                  </a:lnTo>
                  <a:lnTo>
                    <a:pt x="6972160" y="997661"/>
                  </a:lnTo>
                  <a:lnTo>
                    <a:pt x="6975602" y="1044486"/>
                  </a:lnTo>
                  <a:lnTo>
                    <a:pt x="6981291" y="1090650"/>
                  </a:lnTo>
                  <a:lnTo>
                    <a:pt x="6989165" y="1136116"/>
                  </a:lnTo>
                  <a:lnTo>
                    <a:pt x="6999160" y="1180807"/>
                  </a:lnTo>
                  <a:lnTo>
                    <a:pt x="7011225" y="1224673"/>
                  </a:lnTo>
                  <a:lnTo>
                    <a:pt x="7025310" y="1267675"/>
                  </a:lnTo>
                  <a:lnTo>
                    <a:pt x="7041350" y="1309738"/>
                  </a:lnTo>
                  <a:lnTo>
                    <a:pt x="7059308" y="1350835"/>
                  </a:lnTo>
                  <a:lnTo>
                    <a:pt x="7079120" y="1390878"/>
                  </a:lnTo>
                  <a:lnTo>
                    <a:pt x="7100722" y="1429842"/>
                  </a:lnTo>
                  <a:lnTo>
                    <a:pt x="7124078" y="1467650"/>
                  </a:lnTo>
                  <a:lnTo>
                    <a:pt x="7149122" y="1504264"/>
                  </a:lnTo>
                  <a:lnTo>
                    <a:pt x="7175805" y="1539608"/>
                  </a:lnTo>
                  <a:lnTo>
                    <a:pt x="7204062" y="1573657"/>
                  </a:lnTo>
                  <a:lnTo>
                    <a:pt x="7233856" y="1606334"/>
                  </a:lnTo>
                  <a:lnTo>
                    <a:pt x="7265124" y="1637601"/>
                  </a:lnTo>
                  <a:lnTo>
                    <a:pt x="7297801" y="1667395"/>
                  </a:lnTo>
                  <a:lnTo>
                    <a:pt x="7331850" y="1695653"/>
                  </a:lnTo>
                  <a:lnTo>
                    <a:pt x="7367206" y="1722335"/>
                  </a:lnTo>
                  <a:lnTo>
                    <a:pt x="7403808" y="1747380"/>
                  </a:lnTo>
                  <a:lnTo>
                    <a:pt x="7441628" y="1770735"/>
                  </a:lnTo>
                  <a:lnTo>
                    <a:pt x="7480579" y="1792338"/>
                  </a:lnTo>
                  <a:lnTo>
                    <a:pt x="7520635" y="1812150"/>
                  </a:lnTo>
                  <a:lnTo>
                    <a:pt x="7561720" y="1830108"/>
                  </a:lnTo>
                  <a:lnTo>
                    <a:pt x="7603782" y="1846148"/>
                  </a:lnTo>
                  <a:lnTo>
                    <a:pt x="7646784" y="1860232"/>
                  </a:lnTo>
                  <a:lnTo>
                    <a:pt x="7690663" y="1872297"/>
                  </a:lnTo>
                  <a:lnTo>
                    <a:pt x="7735354" y="1882292"/>
                  </a:lnTo>
                  <a:lnTo>
                    <a:pt x="7780807" y="1890166"/>
                  </a:lnTo>
                  <a:lnTo>
                    <a:pt x="7826972" y="1895856"/>
                  </a:lnTo>
                  <a:lnTo>
                    <a:pt x="7873797" y="1899310"/>
                  </a:lnTo>
                  <a:lnTo>
                    <a:pt x="7921231" y="1900466"/>
                  </a:lnTo>
                  <a:lnTo>
                    <a:pt x="7968653" y="1899310"/>
                  </a:lnTo>
                  <a:lnTo>
                    <a:pt x="8015478" y="1895856"/>
                  </a:lnTo>
                  <a:lnTo>
                    <a:pt x="8061642" y="1890166"/>
                  </a:lnTo>
                  <a:lnTo>
                    <a:pt x="8107096" y="1882292"/>
                  </a:lnTo>
                  <a:lnTo>
                    <a:pt x="8151787" y="1872297"/>
                  </a:lnTo>
                  <a:lnTo>
                    <a:pt x="8195665" y="1860232"/>
                  </a:lnTo>
                  <a:lnTo>
                    <a:pt x="8238668" y="1846148"/>
                  </a:lnTo>
                  <a:lnTo>
                    <a:pt x="8280730" y="1830108"/>
                  </a:lnTo>
                  <a:lnTo>
                    <a:pt x="8321815" y="1812150"/>
                  </a:lnTo>
                  <a:lnTo>
                    <a:pt x="8361870" y="1792338"/>
                  </a:lnTo>
                  <a:lnTo>
                    <a:pt x="8400821" y="1770735"/>
                  </a:lnTo>
                  <a:lnTo>
                    <a:pt x="8438642" y="1747380"/>
                  </a:lnTo>
                  <a:lnTo>
                    <a:pt x="8475243" y="1722335"/>
                  </a:lnTo>
                  <a:lnTo>
                    <a:pt x="8510600" y="1695653"/>
                  </a:lnTo>
                  <a:lnTo>
                    <a:pt x="8544649" y="1667395"/>
                  </a:lnTo>
                  <a:lnTo>
                    <a:pt x="8577326" y="1637601"/>
                  </a:lnTo>
                  <a:lnTo>
                    <a:pt x="8608593" y="1606334"/>
                  </a:lnTo>
                  <a:lnTo>
                    <a:pt x="8638388" y="1573657"/>
                  </a:lnTo>
                  <a:lnTo>
                    <a:pt x="8666645" y="1539608"/>
                  </a:lnTo>
                  <a:lnTo>
                    <a:pt x="8693328" y="1504264"/>
                  </a:lnTo>
                  <a:lnTo>
                    <a:pt x="8718372" y="1467650"/>
                  </a:lnTo>
                  <a:lnTo>
                    <a:pt x="8741727" y="1429842"/>
                  </a:lnTo>
                  <a:lnTo>
                    <a:pt x="8763330" y="1390878"/>
                  </a:lnTo>
                  <a:lnTo>
                    <a:pt x="8783142" y="1350835"/>
                  </a:lnTo>
                  <a:lnTo>
                    <a:pt x="8801100" y="1309738"/>
                  </a:lnTo>
                  <a:lnTo>
                    <a:pt x="8817140" y="1267675"/>
                  </a:lnTo>
                  <a:lnTo>
                    <a:pt x="8831224" y="1224673"/>
                  </a:lnTo>
                  <a:lnTo>
                    <a:pt x="8843289" y="1180807"/>
                  </a:lnTo>
                  <a:lnTo>
                    <a:pt x="8853284" y="1136116"/>
                  </a:lnTo>
                  <a:lnTo>
                    <a:pt x="8861158" y="1090650"/>
                  </a:lnTo>
                  <a:lnTo>
                    <a:pt x="8866848" y="1044486"/>
                  </a:lnTo>
                  <a:lnTo>
                    <a:pt x="8870290" y="997661"/>
                  </a:lnTo>
                  <a:lnTo>
                    <a:pt x="8871458" y="950239"/>
                  </a:lnTo>
                  <a:close/>
                </a:path>
                <a:path w="15472410" h="1900554">
                  <a:moveTo>
                    <a:pt x="15472245" y="950239"/>
                  </a:moveTo>
                  <a:lnTo>
                    <a:pt x="15471077" y="902804"/>
                  </a:lnTo>
                  <a:lnTo>
                    <a:pt x="15467622" y="855980"/>
                  </a:lnTo>
                  <a:lnTo>
                    <a:pt x="15461933" y="809815"/>
                  </a:lnTo>
                  <a:lnTo>
                    <a:pt x="15454071" y="764362"/>
                  </a:lnTo>
                  <a:lnTo>
                    <a:pt x="15444077" y="719670"/>
                  </a:lnTo>
                  <a:lnTo>
                    <a:pt x="15432012" y="675792"/>
                  </a:lnTo>
                  <a:lnTo>
                    <a:pt x="15417927" y="632802"/>
                  </a:lnTo>
                  <a:lnTo>
                    <a:pt x="15401874" y="590727"/>
                  </a:lnTo>
                  <a:lnTo>
                    <a:pt x="15383917" y="549643"/>
                  </a:lnTo>
                  <a:lnTo>
                    <a:pt x="15364117" y="509587"/>
                  </a:lnTo>
                  <a:lnTo>
                    <a:pt x="15342502" y="470636"/>
                  </a:lnTo>
                  <a:lnTo>
                    <a:pt x="15319147" y="432828"/>
                  </a:lnTo>
                  <a:lnTo>
                    <a:pt x="15294102" y="396214"/>
                  </a:lnTo>
                  <a:lnTo>
                    <a:pt x="15267432" y="360857"/>
                  </a:lnTo>
                  <a:lnTo>
                    <a:pt x="15239162" y="326809"/>
                  </a:lnTo>
                  <a:lnTo>
                    <a:pt x="15209368" y="294132"/>
                  </a:lnTo>
                  <a:lnTo>
                    <a:pt x="15178113" y="262864"/>
                  </a:lnTo>
                  <a:lnTo>
                    <a:pt x="15145423" y="233083"/>
                  </a:lnTo>
                  <a:lnTo>
                    <a:pt x="15111387" y="204812"/>
                  </a:lnTo>
                  <a:lnTo>
                    <a:pt x="15076031" y="178130"/>
                  </a:lnTo>
                  <a:lnTo>
                    <a:pt x="15039416" y="153085"/>
                  </a:lnTo>
                  <a:lnTo>
                    <a:pt x="15001609" y="129730"/>
                  </a:lnTo>
                  <a:lnTo>
                    <a:pt x="14962645" y="108127"/>
                  </a:lnTo>
                  <a:lnTo>
                    <a:pt x="14922602" y="88315"/>
                  </a:lnTo>
                  <a:lnTo>
                    <a:pt x="14881517" y="70358"/>
                  </a:lnTo>
                  <a:lnTo>
                    <a:pt x="14839442" y="54317"/>
                  </a:lnTo>
                  <a:lnTo>
                    <a:pt x="14796453" y="40233"/>
                  </a:lnTo>
                  <a:lnTo>
                    <a:pt x="14752574" y="28168"/>
                  </a:lnTo>
                  <a:lnTo>
                    <a:pt x="14707883" y="18173"/>
                  </a:lnTo>
                  <a:lnTo>
                    <a:pt x="14662430" y="10299"/>
                  </a:lnTo>
                  <a:lnTo>
                    <a:pt x="14616252" y="4622"/>
                  </a:lnTo>
                  <a:lnTo>
                    <a:pt x="14569427" y="1168"/>
                  </a:lnTo>
                  <a:lnTo>
                    <a:pt x="14522006" y="0"/>
                  </a:lnTo>
                  <a:lnTo>
                    <a:pt x="14474584" y="1168"/>
                  </a:lnTo>
                  <a:lnTo>
                    <a:pt x="14427759" y="4622"/>
                  </a:lnTo>
                  <a:lnTo>
                    <a:pt x="14381582" y="10299"/>
                  </a:lnTo>
                  <a:lnTo>
                    <a:pt x="14336128" y="18173"/>
                  </a:lnTo>
                  <a:lnTo>
                    <a:pt x="14291437" y="28168"/>
                  </a:lnTo>
                  <a:lnTo>
                    <a:pt x="14247571" y="40233"/>
                  </a:lnTo>
                  <a:lnTo>
                    <a:pt x="14204569" y="54317"/>
                  </a:lnTo>
                  <a:lnTo>
                    <a:pt x="14162494" y="70358"/>
                  </a:lnTo>
                  <a:lnTo>
                    <a:pt x="14121410" y="88315"/>
                  </a:lnTo>
                  <a:lnTo>
                    <a:pt x="14081366" y="108127"/>
                  </a:lnTo>
                  <a:lnTo>
                    <a:pt x="14042403" y="129730"/>
                  </a:lnTo>
                  <a:lnTo>
                    <a:pt x="14004595" y="153085"/>
                  </a:lnTo>
                  <a:lnTo>
                    <a:pt x="13967981" y="178130"/>
                  </a:lnTo>
                  <a:lnTo>
                    <a:pt x="13932624" y="204812"/>
                  </a:lnTo>
                  <a:lnTo>
                    <a:pt x="13898588" y="233083"/>
                  </a:lnTo>
                  <a:lnTo>
                    <a:pt x="13865898" y="262864"/>
                  </a:lnTo>
                  <a:lnTo>
                    <a:pt x="13834644" y="294132"/>
                  </a:lnTo>
                  <a:lnTo>
                    <a:pt x="13804849" y="326809"/>
                  </a:lnTo>
                  <a:lnTo>
                    <a:pt x="13776592" y="360857"/>
                  </a:lnTo>
                  <a:lnTo>
                    <a:pt x="13749909" y="396214"/>
                  </a:lnTo>
                  <a:lnTo>
                    <a:pt x="13724865" y="432828"/>
                  </a:lnTo>
                  <a:lnTo>
                    <a:pt x="13701509" y="470636"/>
                  </a:lnTo>
                  <a:lnTo>
                    <a:pt x="13679894" y="509587"/>
                  </a:lnTo>
                  <a:lnTo>
                    <a:pt x="13660095" y="549643"/>
                  </a:lnTo>
                  <a:lnTo>
                    <a:pt x="13642137" y="590727"/>
                  </a:lnTo>
                  <a:lnTo>
                    <a:pt x="13626084" y="632802"/>
                  </a:lnTo>
                  <a:lnTo>
                    <a:pt x="13612000" y="675792"/>
                  </a:lnTo>
                  <a:lnTo>
                    <a:pt x="13599935" y="719670"/>
                  </a:lnTo>
                  <a:lnTo>
                    <a:pt x="13589940" y="764362"/>
                  </a:lnTo>
                  <a:lnTo>
                    <a:pt x="13582079" y="809815"/>
                  </a:lnTo>
                  <a:lnTo>
                    <a:pt x="13576389" y="855980"/>
                  </a:lnTo>
                  <a:lnTo>
                    <a:pt x="13572935" y="902804"/>
                  </a:lnTo>
                  <a:lnTo>
                    <a:pt x="13571779" y="950239"/>
                  </a:lnTo>
                  <a:lnTo>
                    <a:pt x="13572935" y="997661"/>
                  </a:lnTo>
                  <a:lnTo>
                    <a:pt x="13576389" y="1044486"/>
                  </a:lnTo>
                  <a:lnTo>
                    <a:pt x="13582079" y="1090650"/>
                  </a:lnTo>
                  <a:lnTo>
                    <a:pt x="13589940" y="1136116"/>
                  </a:lnTo>
                  <a:lnTo>
                    <a:pt x="13599935" y="1180807"/>
                  </a:lnTo>
                  <a:lnTo>
                    <a:pt x="13612000" y="1224673"/>
                  </a:lnTo>
                  <a:lnTo>
                    <a:pt x="13626084" y="1267675"/>
                  </a:lnTo>
                  <a:lnTo>
                    <a:pt x="13642137" y="1309738"/>
                  </a:lnTo>
                  <a:lnTo>
                    <a:pt x="13660095" y="1350835"/>
                  </a:lnTo>
                  <a:lnTo>
                    <a:pt x="13679894" y="1390878"/>
                  </a:lnTo>
                  <a:lnTo>
                    <a:pt x="13701509" y="1429842"/>
                  </a:lnTo>
                  <a:lnTo>
                    <a:pt x="13724865" y="1467650"/>
                  </a:lnTo>
                  <a:lnTo>
                    <a:pt x="13749909" y="1504264"/>
                  </a:lnTo>
                  <a:lnTo>
                    <a:pt x="13776592" y="1539608"/>
                  </a:lnTo>
                  <a:lnTo>
                    <a:pt x="13804849" y="1573657"/>
                  </a:lnTo>
                  <a:lnTo>
                    <a:pt x="13834644" y="1606334"/>
                  </a:lnTo>
                  <a:lnTo>
                    <a:pt x="13865898" y="1637601"/>
                  </a:lnTo>
                  <a:lnTo>
                    <a:pt x="13898588" y="1667395"/>
                  </a:lnTo>
                  <a:lnTo>
                    <a:pt x="13932624" y="1695653"/>
                  </a:lnTo>
                  <a:lnTo>
                    <a:pt x="13967981" y="1722335"/>
                  </a:lnTo>
                  <a:lnTo>
                    <a:pt x="14004595" y="1747380"/>
                  </a:lnTo>
                  <a:lnTo>
                    <a:pt x="14042403" y="1770735"/>
                  </a:lnTo>
                  <a:lnTo>
                    <a:pt x="14081366" y="1792338"/>
                  </a:lnTo>
                  <a:lnTo>
                    <a:pt x="14121410" y="1812150"/>
                  </a:lnTo>
                  <a:lnTo>
                    <a:pt x="14162494" y="1830108"/>
                  </a:lnTo>
                  <a:lnTo>
                    <a:pt x="14204569" y="1846148"/>
                  </a:lnTo>
                  <a:lnTo>
                    <a:pt x="14247571" y="1860232"/>
                  </a:lnTo>
                  <a:lnTo>
                    <a:pt x="14291437" y="1872297"/>
                  </a:lnTo>
                  <a:lnTo>
                    <a:pt x="14336128" y="1882292"/>
                  </a:lnTo>
                  <a:lnTo>
                    <a:pt x="14381582" y="1890166"/>
                  </a:lnTo>
                  <a:lnTo>
                    <a:pt x="14427759" y="1895856"/>
                  </a:lnTo>
                  <a:lnTo>
                    <a:pt x="14474584" y="1899310"/>
                  </a:lnTo>
                  <a:lnTo>
                    <a:pt x="14522006" y="1900466"/>
                  </a:lnTo>
                  <a:lnTo>
                    <a:pt x="14569427" y="1899310"/>
                  </a:lnTo>
                  <a:lnTo>
                    <a:pt x="14616252" y="1895856"/>
                  </a:lnTo>
                  <a:lnTo>
                    <a:pt x="14662430" y="1890166"/>
                  </a:lnTo>
                  <a:lnTo>
                    <a:pt x="14707883" y="1882292"/>
                  </a:lnTo>
                  <a:lnTo>
                    <a:pt x="14752574" y="1872297"/>
                  </a:lnTo>
                  <a:lnTo>
                    <a:pt x="14796453" y="1860232"/>
                  </a:lnTo>
                  <a:lnTo>
                    <a:pt x="14839442" y="1846148"/>
                  </a:lnTo>
                  <a:lnTo>
                    <a:pt x="14881517" y="1830108"/>
                  </a:lnTo>
                  <a:lnTo>
                    <a:pt x="14922602" y="1812150"/>
                  </a:lnTo>
                  <a:lnTo>
                    <a:pt x="14962645" y="1792338"/>
                  </a:lnTo>
                  <a:lnTo>
                    <a:pt x="15001609" y="1770735"/>
                  </a:lnTo>
                  <a:lnTo>
                    <a:pt x="15039416" y="1747380"/>
                  </a:lnTo>
                  <a:lnTo>
                    <a:pt x="15076031" y="1722335"/>
                  </a:lnTo>
                  <a:lnTo>
                    <a:pt x="15111387" y="1695653"/>
                  </a:lnTo>
                  <a:lnTo>
                    <a:pt x="15145423" y="1667395"/>
                  </a:lnTo>
                  <a:lnTo>
                    <a:pt x="15178113" y="1637601"/>
                  </a:lnTo>
                  <a:lnTo>
                    <a:pt x="15209368" y="1606334"/>
                  </a:lnTo>
                  <a:lnTo>
                    <a:pt x="15239162" y="1573657"/>
                  </a:lnTo>
                  <a:lnTo>
                    <a:pt x="15267432" y="1539608"/>
                  </a:lnTo>
                  <a:lnTo>
                    <a:pt x="15294102" y="1504264"/>
                  </a:lnTo>
                  <a:lnTo>
                    <a:pt x="15319147" y="1467650"/>
                  </a:lnTo>
                  <a:lnTo>
                    <a:pt x="15342502" y="1429842"/>
                  </a:lnTo>
                  <a:lnTo>
                    <a:pt x="15364117" y="1390878"/>
                  </a:lnTo>
                  <a:lnTo>
                    <a:pt x="15383917" y="1350835"/>
                  </a:lnTo>
                  <a:lnTo>
                    <a:pt x="15401874" y="1309738"/>
                  </a:lnTo>
                  <a:lnTo>
                    <a:pt x="15417927" y="1267675"/>
                  </a:lnTo>
                  <a:lnTo>
                    <a:pt x="15432012" y="1224673"/>
                  </a:lnTo>
                  <a:lnTo>
                    <a:pt x="15444077" y="1180807"/>
                  </a:lnTo>
                  <a:lnTo>
                    <a:pt x="15454071" y="1136116"/>
                  </a:lnTo>
                  <a:lnTo>
                    <a:pt x="15461933" y="1090650"/>
                  </a:lnTo>
                  <a:lnTo>
                    <a:pt x="15467622" y="1044486"/>
                  </a:lnTo>
                  <a:lnTo>
                    <a:pt x="15471077" y="997661"/>
                  </a:lnTo>
                  <a:lnTo>
                    <a:pt x="15472245" y="950239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6" name="object 16"/>
            <p:cNvSpPr/>
            <p:nvPr/>
          </p:nvSpPr>
          <p:spPr>
            <a:xfrm>
              <a:off x="16835109" y="4069417"/>
              <a:ext cx="249554" cy="249554"/>
            </a:xfrm>
            <a:custGeom>
              <a:avLst/>
              <a:gdLst/>
              <a:ahLst/>
              <a:cxnLst/>
              <a:rect l="l" t="t" r="r" b="b"/>
              <a:pathLst>
                <a:path w="249555" h="249554">
                  <a:moveTo>
                    <a:pt x="36535" y="212455"/>
                  </a:moveTo>
                  <a:lnTo>
                    <a:pt x="77741" y="239836"/>
                  </a:lnTo>
                  <a:lnTo>
                    <a:pt x="124596" y="248991"/>
                  </a:lnTo>
                  <a:lnTo>
                    <a:pt x="171438" y="239914"/>
                  </a:lnTo>
                  <a:lnTo>
                    <a:pt x="212603" y="212602"/>
                  </a:lnTo>
                  <a:lnTo>
                    <a:pt x="239915" y="171437"/>
                  </a:lnTo>
                  <a:lnTo>
                    <a:pt x="248992" y="124595"/>
                  </a:lnTo>
                  <a:lnTo>
                    <a:pt x="239838" y="77740"/>
                  </a:lnTo>
                  <a:lnTo>
                    <a:pt x="212456" y="36534"/>
                  </a:lnTo>
                  <a:lnTo>
                    <a:pt x="171250" y="9153"/>
                  </a:lnTo>
                  <a:lnTo>
                    <a:pt x="124395" y="0"/>
                  </a:lnTo>
                  <a:lnTo>
                    <a:pt x="77553" y="9080"/>
                  </a:lnTo>
                  <a:lnTo>
                    <a:pt x="36388" y="36398"/>
                  </a:lnTo>
                  <a:lnTo>
                    <a:pt x="9076" y="77556"/>
                  </a:lnTo>
                  <a:lnTo>
                    <a:pt x="0" y="124395"/>
                  </a:lnTo>
                  <a:lnTo>
                    <a:pt x="9154" y="171249"/>
                  </a:lnTo>
                  <a:lnTo>
                    <a:pt x="36535" y="212455"/>
                  </a:lnTo>
                </a:path>
              </a:pathLst>
            </a:custGeom>
            <a:ln w="7539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7" name="object 17"/>
            <p:cNvSpPr/>
            <p:nvPr/>
          </p:nvSpPr>
          <p:spPr>
            <a:xfrm>
              <a:off x="16835110" y="4069417"/>
              <a:ext cx="248920" cy="248920"/>
            </a:xfrm>
            <a:custGeom>
              <a:avLst/>
              <a:gdLst/>
              <a:ahLst/>
              <a:cxnLst/>
              <a:rect l="l" t="t" r="r" b="b"/>
              <a:pathLst>
                <a:path w="248919" h="248920">
                  <a:moveTo>
                    <a:pt x="36504" y="212284"/>
                  </a:moveTo>
                  <a:lnTo>
                    <a:pt x="77675" y="239641"/>
                  </a:lnTo>
                  <a:lnTo>
                    <a:pt x="124492" y="248788"/>
                  </a:lnTo>
                  <a:lnTo>
                    <a:pt x="171295" y="239719"/>
                  </a:lnTo>
                  <a:lnTo>
                    <a:pt x="212425" y="212430"/>
                  </a:lnTo>
                  <a:lnTo>
                    <a:pt x="239715" y="171300"/>
                  </a:lnTo>
                  <a:lnTo>
                    <a:pt x="248788" y="124496"/>
                  </a:lnTo>
                  <a:lnTo>
                    <a:pt x="239645" y="77676"/>
                  </a:lnTo>
                  <a:lnTo>
                    <a:pt x="212289" y="36498"/>
                  </a:lnTo>
                  <a:lnTo>
                    <a:pt x="171111" y="9142"/>
                  </a:lnTo>
                  <a:lnTo>
                    <a:pt x="124292" y="0"/>
                  </a:lnTo>
                  <a:lnTo>
                    <a:pt x="77487" y="9072"/>
                  </a:lnTo>
                  <a:lnTo>
                    <a:pt x="36357" y="36362"/>
                  </a:lnTo>
                  <a:lnTo>
                    <a:pt x="9069" y="77492"/>
                  </a:lnTo>
                  <a:lnTo>
                    <a:pt x="0" y="124295"/>
                  </a:lnTo>
                  <a:lnTo>
                    <a:pt x="9146" y="171112"/>
                  </a:lnTo>
                  <a:lnTo>
                    <a:pt x="36504" y="212284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8" name="object 18"/>
            <p:cNvSpPr/>
            <p:nvPr/>
          </p:nvSpPr>
          <p:spPr>
            <a:xfrm>
              <a:off x="16221554" y="4153873"/>
              <a:ext cx="641985" cy="417195"/>
            </a:xfrm>
            <a:custGeom>
              <a:avLst/>
              <a:gdLst/>
              <a:ahLst/>
              <a:cxnLst/>
              <a:rect l="l" t="t" r="r" b="b"/>
              <a:pathLst>
                <a:path w="641984" h="417195">
                  <a:moveTo>
                    <a:pt x="566027" y="416890"/>
                  </a:moveTo>
                  <a:lnTo>
                    <a:pt x="606518" y="361865"/>
                  </a:lnTo>
                  <a:lnTo>
                    <a:pt x="630197" y="328813"/>
                  </a:lnTo>
                  <a:lnTo>
                    <a:pt x="641650" y="291300"/>
                  </a:lnTo>
                  <a:lnTo>
                    <a:pt x="640912" y="252408"/>
                  </a:lnTo>
                  <a:lnTo>
                    <a:pt x="628014" y="215221"/>
                  </a:lnTo>
                  <a:lnTo>
                    <a:pt x="505830" y="85434"/>
                  </a:lnTo>
                  <a:lnTo>
                    <a:pt x="469659" y="54678"/>
                  </a:lnTo>
                  <a:lnTo>
                    <a:pt x="430058" y="30756"/>
                  </a:lnTo>
                  <a:lnTo>
                    <a:pt x="387886" y="13669"/>
                  </a:lnTo>
                  <a:lnTo>
                    <a:pt x="343998" y="3417"/>
                  </a:lnTo>
                  <a:lnTo>
                    <a:pt x="299253" y="0"/>
                  </a:lnTo>
                  <a:lnTo>
                    <a:pt x="254508" y="3417"/>
                  </a:lnTo>
                  <a:lnTo>
                    <a:pt x="210620" y="13669"/>
                  </a:lnTo>
                  <a:lnTo>
                    <a:pt x="168446" y="30756"/>
                  </a:lnTo>
                  <a:lnTo>
                    <a:pt x="128843" y="54678"/>
                  </a:lnTo>
                  <a:lnTo>
                    <a:pt x="92669" y="85434"/>
                  </a:lnTo>
                  <a:lnTo>
                    <a:pt x="16829" y="161275"/>
                  </a:lnTo>
                  <a:lnTo>
                    <a:pt x="0" y="201891"/>
                  </a:lnTo>
                  <a:lnTo>
                    <a:pt x="4207" y="223507"/>
                  </a:lnTo>
                  <a:lnTo>
                    <a:pt x="35830" y="255130"/>
                  </a:lnTo>
                  <a:lnTo>
                    <a:pt x="79066" y="255130"/>
                  </a:lnTo>
                  <a:lnTo>
                    <a:pt x="173903" y="166678"/>
                  </a:lnTo>
                  <a:lnTo>
                    <a:pt x="211672" y="137878"/>
                  </a:lnTo>
                  <a:lnTo>
                    <a:pt x="254257" y="120599"/>
                  </a:lnTo>
                  <a:lnTo>
                    <a:pt x="299250" y="114839"/>
                  </a:lnTo>
                  <a:lnTo>
                    <a:pt x="344242" y="120599"/>
                  </a:lnTo>
                  <a:lnTo>
                    <a:pt x="386827" y="137878"/>
                  </a:lnTo>
                  <a:lnTo>
                    <a:pt x="424597" y="166678"/>
                  </a:lnTo>
                  <a:lnTo>
                    <a:pt x="442229" y="184311"/>
                  </a:lnTo>
                  <a:lnTo>
                    <a:pt x="439874" y="186342"/>
                  </a:lnTo>
                  <a:lnTo>
                    <a:pt x="437528" y="188405"/>
                  </a:lnTo>
                  <a:lnTo>
                    <a:pt x="435287" y="190646"/>
                  </a:lnTo>
                  <a:lnTo>
                    <a:pt x="204153" y="416890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9" name="object 19"/>
            <p:cNvSpPr/>
            <p:nvPr/>
          </p:nvSpPr>
          <p:spPr>
            <a:xfrm>
              <a:off x="16080499" y="4868887"/>
              <a:ext cx="1147445" cy="51435"/>
            </a:xfrm>
            <a:custGeom>
              <a:avLst/>
              <a:gdLst/>
              <a:ahLst/>
              <a:cxnLst/>
              <a:rect l="l" t="t" r="r" b="b"/>
              <a:pathLst>
                <a:path w="1147444" h="51435">
                  <a:moveTo>
                    <a:pt x="0" y="50951"/>
                  </a:moveTo>
                  <a:lnTo>
                    <a:pt x="47406" y="45652"/>
                  </a:lnTo>
                  <a:lnTo>
                    <a:pt x="81049" y="33016"/>
                  </a:lnTo>
                  <a:lnTo>
                    <a:pt x="110103" y="17934"/>
                  </a:lnTo>
                  <a:lnTo>
                    <a:pt x="143744" y="5298"/>
                  </a:lnTo>
                  <a:lnTo>
                    <a:pt x="191146" y="0"/>
                  </a:lnTo>
                  <a:lnTo>
                    <a:pt x="238552" y="5298"/>
                  </a:lnTo>
                  <a:lnTo>
                    <a:pt x="272196" y="17934"/>
                  </a:lnTo>
                  <a:lnTo>
                    <a:pt x="301252" y="33016"/>
                  </a:lnTo>
                  <a:lnTo>
                    <a:pt x="334895" y="45652"/>
                  </a:lnTo>
                  <a:lnTo>
                    <a:pt x="382302" y="50951"/>
                  </a:lnTo>
                  <a:lnTo>
                    <a:pt x="429709" y="45652"/>
                  </a:lnTo>
                  <a:lnTo>
                    <a:pt x="463352" y="33016"/>
                  </a:lnTo>
                  <a:lnTo>
                    <a:pt x="492406" y="17934"/>
                  </a:lnTo>
                  <a:lnTo>
                    <a:pt x="526046" y="5298"/>
                  </a:lnTo>
                  <a:lnTo>
                    <a:pt x="573448" y="0"/>
                  </a:lnTo>
                  <a:lnTo>
                    <a:pt x="620855" y="5298"/>
                  </a:lnTo>
                  <a:lnTo>
                    <a:pt x="654498" y="17934"/>
                  </a:lnTo>
                  <a:lnTo>
                    <a:pt x="683554" y="33016"/>
                  </a:lnTo>
                  <a:lnTo>
                    <a:pt x="717198" y="45652"/>
                  </a:lnTo>
                  <a:lnTo>
                    <a:pt x="764604" y="50951"/>
                  </a:lnTo>
                  <a:lnTo>
                    <a:pt x="812011" y="45652"/>
                  </a:lnTo>
                  <a:lnTo>
                    <a:pt x="845655" y="33016"/>
                  </a:lnTo>
                  <a:lnTo>
                    <a:pt x="874711" y="17934"/>
                  </a:lnTo>
                  <a:lnTo>
                    <a:pt x="908354" y="5298"/>
                  </a:lnTo>
                  <a:lnTo>
                    <a:pt x="955761" y="0"/>
                  </a:lnTo>
                  <a:lnTo>
                    <a:pt x="1003168" y="5298"/>
                  </a:lnTo>
                  <a:lnTo>
                    <a:pt x="1036811" y="17934"/>
                  </a:lnTo>
                  <a:lnTo>
                    <a:pt x="1065865" y="33016"/>
                  </a:lnTo>
                  <a:lnTo>
                    <a:pt x="1099505" y="45652"/>
                  </a:lnTo>
                  <a:lnTo>
                    <a:pt x="1146907" y="50951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0" name="object 20"/>
            <p:cNvSpPr/>
            <p:nvPr/>
          </p:nvSpPr>
          <p:spPr>
            <a:xfrm>
              <a:off x="16078248" y="4697581"/>
              <a:ext cx="1147445" cy="51435"/>
            </a:xfrm>
            <a:custGeom>
              <a:avLst/>
              <a:gdLst/>
              <a:ahLst/>
              <a:cxnLst/>
              <a:rect l="l" t="t" r="r" b="b"/>
              <a:pathLst>
                <a:path w="1147444" h="51435">
                  <a:moveTo>
                    <a:pt x="0" y="50951"/>
                  </a:moveTo>
                  <a:lnTo>
                    <a:pt x="47406" y="45652"/>
                  </a:lnTo>
                  <a:lnTo>
                    <a:pt x="81049" y="33016"/>
                  </a:lnTo>
                  <a:lnTo>
                    <a:pt x="110103" y="17934"/>
                  </a:lnTo>
                  <a:lnTo>
                    <a:pt x="143744" y="5298"/>
                  </a:lnTo>
                  <a:lnTo>
                    <a:pt x="191146" y="0"/>
                  </a:lnTo>
                  <a:lnTo>
                    <a:pt x="238552" y="5298"/>
                  </a:lnTo>
                  <a:lnTo>
                    <a:pt x="272196" y="17934"/>
                  </a:lnTo>
                  <a:lnTo>
                    <a:pt x="301252" y="33016"/>
                  </a:lnTo>
                  <a:lnTo>
                    <a:pt x="334895" y="45652"/>
                  </a:lnTo>
                  <a:lnTo>
                    <a:pt x="382302" y="50951"/>
                  </a:lnTo>
                  <a:lnTo>
                    <a:pt x="429709" y="45652"/>
                  </a:lnTo>
                  <a:lnTo>
                    <a:pt x="463352" y="33016"/>
                  </a:lnTo>
                  <a:lnTo>
                    <a:pt x="492406" y="17934"/>
                  </a:lnTo>
                  <a:lnTo>
                    <a:pt x="526046" y="5298"/>
                  </a:lnTo>
                  <a:lnTo>
                    <a:pt x="573448" y="0"/>
                  </a:lnTo>
                  <a:lnTo>
                    <a:pt x="620855" y="5298"/>
                  </a:lnTo>
                  <a:lnTo>
                    <a:pt x="654498" y="17934"/>
                  </a:lnTo>
                  <a:lnTo>
                    <a:pt x="683554" y="33016"/>
                  </a:lnTo>
                  <a:lnTo>
                    <a:pt x="717198" y="45652"/>
                  </a:lnTo>
                  <a:lnTo>
                    <a:pt x="764604" y="50951"/>
                  </a:lnTo>
                  <a:lnTo>
                    <a:pt x="812011" y="45652"/>
                  </a:lnTo>
                  <a:lnTo>
                    <a:pt x="845655" y="33016"/>
                  </a:lnTo>
                  <a:lnTo>
                    <a:pt x="874711" y="17934"/>
                  </a:lnTo>
                  <a:lnTo>
                    <a:pt x="908354" y="5298"/>
                  </a:lnTo>
                  <a:lnTo>
                    <a:pt x="955761" y="0"/>
                  </a:lnTo>
                  <a:lnTo>
                    <a:pt x="1003168" y="5298"/>
                  </a:lnTo>
                  <a:lnTo>
                    <a:pt x="1036811" y="17934"/>
                  </a:lnTo>
                  <a:lnTo>
                    <a:pt x="1065865" y="33016"/>
                  </a:lnTo>
                  <a:lnTo>
                    <a:pt x="1099505" y="45652"/>
                  </a:lnTo>
                  <a:lnTo>
                    <a:pt x="1146907" y="50951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16078248" y="4526274"/>
              <a:ext cx="1147445" cy="51435"/>
            </a:xfrm>
            <a:custGeom>
              <a:avLst/>
              <a:gdLst/>
              <a:ahLst/>
              <a:cxnLst/>
              <a:rect l="l" t="t" r="r" b="b"/>
              <a:pathLst>
                <a:path w="1147444" h="51435">
                  <a:moveTo>
                    <a:pt x="0" y="50951"/>
                  </a:moveTo>
                  <a:lnTo>
                    <a:pt x="47406" y="45652"/>
                  </a:lnTo>
                  <a:lnTo>
                    <a:pt x="81049" y="33016"/>
                  </a:lnTo>
                  <a:lnTo>
                    <a:pt x="110103" y="17934"/>
                  </a:lnTo>
                  <a:lnTo>
                    <a:pt x="143744" y="5298"/>
                  </a:lnTo>
                  <a:lnTo>
                    <a:pt x="191146" y="0"/>
                  </a:lnTo>
                  <a:lnTo>
                    <a:pt x="238552" y="5298"/>
                  </a:lnTo>
                  <a:lnTo>
                    <a:pt x="272196" y="17934"/>
                  </a:lnTo>
                  <a:lnTo>
                    <a:pt x="301252" y="33016"/>
                  </a:lnTo>
                  <a:lnTo>
                    <a:pt x="334895" y="45652"/>
                  </a:lnTo>
                  <a:lnTo>
                    <a:pt x="382302" y="50951"/>
                  </a:lnTo>
                  <a:lnTo>
                    <a:pt x="429709" y="45652"/>
                  </a:lnTo>
                  <a:lnTo>
                    <a:pt x="463352" y="33016"/>
                  </a:lnTo>
                  <a:lnTo>
                    <a:pt x="492406" y="17934"/>
                  </a:lnTo>
                  <a:lnTo>
                    <a:pt x="526046" y="5298"/>
                  </a:lnTo>
                  <a:lnTo>
                    <a:pt x="573448" y="0"/>
                  </a:lnTo>
                  <a:lnTo>
                    <a:pt x="620855" y="5298"/>
                  </a:lnTo>
                  <a:lnTo>
                    <a:pt x="654498" y="17934"/>
                  </a:lnTo>
                  <a:lnTo>
                    <a:pt x="683554" y="33016"/>
                  </a:lnTo>
                  <a:lnTo>
                    <a:pt x="717198" y="45652"/>
                  </a:lnTo>
                  <a:lnTo>
                    <a:pt x="764604" y="50951"/>
                  </a:lnTo>
                  <a:lnTo>
                    <a:pt x="812011" y="45652"/>
                  </a:lnTo>
                  <a:lnTo>
                    <a:pt x="845655" y="33016"/>
                  </a:lnTo>
                  <a:lnTo>
                    <a:pt x="874711" y="17934"/>
                  </a:lnTo>
                  <a:lnTo>
                    <a:pt x="908354" y="5298"/>
                  </a:lnTo>
                  <a:lnTo>
                    <a:pt x="955761" y="0"/>
                  </a:lnTo>
                  <a:lnTo>
                    <a:pt x="1003168" y="5298"/>
                  </a:lnTo>
                  <a:lnTo>
                    <a:pt x="1036811" y="17934"/>
                  </a:lnTo>
                  <a:lnTo>
                    <a:pt x="1065865" y="33016"/>
                  </a:lnTo>
                  <a:lnTo>
                    <a:pt x="1099505" y="45652"/>
                  </a:lnTo>
                  <a:lnTo>
                    <a:pt x="1146907" y="50951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2" name="object 22"/>
            <p:cNvSpPr/>
            <p:nvPr/>
          </p:nvSpPr>
          <p:spPr>
            <a:xfrm>
              <a:off x="9325050" y="4062224"/>
              <a:ext cx="1002665" cy="602615"/>
            </a:xfrm>
            <a:custGeom>
              <a:avLst/>
              <a:gdLst/>
              <a:ahLst/>
              <a:cxnLst/>
              <a:rect l="l" t="t" r="r" b="b"/>
              <a:pathLst>
                <a:path w="1002665" h="602614">
                  <a:moveTo>
                    <a:pt x="658482" y="0"/>
                  </a:moveTo>
                  <a:lnTo>
                    <a:pt x="489660" y="0"/>
                  </a:lnTo>
                  <a:lnTo>
                    <a:pt x="460260" y="5936"/>
                  </a:lnTo>
                  <a:lnTo>
                    <a:pt x="436253" y="22124"/>
                  </a:lnTo>
                  <a:lnTo>
                    <a:pt x="420068" y="46135"/>
                  </a:lnTo>
                  <a:lnTo>
                    <a:pt x="414133" y="75536"/>
                  </a:lnTo>
                  <a:lnTo>
                    <a:pt x="414133" y="357800"/>
                  </a:lnTo>
                  <a:lnTo>
                    <a:pt x="163181" y="358346"/>
                  </a:lnTo>
                  <a:lnTo>
                    <a:pt x="106918" y="358681"/>
                  </a:lnTo>
                  <a:lnTo>
                    <a:pt x="68384" y="359129"/>
                  </a:lnTo>
                  <a:lnTo>
                    <a:pt x="17322" y="384485"/>
                  </a:lnTo>
                  <a:lnTo>
                    <a:pt x="439" y="427138"/>
                  </a:lnTo>
                  <a:lnTo>
                    <a:pt x="0" y="427212"/>
                  </a:lnTo>
                  <a:lnTo>
                    <a:pt x="0" y="526936"/>
                  </a:lnTo>
                  <a:lnTo>
                    <a:pt x="5934" y="556338"/>
                  </a:lnTo>
                  <a:lnTo>
                    <a:pt x="22119" y="580348"/>
                  </a:lnTo>
                  <a:lnTo>
                    <a:pt x="46126" y="596537"/>
                  </a:lnTo>
                  <a:lnTo>
                    <a:pt x="75526" y="602473"/>
                  </a:lnTo>
                  <a:lnTo>
                    <a:pt x="582424" y="602402"/>
                  </a:lnTo>
                  <a:lnTo>
                    <a:pt x="842158" y="602176"/>
                  </a:lnTo>
                  <a:lnTo>
                    <a:pt x="936421" y="601615"/>
                  </a:lnTo>
                  <a:lnTo>
                    <a:pt x="986403" y="573858"/>
                  </a:lnTo>
                  <a:lnTo>
                    <a:pt x="1002053" y="527868"/>
                  </a:lnTo>
                  <a:lnTo>
                    <a:pt x="1002053" y="434405"/>
                  </a:lnTo>
                  <a:lnTo>
                    <a:pt x="996116" y="405004"/>
                  </a:lnTo>
                  <a:lnTo>
                    <a:pt x="979928" y="380993"/>
                  </a:lnTo>
                  <a:lnTo>
                    <a:pt x="955917" y="364804"/>
                  </a:lnTo>
                  <a:lnTo>
                    <a:pt x="926516" y="358868"/>
                  </a:lnTo>
                  <a:lnTo>
                    <a:pt x="882255" y="358868"/>
                  </a:lnTo>
                  <a:lnTo>
                    <a:pt x="756050" y="75536"/>
                  </a:lnTo>
                  <a:lnTo>
                    <a:pt x="736392" y="45742"/>
                  </a:lnTo>
                  <a:lnTo>
                    <a:pt x="713772" y="21775"/>
                  </a:lnTo>
                  <a:lnTo>
                    <a:pt x="687900" y="5805"/>
                  </a:lnTo>
                  <a:lnTo>
                    <a:pt x="658482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3" name="object 23"/>
            <p:cNvSpPr/>
            <p:nvPr/>
          </p:nvSpPr>
          <p:spPr>
            <a:xfrm>
              <a:off x="9325050" y="4062224"/>
              <a:ext cx="1002665" cy="602615"/>
            </a:xfrm>
            <a:custGeom>
              <a:avLst/>
              <a:gdLst/>
              <a:ahLst/>
              <a:cxnLst/>
              <a:rect l="l" t="t" r="r" b="b"/>
              <a:pathLst>
                <a:path w="1002665" h="602614">
                  <a:moveTo>
                    <a:pt x="1002053" y="527868"/>
                  </a:moveTo>
                  <a:lnTo>
                    <a:pt x="1002053" y="434405"/>
                  </a:lnTo>
                  <a:lnTo>
                    <a:pt x="996116" y="405004"/>
                  </a:lnTo>
                  <a:lnTo>
                    <a:pt x="979928" y="380993"/>
                  </a:lnTo>
                  <a:lnTo>
                    <a:pt x="955917" y="364804"/>
                  </a:lnTo>
                  <a:lnTo>
                    <a:pt x="926516" y="358868"/>
                  </a:lnTo>
                  <a:lnTo>
                    <a:pt x="882255" y="358868"/>
                  </a:lnTo>
                  <a:lnTo>
                    <a:pt x="756050" y="75536"/>
                  </a:lnTo>
                  <a:lnTo>
                    <a:pt x="736392" y="45742"/>
                  </a:lnTo>
                  <a:lnTo>
                    <a:pt x="713772" y="21775"/>
                  </a:lnTo>
                  <a:lnTo>
                    <a:pt x="687900" y="5805"/>
                  </a:lnTo>
                  <a:lnTo>
                    <a:pt x="658482" y="0"/>
                  </a:lnTo>
                  <a:lnTo>
                    <a:pt x="489660" y="0"/>
                  </a:lnTo>
                  <a:lnTo>
                    <a:pt x="460260" y="5936"/>
                  </a:lnTo>
                  <a:lnTo>
                    <a:pt x="436253" y="22124"/>
                  </a:lnTo>
                  <a:lnTo>
                    <a:pt x="420068" y="46135"/>
                  </a:lnTo>
                  <a:lnTo>
                    <a:pt x="414133" y="75536"/>
                  </a:lnTo>
                  <a:lnTo>
                    <a:pt x="414133" y="357800"/>
                  </a:lnTo>
                  <a:lnTo>
                    <a:pt x="362650" y="357850"/>
                  </a:lnTo>
                  <a:lnTo>
                    <a:pt x="298617" y="357946"/>
                  </a:lnTo>
                  <a:lnTo>
                    <a:pt x="229604" y="358106"/>
                  </a:lnTo>
                  <a:lnTo>
                    <a:pt x="163181" y="358346"/>
                  </a:lnTo>
                  <a:lnTo>
                    <a:pt x="106918" y="358681"/>
                  </a:lnTo>
                  <a:lnTo>
                    <a:pt x="68384" y="359129"/>
                  </a:lnTo>
                  <a:lnTo>
                    <a:pt x="17322" y="384485"/>
                  </a:lnTo>
                  <a:lnTo>
                    <a:pt x="439" y="427138"/>
                  </a:lnTo>
                  <a:lnTo>
                    <a:pt x="0" y="427212"/>
                  </a:lnTo>
                  <a:lnTo>
                    <a:pt x="0" y="432384"/>
                  </a:lnTo>
                  <a:lnTo>
                    <a:pt x="0" y="495901"/>
                  </a:lnTo>
                  <a:lnTo>
                    <a:pt x="0" y="526936"/>
                  </a:lnTo>
                  <a:lnTo>
                    <a:pt x="5934" y="556338"/>
                  </a:lnTo>
                  <a:lnTo>
                    <a:pt x="22119" y="580348"/>
                  </a:lnTo>
                  <a:lnTo>
                    <a:pt x="46126" y="596537"/>
                  </a:lnTo>
                  <a:lnTo>
                    <a:pt x="75526" y="602473"/>
                  </a:lnTo>
                  <a:lnTo>
                    <a:pt x="582424" y="602402"/>
                  </a:lnTo>
                  <a:lnTo>
                    <a:pt x="842158" y="602176"/>
                  </a:lnTo>
                  <a:lnTo>
                    <a:pt x="936421" y="601615"/>
                  </a:lnTo>
                  <a:lnTo>
                    <a:pt x="986403" y="573858"/>
                  </a:lnTo>
                  <a:lnTo>
                    <a:pt x="997907" y="552588"/>
                  </a:lnTo>
                  <a:lnTo>
                    <a:pt x="1002053" y="527868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4" name="object 24"/>
            <p:cNvSpPr/>
            <p:nvPr/>
          </p:nvSpPr>
          <p:spPr>
            <a:xfrm>
              <a:off x="9878503" y="4211305"/>
              <a:ext cx="328930" cy="209550"/>
            </a:xfrm>
            <a:custGeom>
              <a:avLst/>
              <a:gdLst/>
              <a:ahLst/>
              <a:cxnLst/>
              <a:rect l="l" t="t" r="r" b="b"/>
              <a:pathLst>
                <a:path w="328929" h="209550">
                  <a:moveTo>
                    <a:pt x="235354" y="0"/>
                  </a:moveTo>
                  <a:lnTo>
                    <a:pt x="37276" y="0"/>
                  </a:lnTo>
                  <a:lnTo>
                    <a:pt x="21521" y="2188"/>
                  </a:lnTo>
                  <a:lnTo>
                    <a:pt x="9811" y="8158"/>
                  </a:lnTo>
                  <a:lnTo>
                    <a:pt x="2514" y="17011"/>
                  </a:lnTo>
                  <a:lnTo>
                    <a:pt x="0" y="27852"/>
                  </a:lnTo>
                  <a:lnTo>
                    <a:pt x="0" y="181627"/>
                  </a:lnTo>
                  <a:lnTo>
                    <a:pt x="2514" y="192470"/>
                  </a:lnTo>
                  <a:lnTo>
                    <a:pt x="9811" y="201327"/>
                  </a:lnTo>
                  <a:lnTo>
                    <a:pt x="21521" y="207300"/>
                  </a:lnTo>
                  <a:lnTo>
                    <a:pt x="37276" y="209491"/>
                  </a:lnTo>
                  <a:lnTo>
                    <a:pt x="328670" y="209491"/>
                  </a:lnTo>
                  <a:lnTo>
                    <a:pt x="235354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5" name="object 25"/>
            <p:cNvSpPr/>
            <p:nvPr/>
          </p:nvSpPr>
          <p:spPr>
            <a:xfrm>
              <a:off x="9878503" y="4211305"/>
              <a:ext cx="328930" cy="209550"/>
            </a:xfrm>
            <a:custGeom>
              <a:avLst/>
              <a:gdLst/>
              <a:ahLst/>
              <a:cxnLst/>
              <a:rect l="l" t="t" r="r" b="b"/>
              <a:pathLst>
                <a:path w="328929" h="209550">
                  <a:moveTo>
                    <a:pt x="235354" y="0"/>
                  </a:moveTo>
                  <a:lnTo>
                    <a:pt x="37276" y="0"/>
                  </a:lnTo>
                  <a:lnTo>
                    <a:pt x="21521" y="2188"/>
                  </a:lnTo>
                  <a:lnTo>
                    <a:pt x="9811" y="8158"/>
                  </a:lnTo>
                  <a:lnTo>
                    <a:pt x="2514" y="17011"/>
                  </a:lnTo>
                  <a:lnTo>
                    <a:pt x="0" y="27852"/>
                  </a:lnTo>
                  <a:lnTo>
                    <a:pt x="0" y="181627"/>
                  </a:lnTo>
                  <a:lnTo>
                    <a:pt x="2514" y="192470"/>
                  </a:lnTo>
                  <a:lnTo>
                    <a:pt x="9811" y="201327"/>
                  </a:lnTo>
                  <a:lnTo>
                    <a:pt x="21521" y="207300"/>
                  </a:lnTo>
                  <a:lnTo>
                    <a:pt x="37276" y="209491"/>
                  </a:lnTo>
                  <a:lnTo>
                    <a:pt x="328670" y="209491"/>
                  </a:lnTo>
                  <a:lnTo>
                    <a:pt x="235354" y="0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6" name="object 26"/>
            <p:cNvSpPr/>
            <p:nvPr/>
          </p:nvSpPr>
          <p:spPr>
            <a:xfrm>
              <a:off x="9325044" y="4661011"/>
              <a:ext cx="1002665" cy="247650"/>
            </a:xfrm>
            <a:custGeom>
              <a:avLst/>
              <a:gdLst/>
              <a:ahLst/>
              <a:cxnLst/>
              <a:rect l="l" t="t" r="r" b="b"/>
              <a:pathLst>
                <a:path w="1002665" h="247650">
                  <a:moveTo>
                    <a:pt x="878381" y="0"/>
                  </a:moveTo>
                  <a:lnTo>
                    <a:pt x="123682" y="0"/>
                  </a:lnTo>
                  <a:lnTo>
                    <a:pt x="75537" y="9718"/>
                  </a:lnTo>
                  <a:lnTo>
                    <a:pt x="36224" y="36224"/>
                  </a:lnTo>
                  <a:lnTo>
                    <a:pt x="9718" y="75537"/>
                  </a:lnTo>
                  <a:lnTo>
                    <a:pt x="0" y="123682"/>
                  </a:lnTo>
                  <a:lnTo>
                    <a:pt x="9718" y="171822"/>
                  </a:lnTo>
                  <a:lnTo>
                    <a:pt x="36224" y="211136"/>
                  </a:lnTo>
                  <a:lnTo>
                    <a:pt x="75537" y="237643"/>
                  </a:lnTo>
                  <a:lnTo>
                    <a:pt x="123682" y="247364"/>
                  </a:lnTo>
                  <a:lnTo>
                    <a:pt x="878381" y="247364"/>
                  </a:lnTo>
                  <a:lnTo>
                    <a:pt x="926521" y="237643"/>
                  </a:lnTo>
                  <a:lnTo>
                    <a:pt x="965835" y="211136"/>
                  </a:lnTo>
                  <a:lnTo>
                    <a:pt x="992343" y="171822"/>
                  </a:lnTo>
                  <a:lnTo>
                    <a:pt x="1002063" y="123682"/>
                  </a:lnTo>
                  <a:lnTo>
                    <a:pt x="992343" y="75537"/>
                  </a:lnTo>
                  <a:lnTo>
                    <a:pt x="965835" y="36224"/>
                  </a:lnTo>
                  <a:lnTo>
                    <a:pt x="926521" y="9718"/>
                  </a:lnTo>
                  <a:lnTo>
                    <a:pt x="878381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7" name="object 27"/>
            <p:cNvSpPr/>
            <p:nvPr/>
          </p:nvSpPr>
          <p:spPr>
            <a:xfrm>
              <a:off x="9325044" y="4661011"/>
              <a:ext cx="1002665" cy="247650"/>
            </a:xfrm>
            <a:custGeom>
              <a:avLst/>
              <a:gdLst/>
              <a:ahLst/>
              <a:cxnLst/>
              <a:rect l="l" t="t" r="r" b="b"/>
              <a:pathLst>
                <a:path w="1002665" h="247650">
                  <a:moveTo>
                    <a:pt x="123682" y="0"/>
                  </a:moveTo>
                  <a:lnTo>
                    <a:pt x="75537" y="9718"/>
                  </a:lnTo>
                  <a:lnTo>
                    <a:pt x="36224" y="36224"/>
                  </a:lnTo>
                  <a:lnTo>
                    <a:pt x="9718" y="75537"/>
                  </a:lnTo>
                  <a:lnTo>
                    <a:pt x="0" y="123682"/>
                  </a:lnTo>
                  <a:lnTo>
                    <a:pt x="9718" y="171822"/>
                  </a:lnTo>
                  <a:lnTo>
                    <a:pt x="36224" y="211136"/>
                  </a:lnTo>
                  <a:lnTo>
                    <a:pt x="75537" y="237643"/>
                  </a:lnTo>
                  <a:lnTo>
                    <a:pt x="123682" y="247364"/>
                  </a:lnTo>
                  <a:lnTo>
                    <a:pt x="878381" y="247364"/>
                  </a:lnTo>
                  <a:lnTo>
                    <a:pt x="926521" y="237643"/>
                  </a:lnTo>
                  <a:lnTo>
                    <a:pt x="965835" y="211136"/>
                  </a:lnTo>
                  <a:lnTo>
                    <a:pt x="992343" y="171822"/>
                  </a:lnTo>
                  <a:lnTo>
                    <a:pt x="1002063" y="123682"/>
                  </a:lnTo>
                  <a:lnTo>
                    <a:pt x="992343" y="75537"/>
                  </a:lnTo>
                  <a:lnTo>
                    <a:pt x="965835" y="36224"/>
                  </a:lnTo>
                  <a:lnTo>
                    <a:pt x="926521" y="9718"/>
                  </a:lnTo>
                  <a:lnTo>
                    <a:pt x="878381" y="0"/>
                  </a:lnTo>
                  <a:lnTo>
                    <a:pt x="123682" y="0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80794" y="4711526"/>
              <a:ext cx="146592" cy="14658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2777" y="4711526"/>
              <a:ext cx="146592" cy="14658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4762" y="4711526"/>
              <a:ext cx="146592" cy="14658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131722" y="4138000"/>
              <a:ext cx="297815" cy="122555"/>
            </a:xfrm>
            <a:custGeom>
              <a:avLst/>
              <a:gdLst/>
              <a:ahLst/>
              <a:cxnLst/>
              <a:rect l="l" t="t" r="r" b="b"/>
              <a:pathLst>
                <a:path w="297815" h="122554">
                  <a:moveTo>
                    <a:pt x="0" y="122498"/>
                  </a:moveTo>
                  <a:lnTo>
                    <a:pt x="297593" y="0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2" name="object 32"/>
            <p:cNvSpPr/>
            <p:nvPr/>
          </p:nvSpPr>
          <p:spPr>
            <a:xfrm>
              <a:off x="10354213" y="4138286"/>
              <a:ext cx="316865" cy="618490"/>
            </a:xfrm>
            <a:custGeom>
              <a:avLst/>
              <a:gdLst/>
              <a:ahLst/>
              <a:cxnLst/>
              <a:rect l="l" t="t" r="r" b="b"/>
              <a:pathLst>
                <a:path w="316865" h="618489">
                  <a:moveTo>
                    <a:pt x="79369" y="0"/>
                  </a:moveTo>
                  <a:lnTo>
                    <a:pt x="0" y="31182"/>
                  </a:lnTo>
                  <a:lnTo>
                    <a:pt x="96719" y="333728"/>
                  </a:lnTo>
                  <a:lnTo>
                    <a:pt x="237186" y="618232"/>
                  </a:lnTo>
                  <a:lnTo>
                    <a:pt x="316545" y="587050"/>
                  </a:lnTo>
                  <a:lnTo>
                    <a:pt x="219846" y="284493"/>
                  </a:lnTo>
                  <a:lnTo>
                    <a:pt x="79369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3" name="object 33"/>
            <p:cNvSpPr/>
            <p:nvPr/>
          </p:nvSpPr>
          <p:spPr>
            <a:xfrm>
              <a:off x="10354213" y="4138286"/>
              <a:ext cx="316865" cy="618490"/>
            </a:xfrm>
            <a:custGeom>
              <a:avLst/>
              <a:gdLst/>
              <a:ahLst/>
              <a:cxnLst/>
              <a:rect l="l" t="t" r="r" b="b"/>
              <a:pathLst>
                <a:path w="316865" h="618489">
                  <a:moveTo>
                    <a:pt x="219846" y="284493"/>
                  </a:moveTo>
                  <a:lnTo>
                    <a:pt x="79369" y="0"/>
                  </a:lnTo>
                  <a:lnTo>
                    <a:pt x="0" y="31182"/>
                  </a:lnTo>
                  <a:lnTo>
                    <a:pt x="96593" y="333413"/>
                  </a:lnTo>
                  <a:lnTo>
                    <a:pt x="96646" y="333570"/>
                  </a:lnTo>
                  <a:lnTo>
                    <a:pt x="96698" y="333738"/>
                  </a:lnTo>
                  <a:lnTo>
                    <a:pt x="237186" y="618232"/>
                  </a:lnTo>
                  <a:lnTo>
                    <a:pt x="316545" y="587050"/>
                  </a:lnTo>
                  <a:lnTo>
                    <a:pt x="219951" y="284829"/>
                  </a:lnTo>
                  <a:lnTo>
                    <a:pt x="219899" y="284661"/>
                  </a:lnTo>
                  <a:lnTo>
                    <a:pt x="219846" y="284493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4" name="object 34"/>
            <p:cNvSpPr/>
            <p:nvPr/>
          </p:nvSpPr>
          <p:spPr>
            <a:xfrm>
              <a:off x="10436161" y="4660016"/>
              <a:ext cx="342900" cy="267335"/>
            </a:xfrm>
            <a:custGeom>
              <a:avLst/>
              <a:gdLst/>
              <a:ahLst/>
              <a:cxnLst/>
              <a:rect l="l" t="t" r="r" b="b"/>
              <a:pathLst>
                <a:path w="342900" h="267335">
                  <a:moveTo>
                    <a:pt x="205547" y="0"/>
                  </a:moveTo>
                  <a:lnTo>
                    <a:pt x="162181" y="687"/>
                  </a:lnTo>
                  <a:lnTo>
                    <a:pt x="121263" y="16441"/>
                  </a:lnTo>
                  <a:lnTo>
                    <a:pt x="86973" y="47549"/>
                  </a:lnTo>
                  <a:lnTo>
                    <a:pt x="58661" y="90891"/>
                  </a:lnTo>
                  <a:lnTo>
                    <a:pt x="36066" y="140280"/>
                  </a:lnTo>
                  <a:lnTo>
                    <a:pt x="18931" y="189533"/>
                  </a:lnTo>
                  <a:lnTo>
                    <a:pt x="6995" y="232466"/>
                  </a:lnTo>
                  <a:lnTo>
                    <a:pt x="0" y="262894"/>
                  </a:lnTo>
                  <a:lnTo>
                    <a:pt x="302242" y="267009"/>
                  </a:lnTo>
                  <a:lnTo>
                    <a:pt x="329910" y="227771"/>
                  </a:lnTo>
                  <a:lnTo>
                    <a:pt x="342280" y="180217"/>
                  </a:lnTo>
                  <a:lnTo>
                    <a:pt x="338547" y="128872"/>
                  </a:lnTo>
                  <a:lnTo>
                    <a:pt x="317906" y="78261"/>
                  </a:lnTo>
                  <a:lnTo>
                    <a:pt x="286653" y="39794"/>
                  </a:lnTo>
                  <a:lnTo>
                    <a:pt x="248119" y="13371"/>
                  </a:lnTo>
                  <a:lnTo>
                    <a:pt x="205547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5" name="object 35"/>
            <p:cNvSpPr/>
            <p:nvPr/>
          </p:nvSpPr>
          <p:spPr>
            <a:xfrm>
              <a:off x="10436161" y="4660016"/>
              <a:ext cx="342900" cy="267335"/>
            </a:xfrm>
            <a:custGeom>
              <a:avLst/>
              <a:gdLst/>
              <a:ahLst/>
              <a:cxnLst/>
              <a:rect l="l" t="t" r="r" b="b"/>
              <a:pathLst>
                <a:path w="342900" h="267335">
                  <a:moveTo>
                    <a:pt x="317906" y="78261"/>
                  </a:moveTo>
                  <a:lnTo>
                    <a:pt x="286653" y="39794"/>
                  </a:lnTo>
                  <a:lnTo>
                    <a:pt x="248119" y="13371"/>
                  </a:lnTo>
                  <a:lnTo>
                    <a:pt x="205547" y="0"/>
                  </a:lnTo>
                  <a:lnTo>
                    <a:pt x="162181" y="687"/>
                  </a:lnTo>
                  <a:lnTo>
                    <a:pt x="121263" y="16441"/>
                  </a:lnTo>
                  <a:lnTo>
                    <a:pt x="86973" y="47549"/>
                  </a:lnTo>
                  <a:lnTo>
                    <a:pt x="58661" y="90891"/>
                  </a:lnTo>
                  <a:lnTo>
                    <a:pt x="36066" y="140280"/>
                  </a:lnTo>
                  <a:lnTo>
                    <a:pt x="18931" y="189533"/>
                  </a:lnTo>
                  <a:lnTo>
                    <a:pt x="6995" y="232466"/>
                  </a:lnTo>
                  <a:lnTo>
                    <a:pt x="0" y="262894"/>
                  </a:lnTo>
                  <a:lnTo>
                    <a:pt x="302242" y="267009"/>
                  </a:lnTo>
                  <a:lnTo>
                    <a:pt x="329910" y="227771"/>
                  </a:lnTo>
                  <a:lnTo>
                    <a:pt x="342280" y="180217"/>
                  </a:lnTo>
                  <a:lnTo>
                    <a:pt x="338547" y="128872"/>
                  </a:lnTo>
                  <a:lnTo>
                    <a:pt x="317906" y="78261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6" name="object 36"/>
            <p:cNvSpPr/>
            <p:nvPr/>
          </p:nvSpPr>
          <p:spPr>
            <a:xfrm>
              <a:off x="2981250" y="4703299"/>
              <a:ext cx="217804" cy="398780"/>
            </a:xfrm>
            <a:custGeom>
              <a:avLst/>
              <a:gdLst/>
              <a:ahLst/>
              <a:cxnLst/>
              <a:rect l="l" t="t" r="r" b="b"/>
              <a:pathLst>
                <a:path w="217805" h="398779">
                  <a:moveTo>
                    <a:pt x="114069" y="0"/>
                  </a:moveTo>
                  <a:lnTo>
                    <a:pt x="103462" y="0"/>
                  </a:lnTo>
                  <a:lnTo>
                    <a:pt x="43648" y="2304"/>
                  </a:lnTo>
                  <a:lnTo>
                    <a:pt x="12932" y="18435"/>
                  </a:lnTo>
                  <a:lnTo>
                    <a:pt x="1616" y="62219"/>
                  </a:lnTo>
                  <a:lnTo>
                    <a:pt x="0" y="147482"/>
                  </a:lnTo>
                  <a:lnTo>
                    <a:pt x="0" y="398354"/>
                  </a:lnTo>
                  <a:lnTo>
                    <a:pt x="102153" y="398354"/>
                  </a:lnTo>
                  <a:lnTo>
                    <a:pt x="217532" y="398354"/>
                  </a:lnTo>
                  <a:lnTo>
                    <a:pt x="217532" y="147482"/>
                  </a:lnTo>
                  <a:lnTo>
                    <a:pt x="215916" y="62219"/>
                  </a:lnTo>
                  <a:lnTo>
                    <a:pt x="204599" y="18435"/>
                  </a:lnTo>
                  <a:lnTo>
                    <a:pt x="173884" y="2304"/>
                  </a:lnTo>
                  <a:lnTo>
                    <a:pt x="114069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7" name="object 37"/>
            <p:cNvSpPr/>
            <p:nvPr/>
          </p:nvSpPr>
          <p:spPr>
            <a:xfrm>
              <a:off x="2981250" y="4703299"/>
              <a:ext cx="217804" cy="398780"/>
            </a:xfrm>
            <a:custGeom>
              <a:avLst/>
              <a:gdLst/>
              <a:ahLst/>
              <a:cxnLst/>
              <a:rect l="l" t="t" r="r" b="b"/>
              <a:pathLst>
                <a:path w="217805" h="398779">
                  <a:moveTo>
                    <a:pt x="102153" y="398354"/>
                  </a:moveTo>
                  <a:lnTo>
                    <a:pt x="115368" y="398354"/>
                  </a:lnTo>
                  <a:lnTo>
                    <a:pt x="217532" y="398354"/>
                  </a:lnTo>
                  <a:lnTo>
                    <a:pt x="217532" y="147482"/>
                  </a:lnTo>
                  <a:lnTo>
                    <a:pt x="215916" y="62219"/>
                  </a:lnTo>
                  <a:lnTo>
                    <a:pt x="204599" y="18435"/>
                  </a:lnTo>
                  <a:lnTo>
                    <a:pt x="173884" y="2304"/>
                  </a:lnTo>
                  <a:lnTo>
                    <a:pt x="114069" y="0"/>
                  </a:lnTo>
                  <a:lnTo>
                    <a:pt x="103462" y="0"/>
                  </a:lnTo>
                  <a:lnTo>
                    <a:pt x="43648" y="2304"/>
                  </a:lnTo>
                  <a:lnTo>
                    <a:pt x="12932" y="18435"/>
                  </a:lnTo>
                  <a:lnTo>
                    <a:pt x="1616" y="62219"/>
                  </a:lnTo>
                  <a:lnTo>
                    <a:pt x="0" y="147482"/>
                  </a:lnTo>
                  <a:lnTo>
                    <a:pt x="0" y="317205"/>
                  </a:lnTo>
                  <a:lnTo>
                    <a:pt x="0" y="398354"/>
                  </a:lnTo>
                  <a:lnTo>
                    <a:pt x="102153" y="398354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8" name="object 38"/>
            <p:cNvSpPr/>
            <p:nvPr/>
          </p:nvSpPr>
          <p:spPr>
            <a:xfrm>
              <a:off x="2662514" y="3909945"/>
              <a:ext cx="852169" cy="1003300"/>
            </a:xfrm>
            <a:custGeom>
              <a:avLst/>
              <a:gdLst/>
              <a:ahLst/>
              <a:cxnLst/>
              <a:rect l="l" t="t" r="r" b="b"/>
              <a:pathLst>
                <a:path w="852170" h="1003300">
                  <a:moveTo>
                    <a:pt x="426039" y="0"/>
                  </a:moveTo>
                  <a:lnTo>
                    <a:pt x="379618" y="2610"/>
                  </a:lnTo>
                  <a:lnTo>
                    <a:pt x="334645" y="10259"/>
                  </a:lnTo>
                  <a:lnTo>
                    <a:pt x="291379" y="22676"/>
                  </a:lnTo>
                  <a:lnTo>
                    <a:pt x="250081" y="39590"/>
                  </a:lnTo>
                  <a:lnTo>
                    <a:pt x="211010" y="60728"/>
                  </a:lnTo>
                  <a:lnTo>
                    <a:pt x="174427" y="85821"/>
                  </a:lnTo>
                  <a:lnTo>
                    <a:pt x="140591" y="114596"/>
                  </a:lnTo>
                  <a:lnTo>
                    <a:pt x="109763" y="146782"/>
                  </a:lnTo>
                  <a:lnTo>
                    <a:pt x="82201" y="182108"/>
                  </a:lnTo>
                  <a:lnTo>
                    <a:pt x="58167" y="220302"/>
                  </a:lnTo>
                  <a:lnTo>
                    <a:pt x="37920" y="261094"/>
                  </a:lnTo>
                  <a:lnTo>
                    <a:pt x="21720" y="304211"/>
                  </a:lnTo>
                  <a:lnTo>
                    <a:pt x="9826" y="349382"/>
                  </a:lnTo>
                  <a:lnTo>
                    <a:pt x="2499" y="396337"/>
                  </a:lnTo>
                  <a:lnTo>
                    <a:pt x="0" y="444803"/>
                  </a:lnTo>
                  <a:lnTo>
                    <a:pt x="0" y="557888"/>
                  </a:lnTo>
                  <a:lnTo>
                    <a:pt x="2499" y="606354"/>
                  </a:lnTo>
                  <a:lnTo>
                    <a:pt x="9826" y="653309"/>
                  </a:lnTo>
                  <a:lnTo>
                    <a:pt x="21720" y="698480"/>
                  </a:lnTo>
                  <a:lnTo>
                    <a:pt x="37920" y="741597"/>
                  </a:lnTo>
                  <a:lnTo>
                    <a:pt x="58167" y="782389"/>
                  </a:lnTo>
                  <a:lnTo>
                    <a:pt x="82201" y="820583"/>
                  </a:lnTo>
                  <a:lnTo>
                    <a:pt x="109763" y="855909"/>
                  </a:lnTo>
                  <a:lnTo>
                    <a:pt x="140591" y="888095"/>
                  </a:lnTo>
                  <a:lnTo>
                    <a:pt x="174427" y="916870"/>
                  </a:lnTo>
                  <a:lnTo>
                    <a:pt x="211010" y="941963"/>
                  </a:lnTo>
                  <a:lnTo>
                    <a:pt x="250081" y="963101"/>
                  </a:lnTo>
                  <a:lnTo>
                    <a:pt x="291379" y="980015"/>
                  </a:lnTo>
                  <a:lnTo>
                    <a:pt x="334645" y="992432"/>
                  </a:lnTo>
                  <a:lnTo>
                    <a:pt x="379618" y="1000081"/>
                  </a:lnTo>
                  <a:lnTo>
                    <a:pt x="426039" y="1002691"/>
                  </a:lnTo>
                  <a:lnTo>
                    <a:pt x="472460" y="1000081"/>
                  </a:lnTo>
                  <a:lnTo>
                    <a:pt x="517433" y="992432"/>
                  </a:lnTo>
                  <a:lnTo>
                    <a:pt x="560699" y="980015"/>
                  </a:lnTo>
                  <a:lnTo>
                    <a:pt x="601997" y="963101"/>
                  </a:lnTo>
                  <a:lnTo>
                    <a:pt x="641067" y="941963"/>
                  </a:lnTo>
                  <a:lnTo>
                    <a:pt x="677651" y="916870"/>
                  </a:lnTo>
                  <a:lnTo>
                    <a:pt x="711486" y="888095"/>
                  </a:lnTo>
                  <a:lnTo>
                    <a:pt x="742315" y="855909"/>
                  </a:lnTo>
                  <a:lnTo>
                    <a:pt x="769876" y="820583"/>
                  </a:lnTo>
                  <a:lnTo>
                    <a:pt x="793911" y="782389"/>
                  </a:lnTo>
                  <a:lnTo>
                    <a:pt x="814158" y="741597"/>
                  </a:lnTo>
                  <a:lnTo>
                    <a:pt x="830358" y="698480"/>
                  </a:lnTo>
                  <a:lnTo>
                    <a:pt x="842252" y="653309"/>
                  </a:lnTo>
                  <a:lnTo>
                    <a:pt x="849578" y="606354"/>
                  </a:lnTo>
                  <a:lnTo>
                    <a:pt x="852078" y="557888"/>
                  </a:lnTo>
                  <a:lnTo>
                    <a:pt x="852078" y="444803"/>
                  </a:lnTo>
                  <a:lnTo>
                    <a:pt x="849578" y="396337"/>
                  </a:lnTo>
                  <a:lnTo>
                    <a:pt x="842252" y="349382"/>
                  </a:lnTo>
                  <a:lnTo>
                    <a:pt x="830358" y="304211"/>
                  </a:lnTo>
                  <a:lnTo>
                    <a:pt x="814158" y="261094"/>
                  </a:lnTo>
                  <a:lnTo>
                    <a:pt x="793911" y="220302"/>
                  </a:lnTo>
                  <a:lnTo>
                    <a:pt x="769876" y="182108"/>
                  </a:lnTo>
                  <a:lnTo>
                    <a:pt x="742315" y="146782"/>
                  </a:lnTo>
                  <a:lnTo>
                    <a:pt x="711486" y="114596"/>
                  </a:lnTo>
                  <a:lnTo>
                    <a:pt x="677651" y="85821"/>
                  </a:lnTo>
                  <a:lnTo>
                    <a:pt x="641067" y="60728"/>
                  </a:lnTo>
                  <a:lnTo>
                    <a:pt x="601997" y="39590"/>
                  </a:lnTo>
                  <a:lnTo>
                    <a:pt x="560699" y="22676"/>
                  </a:lnTo>
                  <a:lnTo>
                    <a:pt x="517433" y="10259"/>
                  </a:lnTo>
                  <a:lnTo>
                    <a:pt x="472460" y="2610"/>
                  </a:lnTo>
                  <a:lnTo>
                    <a:pt x="426039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9" name="object 39"/>
            <p:cNvSpPr/>
            <p:nvPr/>
          </p:nvSpPr>
          <p:spPr>
            <a:xfrm>
              <a:off x="2662514" y="3909945"/>
              <a:ext cx="852169" cy="1003300"/>
            </a:xfrm>
            <a:custGeom>
              <a:avLst/>
              <a:gdLst/>
              <a:ahLst/>
              <a:cxnLst/>
              <a:rect l="l" t="t" r="r" b="b"/>
              <a:pathLst>
                <a:path w="852170" h="1003300">
                  <a:moveTo>
                    <a:pt x="426039" y="0"/>
                  </a:moveTo>
                  <a:lnTo>
                    <a:pt x="379618" y="2610"/>
                  </a:lnTo>
                  <a:lnTo>
                    <a:pt x="334645" y="10259"/>
                  </a:lnTo>
                  <a:lnTo>
                    <a:pt x="291379" y="22676"/>
                  </a:lnTo>
                  <a:lnTo>
                    <a:pt x="250081" y="39590"/>
                  </a:lnTo>
                  <a:lnTo>
                    <a:pt x="211010" y="60728"/>
                  </a:lnTo>
                  <a:lnTo>
                    <a:pt x="174427" y="85821"/>
                  </a:lnTo>
                  <a:lnTo>
                    <a:pt x="140591" y="114596"/>
                  </a:lnTo>
                  <a:lnTo>
                    <a:pt x="109763" y="146782"/>
                  </a:lnTo>
                  <a:lnTo>
                    <a:pt x="82201" y="182108"/>
                  </a:lnTo>
                  <a:lnTo>
                    <a:pt x="58167" y="220302"/>
                  </a:lnTo>
                  <a:lnTo>
                    <a:pt x="37920" y="261094"/>
                  </a:lnTo>
                  <a:lnTo>
                    <a:pt x="21720" y="304211"/>
                  </a:lnTo>
                  <a:lnTo>
                    <a:pt x="9826" y="349382"/>
                  </a:lnTo>
                  <a:lnTo>
                    <a:pt x="2499" y="396337"/>
                  </a:lnTo>
                  <a:lnTo>
                    <a:pt x="0" y="444803"/>
                  </a:lnTo>
                  <a:lnTo>
                    <a:pt x="0" y="557888"/>
                  </a:lnTo>
                  <a:lnTo>
                    <a:pt x="2499" y="606354"/>
                  </a:lnTo>
                  <a:lnTo>
                    <a:pt x="9826" y="653309"/>
                  </a:lnTo>
                  <a:lnTo>
                    <a:pt x="21720" y="698480"/>
                  </a:lnTo>
                  <a:lnTo>
                    <a:pt x="37920" y="741597"/>
                  </a:lnTo>
                  <a:lnTo>
                    <a:pt x="58167" y="782389"/>
                  </a:lnTo>
                  <a:lnTo>
                    <a:pt x="82201" y="820583"/>
                  </a:lnTo>
                  <a:lnTo>
                    <a:pt x="109763" y="855909"/>
                  </a:lnTo>
                  <a:lnTo>
                    <a:pt x="140591" y="888095"/>
                  </a:lnTo>
                  <a:lnTo>
                    <a:pt x="174427" y="916870"/>
                  </a:lnTo>
                  <a:lnTo>
                    <a:pt x="211010" y="941963"/>
                  </a:lnTo>
                  <a:lnTo>
                    <a:pt x="250081" y="963101"/>
                  </a:lnTo>
                  <a:lnTo>
                    <a:pt x="291379" y="980015"/>
                  </a:lnTo>
                  <a:lnTo>
                    <a:pt x="334645" y="992432"/>
                  </a:lnTo>
                  <a:lnTo>
                    <a:pt x="379618" y="1000081"/>
                  </a:lnTo>
                  <a:lnTo>
                    <a:pt x="426039" y="1002691"/>
                  </a:lnTo>
                  <a:lnTo>
                    <a:pt x="472460" y="1000081"/>
                  </a:lnTo>
                  <a:lnTo>
                    <a:pt x="517433" y="992432"/>
                  </a:lnTo>
                  <a:lnTo>
                    <a:pt x="560699" y="980015"/>
                  </a:lnTo>
                  <a:lnTo>
                    <a:pt x="601997" y="963101"/>
                  </a:lnTo>
                  <a:lnTo>
                    <a:pt x="641067" y="941963"/>
                  </a:lnTo>
                  <a:lnTo>
                    <a:pt x="677651" y="916870"/>
                  </a:lnTo>
                  <a:lnTo>
                    <a:pt x="711486" y="888095"/>
                  </a:lnTo>
                  <a:lnTo>
                    <a:pt x="742315" y="855909"/>
                  </a:lnTo>
                  <a:lnTo>
                    <a:pt x="769876" y="820583"/>
                  </a:lnTo>
                  <a:lnTo>
                    <a:pt x="793911" y="782389"/>
                  </a:lnTo>
                  <a:lnTo>
                    <a:pt x="814158" y="741597"/>
                  </a:lnTo>
                  <a:lnTo>
                    <a:pt x="830358" y="698480"/>
                  </a:lnTo>
                  <a:lnTo>
                    <a:pt x="842252" y="653309"/>
                  </a:lnTo>
                  <a:lnTo>
                    <a:pt x="849578" y="606354"/>
                  </a:lnTo>
                  <a:lnTo>
                    <a:pt x="852078" y="557888"/>
                  </a:lnTo>
                  <a:lnTo>
                    <a:pt x="852078" y="444803"/>
                  </a:lnTo>
                  <a:lnTo>
                    <a:pt x="849578" y="396337"/>
                  </a:lnTo>
                  <a:lnTo>
                    <a:pt x="842252" y="349382"/>
                  </a:lnTo>
                  <a:lnTo>
                    <a:pt x="830358" y="304211"/>
                  </a:lnTo>
                  <a:lnTo>
                    <a:pt x="814158" y="261094"/>
                  </a:lnTo>
                  <a:lnTo>
                    <a:pt x="793911" y="220302"/>
                  </a:lnTo>
                  <a:lnTo>
                    <a:pt x="769876" y="182108"/>
                  </a:lnTo>
                  <a:lnTo>
                    <a:pt x="742315" y="146782"/>
                  </a:lnTo>
                  <a:lnTo>
                    <a:pt x="711486" y="114596"/>
                  </a:lnTo>
                  <a:lnTo>
                    <a:pt x="677651" y="85821"/>
                  </a:lnTo>
                  <a:lnTo>
                    <a:pt x="641067" y="60728"/>
                  </a:lnTo>
                  <a:lnTo>
                    <a:pt x="601997" y="39590"/>
                  </a:lnTo>
                  <a:lnTo>
                    <a:pt x="560699" y="22676"/>
                  </a:lnTo>
                  <a:lnTo>
                    <a:pt x="517433" y="10259"/>
                  </a:lnTo>
                  <a:lnTo>
                    <a:pt x="472460" y="2610"/>
                  </a:lnTo>
                  <a:lnTo>
                    <a:pt x="426039" y="0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0" name="object 40"/>
            <p:cNvSpPr/>
            <p:nvPr/>
          </p:nvSpPr>
          <p:spPr>
            <a:xfrm>
              <a:off x="2670709" y="4194086"/>
              <a:ext cx="839469" cy="115570"/>
            </a:xfrm>
            <a:custGeom>
              <a:avLst/>
              <a:gdLst/>
              <a:ahLst/>
              <a:cxnLst/>
              <a:rect l="l" t="t" r="r" b="b"/>
              <a:pathLst>
                <a:path w="839470" h="115570">
                  <a:moveTo>
                    <a:pt x="230359" y="0"/>
                  </a:moveTo>
                  <a:lnTo>
                    <a:pt x="189303" y="31599"/>
                  </a:lnTo>
                  <a:lnTo>
                    <a:pt x="145495" y="59192"/>
                  </a:lnTo>
                  <a:lnTo>
                    <a:pt x="99180" y="82526"/>
                  </a:lnTo>
                  <a:lnTo>
                    <a:pt x="50600" y="101346"/>
                  </a:lnTo>
                  <a:lnTo>
                    <a:pt x="0" y="115399"/>
                  </a:lnTo>
                  <a:lnTo>
                    <a:pt x="839450" y="109357"/>
                  </a:lnTo>
                  <a:lnTo>
                    <a:pt x="447347" y="109357"/>
                  </a:lnTo>
                  <a:lnTo>
                    <a:pt x="395963" y="104382"/>
                  </a:lnTo>
                  <a:lnTo>
                    <a:pt x="347723" y="90058"/>
                  </a:lnTo>
                  <a:lnTo>
                    <a:pt x="303476" y="67285"/>
                  </a:lnTo>
                  <a:lnTo>
                    <a:pt x="264071" y="36965"/>
                  </a:lnTo>
                  <a:lnTo>
                    <a:pt x="230359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1" name="object 41"/>
            <p:cNvSpPr/>
            <p:nvPr/>
          </p:nvSpPr>
          <p:spPr>
            <a:xfrm>
              <a:off x="2670709" y="4194086"/>
              <a:ext cx="839469" cy="115570"/>
            </a:xfrm>
            <a:custGeom>
              <a:avLst/>
              <a:gdLst/>
              <a:ahLst/>
              <a:cxnLst/>
              <a:rect l="l" t="t" r="r" b="b"/>
              <a:pathLst>
                <a:path w="839470" h="115570">
                  <a:moveTo>
                    <a:pt x="0" y="115399"/>
                  </a:moveTo>
                  <a:lnTo>
                    <a:pt x="50600" y="101346"/>
                  </a:lnTo>
                  <a:lnTo>
                    <a:pt x="99180" y="82526"/>
                  </a:lnTo>
                  <a:lnTo>
                    <a:pt x="145495" y="59192"/>
                  </a:lnTo>
                  <a:lnTo>
                    <a:pt x="189303" y="31599"/>
                  </a:lnTo>
                  <a:lnTo>
                    <a:pt x="230359" y="0"/>
                  </a:lnTo>
                  <a:lnTo>
                    <a:pt x="264071" y="36965"/>
                  </a:lnTo>
                  <a:lnTo>
                    <a:pt x="303476" y="67285"/>
                  </a:lnTo>
                  <a:lnTo>
                    <a:pt x="347723" y="90058"/>
                  </a:lnTo>
                  <a:lnTo>
                    <a:pt x="395963" y="104382"/>
                  </a:lnTo>
                  <a:lnTo>
                    <a:pt x="447347" y="109357"/>
                  </a:lnTo>
                  <a:lnTo>
                    <a:pt x="839450" y="109357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2" name="object 42"/>
            <p:cNvSpPr/>
            <p:nvPr/>
          </p:nvSpPr>
          <p:spPr>
            <a:xfrm>
              <a:off x="2698204" y="5027379"/>
              <a:ext cx="784225" cy="183515"/>
            </a:xfrm>
            <a:custGeom>
              <a:avLst/>
              <a:gdLst/>
              <a:ahLst/>
              <a:cxnLst/>
              <a:rect l="l" t="t" r="r" b="b"/>
              <a:pathLst>
                <a:path w="784225" h="183514">
                  <a:moveTo>
                    <a:pt x="160036" y="0"/>
                  </a:moveTo>
                  <a:lnTo>
                    <a:pt x="109292" y="18236"/>
                  </a:lnTo>
                  <a:lnTo>
                    <a:pt x="63381" y="73680"/>
                  </a:lnTo>
                  <a:lnTo>
                    <a:pt x="0" y="183332"/>
                  </a:lnTo>
                  <a:lnTo>
                    <a:pt x="783620" y="183332"/>
                  </a:lnTo>
                  <a:lnTo>
                    <a:pt x="701701" y="74880"/>
                  </a:lnTo>
                  <a:lnTo>
                    <a:pt x="624888" y="21437"/>
                  </a:lnTo>
                  <a:lnTo>
                    <a:pt x="567960" y="3600"/>
                  </a:lnTo>
                  <a:lnTo>
                    <a:pt x="237919" y="1966"/>
                  </a:lnTo>
                  <a:lnTo>
                    <a:pt x="160036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3" name="object 43"/>
            <p:cNvSpPr/>
            <p:nvPr/>
          </p:nvSpPr>
          <p:spPr>
            <a:xfrm>
              <a:off x="2698204" y="5027379"/>
              <a:ext cx="784225" cy="183515"/>
            </a:xfrm>
            <a:custGeom>
              <a:avLst/>
              <a:gdLst/>
              <a:ahLst/>
              <a:cxnLst/>
              <a:rect l="l" t="t" r="r" b="b"/>
              <a:pathLst>
                <a:path w="784225" h="183514">
                  <a:moveTo>
                    <a:pt x="783620" y="183332"/>
                  </a:moveTo>
                  <a:lnTo>
                    <a:pt x="701701" y="74880"/>
                  </a:lnTo>
                  <a:lnTo>
                    <a:pt x="624888" y="21437"/>
                  </a:lnTo>
                  <a:lnTo>
                    <a:pt x="567960" y="3600"/>
                  </a:lnTo>
                  <a:lnTo>
                    <a:pt x="545700" y="1966"/>
                  </a:lnTo>
                  <a:lnTo>
                    <a:pt x="237919" y="1966"/>
                  </a:lnTo>
                  <a:lnTo>
                    <a:pt x="160036" y="0"/>
                  </a:lnTo>
                  <a:lnTo>
                    <a:pt x="109292" y="18236"/>
                  </a:lnTo>
                  <a:lnTo>
                    <a:pt x="63381" y="73680"/>
                  </a:lnTo>
                  <a:lnTo>
                    <a:pt x="0" y="183332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44" name="object 4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7566" y="4383982"/>
              <a:ext cx="82929" cy="8292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9529" y="4383982"/>
              <a:ext cx="82929" cy="8292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080708" y="4423780"/>
              <a:ext cx="50800" cy="113664"/>
            </a:xfrm>
            <a:custGeom>
              <a:avLst/>
              <a:gdLst/>
              <a:ahLst/>
              <a:cxnLst/>
              <a:rect l="l" t="t" r="r" b="b"/>
              <a:pathLst>
                <a:path w="50800" h="113664">
                  <a:moveTo>
                    <a:pt x="0" y="0"/>
                  </a:moveTo>
                  <a:lnTo>
                    <a:pt x="0" y="108645"/>
                  </a:lnTo>
                  <a:lnTo>
                    <a:pt x="4690" y="113336"/>
                  </a:lnTo>
                  <a:lnTo>
                    <a:pt x="50668" y="1133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7" name="object 47"/>
            <p:cNvSpPr/>
            <p:nvPr/>
          </p:nvSpPr>
          <p:spPr>
            <a:xfrm>
              <a:off x="3080708" y="4423780"/>
              <a:ext cx="50800" cy="113664"/>
            </a:xfrm>
            <a:custGeom>
              <a:avLst/>
              <a:gdLst/>
              <a:ahLst/>
              <a:cxnLst/>
              <a:rect l="l" t="t" r="r" b="b"/>
              <a:pathLst>
                <a:path w="50800" h="113664">
                  <a:moveTo>
                    <a:pt x="0" y="0"/>
                  </a:moveTo>
                  <a:lnTo>
                    <a:pt x="0" y="102865"/>
                  </a:lnTo>
                  <a:lnTo>
                    <a:pt x="0" y="108645"/>
                  </a:lnTo>
                  <a:lnTo>
                    <a:pt x="4690" y="113336"/>
                  </a:lnTo>
                  <a:lnTo>
                    <a:pt x="10470" y="113336"/>
                  </a:lnTo>
                  <a:lnTo>
                    <a:pt x="50668" y="113336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48" name="object 4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6735" y="4642314"/>
              <a:ext cx="206559" cy="861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8828" y="4931296"/>
              <a:ext cx="442369" cy="27941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2681750" y="3813693"/>
              <a:ext cx="784225" cy="254000"/>
            </a:xfrm>
            <a:custGeom>
              <a:avLst/>
              <a:gdLst/>
              <a:ahLst/>
              <a:cxnLst/>
              <a:rect l="l" t="t" r="r" b="b"/>
              <a:pathLst>
                <a:path w="784225" h="254000">
                  <a:moveTo>
                    <a:pt x="391810" y="0"/>
                  </a:moveTo>
                  <a:lnTo>
                    <a:pt x="340646" y="3056"/>
                  </a:lnTo>
                  <a:lnTo>
                    <a:pt x="291234" y="11994"/>
                  </a:lnTo>
                  <a:lnTo>
                    <a:pt x="243914" y="26464"/>
                  </a:lnTo>
                  <a:lnTo>
                    <a:pt x="199029" y="46118"/>
                  </a:lnTo>
                  <a:lnTo>
                    <a:pt x="156921" y="70607"/>
                  </a:lnTo>
                  <a:lnTo>
                    <a:pt x="117932" y="99583"/>
                  </a:lnTo>
                  <a:lnTo>
                    <a:pt x="82403" y="132696"/>
                  </a:lnTo>
                  <a:lnTo>
                    <a:pt x="50677" y="169598"/>
                  </a:lnTo>
                  <a:lnTo>
                    <a:pt x="23095" y="209940"/>
                  </a:lnTo>
                  <a:lnTo>
                    <a:pt x="0" y="253374"/>
                  </a:lnTo>
                  <a:lnTo>
                    <a:pt x="783620" y="253374"/>
                  </a:lnTo>
                  <a:lnTo>
                    <a:pt x="760524" y="209940"/>
                  </a:lnTo>
                  <a:lnTo>
                    <a:pt x="732942" y="169598"/>
                  </a:lnTo>
                  <a:lnTo>
                    <a:pt x="701216" y="132696"/>
                  </a:lnTo>
                  <a:lnTo>
                    <a:pt x="665687" y="99583"/>
                  </a:lnTo>
                  <a:lnTo>
                    <a:pt x="626698" y="70607"/>
                  </a:lnTo>
                  <a:lnTo>
                    <a:pt x="584590" y="46118"/>
                  </a:lnTo>
                  <a:lnTo>
                    <a:pt x="539705" y="26464"/>
                  </a:lnTo>
                  <a:lnTo>
                    <a:pt x="492386" y="11994"/>
                  </a:lnTo>
                  <a:lnTo>
                    <a:pt x="442973" y="3056"/>
                  </a:lnTo>
                  <a:lnTo>
                    <a:pt x="391810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1" name="object 51"/>
            <p:cNvSpPr/>
            <p:nvPr/>
          </p:nvSpPr>
          <p:spPr>
            <a:xfrm>
              <a:off x="2681750" y="3813693"/>
              <a:ext cx="784225" cy="254000"/>
            </a:xfrm>
            <a:custGeom>
              <a:avLst/>
              <a:gdLst/>
              <a:ahLst/>
              <a:cxnLst/>
              <a:rect l="l" t="t" r="r" b="b"/>
              <a:pathLst>
                <a:path w="784225" h="254000">
                  <a:moveTo>
                    <a:pt x="783620" y="253374"/>
                  </a:moveTo>
                  <a:lnTo>
                    <a:pt x="760524" y="209940"/>
                  </a:lnTo>
                  <a:lnTo>
                    <a:pt x="732942" y="169598"/>
                  </a:lnTo>
                  <a:lnTo>
                    <a:pt x="701216" y="132696"/>
                  </a:lnTo>
                  <a:lnTo>
                    <a:pt x="665687" y="99583"/>
                  </a:lnTo>
                  <a:lnTo>
                    <a:pt x="626698" y="70607"/>
                  </a:lnTo>
                  <a:lnTo>
                    <a:pt x="584590" y="46118"/>
                  </a:lnTo>
                  <a:lnTo>
                    <a:pt x="539705" y="26464"/>
                  </a:lnTo>
                  <a:lnTo>
                    <a:pt x="492386" y="11994"/>
                  </a:lnTo>
                  <a:lnTo>
                    <a:pt x="442973" y="3056"/>
                  </a:lnTo>
                  <a:lnTo>
                    <a:pt x="391810" y="0"/>
                  </a:lnTo>
                  <a:lnTo>
                    <a:pt x="340646" y="3056"/>
                  </a:lnTo>
                  <a:lnTo>
                    <a:pt x="291234" y="11994"/>
                  </a:lnTo>
                  <a:lnTo>
                    <a:pt x="243914" y="26464"/>
                  </a:lnTo>
                  <a:lnTo>
                    <a:pt x="199029" y="46118"/>
                  </a:lnTo>
                  <a:lnTo>
                    <a:pt x="156921" y="70607"/>
                  </a:lnTo>
                  <a:lnTo>
                    <a:pt x="117932" y="99583"/>
                  </a:lnTo>
                  <a:lnTo>
                    <a:pt x="82403" y="132696"/>
                  </a:lnTo>
                  <a:lnTo>
                    <a:pt x="50677" y="169598"/>
                  </a:lnTo>
                  <a:lnTo>
                    <a:pt x="23095" y="209940"/>
                  </a:lnTo>
                  <a:lnTo>
                    <a:pt x="0" y="253374"/>
                  </a:lnTo>
                  <a:lnTo>
                    <a:pt x="783620" y="253374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52" name="object 52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65549" y="3778544"/>
              <a:ext cx="216024" cy="15307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2965549" y="3778544"/>
              <a:ext cx="216535" cy="153670"/>
            </a:xfrm>
            <a:custGeom>
              <a:avLst/>
              <a:gdLst/>
              <a:ahLst/>
              <a:cxnLst/>
              <a:rect l="l" t="t" r="r" b="b"/>
              <a:pathLst>
                <a:path w="216535" h="153670">
                  <a:moveTo>
                    <a:pt x="216024" y="153073"/>
                  </a:moveTo>
                  <a:lnTo>
                    <a:pt x="216024" y="75390"/>
                  </a:lnTo>
                  <a:lnTo>
                    <a:pt x="210101" y="46042"/>
                  </a:lnTo>
                  <a:lnTo>
                    <a:pt x="193945" y="22079"/>
                  </a:lnTo>
                  <a:lnTo>
                    <a:pt x="169982" y="5923"/>
                  </a:lnTo>
                  <a:lnTo>
                    <a:pt x="140634" y="0"/>
                  </a:lnTo>
                  <a:lnTo>
                    <a:pt x="75390" y="0"/>
                  </a:lnTo>
                  <a:lnTo>
                    <a:pt x="46047" y="5923"/>
                  </a:lnTo>
                  <a:lnTo>
                    <a:pt x="22083" y="22079"/>
                  </a:lnTo>
                  <a:lnTo>
                    <a:pt x="5925" y="46042"/>
                  </a:lnTo>
                  <a:lnTo>
                    <a:pt x="0" y="75390"/>
                  </a:lnTo>
                  <a:lnTo>
                    <a:pt x="0" y="153073"/>
                  </a:lnTo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54" name="object 54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1753" y="3906849"/>
              <a:ext cx="221647" cy="16021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2681753" y="3906849"/>
              <a:ext cx="222250" cy="160655"/>
            </a:xfrm>
            <a:custGeom>
              <a:avLst/>
              <a:gdLst/>
              <a:ahLst/>
              <a:cxnLst/>
              <a:rect l="l" t="t" r="r" b="b"/>
              <a:pathLst>
                <a:path w="222250" h="160654">
                  <a:moveTo>
                    <a:pt x="0" y="160215"/>
                  </a:moveTo>
                  <a:lnTo>
                    <a:pt x="221501" y="160215"/>
                  </a:lnTo>
                  <a:lnTo>
                    <a:pt x="221511" y="159178"/>
                  </a:lnTo>
                  <a:lnTo>
                    <a:pt x="221647" y="158173"/>
                  </a:lnTo>
                  <a:lnTo>
                    <a:pt x="221647" y="157126"/>
                  </a:lnTo>
                  <a:lnTo>
                    <a:pt x="214701" y="107883"/>
                  </a:lnTo>
                  <a:lnTo>
                    <a:pt x="195165" y="63999"/>
                  </a:lnTo>
                  <a:lnTo>
                    <a:pt x="164994" y="27397"/>
                  </a:lnTo>
                  <a:lnTo>
                    <a:pt x="126142" y="0"/>
                  </a:lnTo>
                  <a:lnTo>
                    <a:pt x="87979" y="34074"/>
                  </a:lnTo>
                  <a:lnTo>
                    <a:pt x="53953" y="72387"/>
                  </a:lnTo>
                  <a:lnTo>
                    <a:pt x="24486" y="114560"/>
                  </a:lnTo>
                  <a:lnTo>
                    <a:pt x="0" y="160215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56" name="object 56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3724" y="3906849"/>
              <a:ext cx="221647" cy="16021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243724" y="3906849"/>
              <a:ext cx="222250" cy="160655"/>
            </a:xfrm>
            <a:custGeom>
              <a:avLst/>
              <a:gdLst/>
              <a:ahLst/>
              <a:cxnLst/>
              <a:rect l="l" t="t" r="r" b="b"/>
              <a:pathLst>
                <a:path w="222250" h="160654">
                  <a:moveTo>
                    <a:pt x="221647" y="160215"/>
                  </a:moveTo>
                  <a:lnTo>
                    <a:pt x="146" y="160215"/>
                  </a:lnTo>
                  <a:lnTo>
                    <a:pt x="136" y="159178"/>
                  </a:lnTo>
                  <a:lnTo>
                    <a:pt x="0" y="158173"/>
                  </a:lnTo>
                  <a:lnTo>
                    <a:pt x="0" y="157126"/>
                  </a:lnTo>
                  <a:lnTo>
                    <a:pt x="6946" y="107883"/>
                  </a:lnTo>
                  <a:lnTo>
                    <a:pt x="26482" y="63999"/>
                  </a:lnTo>
                  <a:lnTo>
                    <a:pt x="56653" y="27397"/>
                  </a:lnTo>
                  <a:lnTo>
                    <a:pt x="95504" y="0"/>
                  </a:lnTo>
                  <a:lnTo>
                    <a:pt x="133667" y="34074"/>
                  </a:lnTo>
                  <a:lnTo>
                    <a:pt x="167693" y="72387"/>
                  </a:lnTo>
                  <a:lnTo>
                    <a:pt x="197161" y="114560"/>
                  </a:lnTo>
                  <a:lnTo>
                    <a:pt x="221647" y="160215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8" name="object 58"/>
            <p:cNvSpPr/>
            <p:nvPr/>
          </p:nvSpPr>
          <p:spPr>
            <a:xfrm>
              <a:off x="2647521" y="4057237"/>
              <a:ext cx="852169" cy="98425"/>
            </a:xfrm>
            <a:custGeom>
              <a:avLst/>
              <a:gdLst/>
              <a:ahLst/>
              <a:cxnLst/>
              <a:rect l="l" t="t" r="r" b="b"/>
              <a:pathLst>
                <a:path w="852170" h="98425">
                  <a:moveTo>
                    <a:pt x="826299" y="0"/>
                  </a:moveTo>
                  <a:lnTo>
                    <a:pt x="25779" y="0"/>
                  </a:lnTo>
                  <a:lnTo>
                    <a:pt x="15743" y="2025"/>
                  </a:lnTo>
                  <a:lnTo>
                    <a:pt x="7549" y="7549"/>
                  </a:lnTo>
                  <a:lnTo>
                    <a:pt x="2025" y="15743"/>
                  </a:lnTo>
                  <a:lnTo>
                    <a:pt x="0" y="25779"/>
                  </a:lnTo>
                  <a:lnTo>
                    <a:pt x="0" y="72228"/>
                  </a:lnTo>
                  <a:lnTo>
                    <a:pt x="2025" y="82263"/>
                  </a:lnTo>
                  <a:lnTo>
                    <a:pt x="7549" y="90457"/>
                  </a:lnTo>
                  <a:lnTo>
                    <a:pt x="15743" y="95982"/>
                  </a:lnTo>
                  <a:lnTo>
                    <a:pt x="25779" y="98007"/>
                  </a:lnTo>
                  <a:lnTo>
                    <a:pt x="826299" y="98007"/>
                  </a:lnTo>
                  <a:lnTo>
                    <a:pt x="836335" y="95982"/>
                  </a:lnTo>
                  <a:lnTo>
                    <a:pt x="844529" y="90457"/>
                  </a:lnTo>
                  <a:lnTo>
                    <a:pt x="850053" y="82263"/>
                  </a:lnTo>
                  <a:lnTo>
                    <a:pt x="852078" y="72228"/>
                  </a:lnTo>
                  <a:lnTo>
                    <a:pt x="852078" y="25779"/>
                  </a:lnTo>
                  <a:lnTo>
                    <a:pt x="850053" y="15743"/>
                  </a:lnTo>
                  <a:lnTo>
                    <a:pt x="844529" y="7549"/>
                  </a:lnTo>
                  <a:lnTo>
                    <a:pt x="836335" y="2025"/>
                  </a:lnTo>
                  <a:lnTo>
                    <a:pt x="826299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9" name="object 59"/>
            <p:cNvSpPr/>
            <p:nvPr/>
          </p:nvSpPr>
          <p:spPr>
            <a:xfrm>
              <a:off x="2647521" y="4057237"/>
              <a:ext cx="852169" cy="98425"/>
            </a:xfrm>
            <a:custGeom>
              <a:avLst/>
              <a:gdLst/>
              <a:ahLst/>
              <a:cxnLst/>
              <a:rect l="l" t="t" r="r" b="b"/>
              <a:pathLst>
                <a:path w="852170" h="98425">
                  <a:moveTo>
                    <a:pt x="25779" y="0"/>
                  </a:moveTo>
                  <a:lnTo>
                    <a:pt x="15743" y="2025"/>
                  </a:lnTo>
                  <a:lnTo>
                    <a:pt x="7549" y="7549"/>
                  </a:lnTo>
                  <a:lnTo>
                    <a:pt x="2025" y="15743"/>
                  </a:lnTo>
                  <a:lnTo>
                    <a:pt x="0" y="25779"/>
                  </a:lnTo>
                  <a:lnTo>
                    <a:pt x="0" y="72228"/>
                  </a:lnTo>
                  <a:lnTo>
                    <a:pt x="2025" y="82263"/>
                  </a:lnTo>
                  <a:lnTo>
                    <a:pt x="7549" y="90457"/>
                  </a:lnTo>
                  <a:lnTo>
                    <a:pt x="15743" y="95982"/>
                  </a:lnTo>
                  <a:lnTo>
                    <a:pt x="25779" y="98007"/>
                  </a:lnTo>
                  <a:lnTo>
                    <a:pt x="826299" y="98007"/>
                  </a:lnTo>
                  <a:lnTo>
                    <a:pt x="836335" y="95982"/>
                  </a:lnTo>
                  <a:lnTo>
                    <a:pt x="844529" y="90457"/>
                  </a:lnTo>
                  <a:lnTo>
                    <a:pt x="850053" y="82263"/>
                  </a:lnTo>
                  <a:lnTo>
                    <a:pt x="852078" y="72228"/>
                  </a:lnTo>
                  <a:lnTo>
                    <a:pt x="852078" y="25779"/>
                  </a:lnTo>
                  <a:lnTo>
                    <a:pt x="850053" y="15743"/>
                  </a:lnTo>
                  <a:lnTo>
                    <a:pt x="844529" y="7549"/>
                  </a:lnTo>
                  <a:lnTo>
                    <a:pt x="836335" y="2025"/>
                  </a:lnTo>
                  <a:lnTo>
                    <a:pt x="826299" y="0"/>
                  </a:lnTo>
                  <a:lnTo>
                    <a:pt x="25779" y="0"/>
                  </a:lnTo>
                  <a:close/>
                </a:path>
              </a:pathLst>
            </a:custGeom>
            <a:ln w="52773">
              <a:solidFill>
                <a:srgbClr val="CEEDFC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1"/>
            <a:ext cx="24382289" cy="13715037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963385" y="4456715"/>
            <a:ext cx="19707605" cy="5465508"/>
          </a:xfrm>
          <a:prstGeom prst="rect">
            <a:avLst/>
          </a:prstGeom>
          <a:effectLst>
            <a:outerShdw blurRad="1270000" dir="2700000" algn="tl" rotWithShape="0">
              <a:prstClr val="black"/>
            </a:outerShdw>
          </a:effectLst>
        </p:spPr>
        <p:txBody>
          <a:bodyPr vert="horz" wrap="square" lIns="0" tIns="340397" rIns="0" bIns="0" rtlCol="0">
            <a:spAutoFit/>
          </a:bodyPr>
          <a:lstStyle/>
          <a:p>
            <a:pPr marL="15403" marR="6161" indent="2310" algn="ctr">
              <a:lnSpc>
                <a:spcPts val="16797"/>
              </a:lnSpc>
              <a:spcBef>
                <a:spcPts val="2680"/>
              </a:spcBef>
            </a:pPr>
            <a:r>
              <a:rPr sz="16009" spc="-243">
                <a:solidFill>
                  <a:srgbClr val="FFFFFF"/>
                </a:solidFill>
              </a:rPr>
              <a:t>I</a:t>
            </a:r>
            <a:r>
              <a:rPr sz="16009" spc="-770">
                <a:solidFill>
                  <a:srgbClr val="FFFFFF"/>
                </a:solidFill>
              </a:rPr>
              <a:t>n</a:t>
            </a:r>
            <a:r>
              <a:rPr sz="16009" spc="-764">
                <a:solidFill>
                  <a:srgbClr val="FFFFFF"/>
                </a:solidFill>
              </a:rPr>
              <a:t>v</a:t>
            </a:r>
            <a:r>
              <a:rPr sz="16009" spc="-455">
                <a:solidFill>
                  <a:srgbClr val="FFFFFF"/>
                </a:solidFill>
              </a:rPr>
              <a:t>es</a:t>
            </a:r>
            <a:r>
              <a:rPr sz="16009" spc="-291">
                <a:solidFill>
                  <a:srgbClr val="FFFFFF"/>
                </a:solidFill>
              </a:rPr>
              <a:t>t</a:t>
            </a:r>
            <a:r>
              <a:rPr sz="16009" spc="-352">
                <a:solidFill>
                  <a:srgbClr val="FFFFFF"/>
                </a:solidFill>
              </a:rPr>
              <a:t>i</a:t>
            </a:r>
            <a:r>
              <a:rPr sz="16009" spc="-308">
                <a:solidFill>
                  <a:srgbClr val="FFFFFF"/>
                </a:solidFill>
              </a:rPr>
              <a:t>n</a:t>
            </a:r>
            <a:r>
              <a:rPr sz="16009" spc="-73">
                <a:solidFill>
                  <a:srgbClr val="FFFFFF"/>
                </a:solidFill>
              </a:rPr>
              <a:t>g</a:t>
            </a:r>
            <a:r>
              <a:rPr sz="16009" spc="-206">
                <a:solidFill>
                  <a:srgbClr val="FFFFFF"/>
                </a:solidFill>
              </a:rPr>
              <a:t> </a:t>
            </a:r>
            <a:r>
              <a:rPr sz="16009">
                <a:solidFill>
                  <a:srgbClr val="FFFFFF"/>
                </a:solidFill>
              </a:rPr>
              <a:t>in</a:t>
            </a:r>
            <a:r>
              <a:rPr sz="16009" spc="-200">
                <a:solidFill>
                  <a:srgbClr val="FFFFFF"/>
                </a:solidFill>
              </a:rPr>
              <a:t> </a:t>
            </a:r>
            <a:r>
              <a:rPr sz="16009" spc="-30">
                <a:solidFill>
                  <a:srgbClr val="FFFFFF"/>
                </a:solidFill>
              </a:rPr>
              <a:t>our </a:t>
            </a:r>
            <a:r>
              <a:rPr sz="16009" spc="-206">
                <a:solidFill>
                  <a:srgbClr val="FFFFFF"/>
                </a:solidFill>
              </a:rPr>
              <a:t>bathing</a:t>
            </a:r>
            <a:r>
              <a:rPr sz="16009" spc="-617">
                <a:solidFill>
                  <a:srgbClr val="FFFFFF"/>
                </a:solidFill>
              </a:rPr>
              <a:t> </a:t>
            </a:r>
            <a:r>
              <a:rPr sz="16009" spc="-170">
                <a:solidFill>
                  <a:srgbClr val="FFFFFF"/>
                </a:solidFill>
              </a:rPr>
              <a:t>water</a:t>
            </a:r>
            <a:r>
              <a:rPr sz="16009" spc="-612">
                <a:solidFill>
                  <a:srgbClr val="FFFFFF"/>
                </a:solidFill>
              </a:rPr>
              <a:t> </a:t>
            </a:r>
            <a:r>
              <a:rPr sz="16009" spc="-382">
                <a:solidFill>
                  <a:srgbClr val="FFFFFF"/>
                </a:solidFill>
              </a:rPr>
              <a:t>sites</a:t>
            </a:r>
            <a:endParaRPr sz="16009"/>
          </a:p>
          <a:p>
            <a:pPr algn="ctr">
              <a:spcBef>
                <a:spcPts val="1928"/>
              </a:spcBef>
            </a:pPr>
            <a:r>
              <a:rPr sz="3699" spc="-67">
                <a:solidFill>
                  <a:srgbClr val="FFFFFF"/>
                </a:solidFill>
              </a:rPr>
              <a:t>Ilkley,</a:t>
            </a:r>
            <a:r>
              <a:rPr sz="3699" spc="-115">
                <a:solidFill>
                  <a:srgbClr val="FFFFFF"/>
                </a:solidFill>
              </a:rPr>
              <a:t> </a:t>
            </a:r>
            <a:r>
              <a:rPr sz="3699" spc="-24">
                <a:solidFill>
                  <a:srgbClr val="FFFFFF"/>
                </a:solidFill>
              </a:rPr>
              <a:t>Richmond,</a:t>
            </a:r>
            <a:r>
              <a:rPr sz="3699" spc="-109">
                <a:solidFill>
                  <a:srgbClr val="FFFFFF"/>
                </a:solidFill>
              </a:rPr>
              <a:t> </a:t>
            </a:r>
            <a:r>
              <a:rPr sz="3699" spc="-30">
                <a:solidFill>
                  <a:srgbClr val="FFFFFF"/>
                </a:solidFill>
              </a:rPr>
              <a:t>Knaresborough,</a:t>
            </a:r>
            <a:r>
              <a:rPr sz="3699" spc="-121">
                <a:solidFill>
                  <a:srgbClr val="FFFFFF"/>
                </a:solidFill>
              </a:rPr>
              <a:t> </a:t>
            </a:r>
            <a:r>
              <a:rPr sz="3699" spc="-79">
                <a:solidFill>
                  <a:srgbClr val="FFFFFF"/>
                </a:solidFill>
              </a:rPr>
              <a:t>Wetherby,</a:t>
            </a:r>
            <a:r>
              <a:rPr sz="3699" spc="-109">
                <a:solidFill>
                  <a:srgbClr val="FFFFFF"/>
                </a:solidFill>
              </a:rPr>
              <a:t> </a:t>
            </a:r>
            <a:r>
              <a:rPr sz="3699" spc="-30">
                <a:solidFill>
                  <a:srgbClr val="FFFFFF"/>
                </a:solidFill>
              </a:rPr>
              <a:t>Scarborough,</a:t>
            </a:r>
            <a:r>
              <a:rPr sz="3699" spc="-109">
                <a:solidFill>
                  <a:srgbClr val="FFFFFF"/>
                </a:solidFill>
              </a:rPr>
              <a:t> </a:t>
            </a:r>
            <a:r>
              <a:rPr sz="3699" spc="-12">
                <a:solidFill>
                  <a:srgbClr val="FFFFFF"/>
                </a:solidFill>
              </a:rPr>
              <a:t>Bridlington</a:t>
            </a:r>
            <a:endParaRPr sz="3699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city is visible in the distance.  Description generated by AI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0"/>
            <a:ext cx="24382286" cy="13715037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74839" y="908490"/>
            <a:ext cx="17779367" cy="2961403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63149" marR="13092" indent="-48518" algn="ctr">
              <a:lnSpc>
                <a:spcPts val="10503"/>
              </a:lnSpc>
              <a:spcBef>
                <a:spcPts val="1716"/>
              </a:spcBef>
            </a:pPr>
            <a:r>
              <a:rPr spc="-230"/>
              <a:t>Investing</a:t>
            </a:r>
            <a:r>
              <a:rPr spc="-267"/>
              <a:t> </a:t>
            </a:r>
            <a:r>
              <a:t>in</a:t>
            </a:r>
            <a:r>
              <a:rPr spc="-261"/>
              <a:t> </a:t>
            </a:r>
            <a:r>
              <a:rPr lang="en-GB" spc="-127"/>
              <a:t>Yorkshire’s</a:t>
            </a:r>
            <a:r>
              <a:rPr spc="-127"/>
              <a:t> </a:t>
            </a:r>
            <a:br>
              <a:rPr lang="en-GB" spc="-127"/>
            </a:br>
            <a:r>
              <a:rPr spc="-133"/>
              <a:t>bathing</a:t>
            </a:r>
            <a:r>
              <a:rPr spc="-370"/>
              <a:t> </a:t>
            </a:r>
            <a:r>
              <a:rPr spc="-138"/>
              <a:t>water</a:t>
            </a:r>
            <a:r>
              <a:rPr spc="-364"/>
              <a:t> </a:t>
            </a:r>
            <a:r>
              <a:rPr spc="-30"/>
              <a:t>sites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5406" y="4362565"/>
            <a:ext cx="5757485" cy="7600404"/>
            <a:chOff x="2617721" y="3597096"/>
            <a:chExt cx="4747260" cy="6266815"/>
          </a:xfrm>
        </p:grpSpPr>
        <p:sp>
          <p:nvSpPr>
            <p:cNvPr id="5" name="object 5"/>
            <p:cNvSpPr/>
            <p:nvPr/>
          </p:nvSpPr>
          <p:spPr>
            <a:xfrm>
              <a:off x="2617721" y="4514349"/>
              <a:ext cx="4747260" cy="5349240"/>
            </a:xfrm>
            <a:custGeom>
              <a:avLst/>
              <a:gdLst/>
              <a:ahLst/>
              <a:cxnLst/>
              <a:rect l="l" t="t" r="r" b="b"/>
              <a:pathLst>
                <a:path w="4747259" h="5349240">
                  <a:moveTo>
                    <a:pt x="4621147" y="0"/>
                  </a:moveTo>
                  <a:lnTo>
                    <a:pt x="125650" y="0"/>
                  </a:lnTo>
                  <a:lnTo>
                    <a:pt x="76743" y="9874"/>
                  </a:lnTo>
                  <a:lnTo>
                    <a:pt x="36803" y="36803"/>
                  </a:lnTo>
                  <a:lnTo>
                    <a:pt x="9874" y="76743"/>
                  </a:lnTo>
                  <a:lnTo>
                    <a:pt x="0" y="125650"/>
                  </a:lnTo>
                  <a:lnTo>
                    <a:pt x="0" y="5223568"/>
                  </a:lnTo>
                  <a:lnTo>
                    <a:pt x="9874" y="5272480"/>
                  </a:lnTo>
                  <a:lnTo>
                    <a:pt x="36803" y="5312419"/>
                  </a:lnTo>
                  <a:lnTo>
                    <a:pt x="76743" y="5339345"/>
                  </a:lnTo>
                  <a:lnTo>
                    <a:pt x="125650" y="5349219"/>
                  </a:lnTo>
                  <a:lnTo>
                    <a:pt x="4621147" y="5349219"/>
                  </a:lnTo>
                  <a:lnTo>
                    <a:pt x="4670058" y="5339345"/>
                  </a:lnTo>
                  <a:lnTo>
                    <a:pt x="4709997" y="5312419"/>
                  </a:lnTo>
                  <a:lnTo>
                    <a:pt x="4736924" y="5272480"/>
                  </a:lnTo>
                  <a:lnTo>
                    <a:pt x="4746797" y="5223568"/>
                  </a:lnTo>
                  <a:lnTo>
                    <a:pt x="4746797" y="125650"/>
                  </a:lnTo>
                  <a:lnTo>
                    <a:pt x="4736924" y="76743"/>
                  </a:lnTo>
                  <a:lnTo>
                    <a:pt x="4709997" y="36803"/>
                  </a:lnTo>
                  <a:lnTo>
                    <a:pt x="4670058" y="9874"/>
                  </a:lnTo>
                  <a:lnTo>
                    <a:pt x="4621147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" name="object 6"/>
            <p:cNvSpPr/>
            <p:nvPr/>
          </p:nvSpPr>
          <p:spPr>
            <a:xfrm>
              <a:off x="4040888" y="3597096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4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52907" y="7160654"/>
            <a:ext cx="4036247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 defTabSz="1108984">
              <a:spcBef>
                <a:spcPts val="146"/>
              </a:spcBef>
            </a:pPr>
            <a:r>
              <a:rPr sz="8975" b="1" spc="-138">
                <a:solidFill>
                  <a:srgbClr val="57B6D2"/>
                </a:solidFill>
                <a:latin typeface="Poppins"/>
                <a:cs typeface="Poppins"/>
              </a:rPr>
              <a:t>£250m</a:t>
            </a:r>
            <a:endParaRPr sz="8975">
              <a:latin typeface="Poppins"/>
              <a:cs typeface="Poppi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7381" y="8479456"/>
            <a:ext cx="2986561" cy="1609422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indent="116289" algn="just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investment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on</a:t>
            </a:r>
            <a:r>
              <a:rPr sz="3699" b="1" spc="-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699" b="1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42">
                <a:solidFill>
                  <a:srgbClr val="FFFFFF"/>
                </a:solidFill>
                <a:latin typeface="Poppins"/>
                <a:cs typeface="Poppins"/>
              </a:rPr>
              <a:t>coast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before</a:t>
            </a:r>
            <a:r>
              <a:rPr sz="3699" b="1" spc="-20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FFFFFF"/>
                </a:solidFill>
                <a:latin typeface="Poppins"/>
                <a:cs typeface="Poppins"/>
              </a:rPr>
              <a:t>2030</a:t>
            </a:r>
            <a:endParaRPr sz="3699">
              <a:latin typeface="Poppins"/>
              <a:cs typeface="Poppin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388827" y="4362565"/>
            <a:ext cx="5757485" cy="7600404"/>
            <a:chOff x="7678649" y="3597096"/>
            <a:chExt cx="4747260" cy="6266815"/>
          </a:xfrm>
        </p:grpSpPr>
        <p:sp>
          <p:nvSpPr>
            <p:cNvPr id="10" name="object 10"/>
            <p:cNvSpPr/>
            <p:nvPr/>
          </p:nvSpPr>
          <p:spPr>
            <a:xfrm>
              <a:off x="7678649" y="4514349"/>
              <a:ext cx="4747260" cy="5349240"/>
            </a:xfrm>
            <a:custGeom>
              <a:avLst/>
              <a:gdLst/>
              <a:ahLst/>
              <a:cxnLst/>
              <a:rect l="l" t="t" r="r" b="b"/>
              <a:pathLst>
                <a:path w="4747259" h="5349240">
                  <a:moveTo>
                    <a:pt x="4621147" y="0"/>
                  </a:moveTo>
                  <a:lnTo>
                    <a:pt x="125650" y="0"/>
                  </a:lnTo>
                  <a:lnTo>
                    <a:pt x="76743" y="9874"/>
                  </a:lnTo>
                  <a:lnTo>
                    <a:pt x="36803" y="36803"/>
                  </a:lnTo>
                  <a:lnTo>
                    <a:pt x="9874" y="76743"/>
                  </a:lnTo>
                  <a:lnTo>
                    <a:pt x="0" y="125650"/>
                  </a:lnTo>
                  <a:lnTo>
                    <a:pt x="0" y="5223568"/>
                  </a:lnTo>
                  <a:lnTo>
                    <a:pt x="9874" y="5272480"/>
                  </a:lnTo>
                  <a:lnTo>
                    <a:pt x="36803" y="5312419"/>
                  </a:lnTo>
                  <a:lnTo>
                    <a:pt x="76743" y="5339345"/>
                  </a:lnTo>
                  <a:lnTo>
                    <a:pt x="125650" y="5349219"/>
                  </a:lnTo>
                  <a:lnTo>
                    <a:pt x="4621147" y="5349219"/>
                  </a:lnTo>
                  <a:lnTo>
                    <a:pt x="4670058" y="5339345"/>
                  </a:lnTo>
                  <a:lnTo>
                    <a:pt x="4709997" y="5312419"/>
                  </a:lnTo>
                  <a:lnTo>
                    <a:pt x="4736924" y="5272480"/>
                  </a:lnTo>
                  <a:lnTo>
                    <a:pt x="4746797" y="5223568"/>
                  </a:lnTo>
                  <a:lnTo>
                    <a:pt x="4746797" y="125650"/>
                  </a:lnTo>
                  <a:lnTo>
                    <a:pt x="4736924" y="76743"/>
                  </a:lnTo>
                  <a:lnTo>
                    <a:pt x="4709997" y="36803"/>
                  </a:lnTo>
                  <a:lnTo>
                    <a:pt x="4670058" y="9874"/>
                  </a:lnTo>
                  <a:lnTo>
                    <a:pt x="4621147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1" name="object 11"/>
            <p:cNvSpPr/>
            <p:nvPr/>
          </p:nvSpPr>
          <p:spPr>
            <a:xfrm>
              <a:off x="9101817" y="3597096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4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3384509" y="7160654"/>
            <a:ext cx="3799817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 defTabSz="1108984">
              <a:spcBef>
                <a:spcPts val="146"/>
              </a:spcBef>
            </a:pPr>
            <a:r>
              <a:rPr sz="8975" b="1" spc="-164">
                <a:solidFill>
                  <a:srgbClr val="57B6D2"/>
                </a:solidFill>
                <a:latin typeface="Poppins"/>
                <a:cs typeface="Poppins"/>
              </a:rPr>
              <a:t>£150m</a:t>
            </a:r>
            <a:endParaRPr sz="8975">
              <a:latin typeface="Poppins"/>
              <a:cs typeface="Poppi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745143" y="8479456"/>
            <a:ext cx="5078232" cy="2609696"/>
          </a:xfrm>
          <a:prstGeom prst="rect">
            <a:avLst/>
          </a:prstGeom>
        </p:spPr>
        <p:txBody>
          <a:bodyPr vert="horz" wrap="square" lIns="0" tIns="90875" rIns="0" bIns="0" rtlCol="0" anchor="t">
            <a:spAutoFit/>
          </a:bodyPr>
          <a:lstStyle/>
          <a:p>
            <a:pPr marL="15240" marR="5715" indent="-6350" algn="ctr" defTabSz="1108984">
              <a:lnSpc>
                <a:spcPts val="3881"/>
              </a:lnSpc>
              <a:spcBef>
                <a:spcPts val="716"/>
              </a:spcBef>
            </a:pPr>
            <a:r>
              <a:rPr lang="en-GB" sz="3650" b="1" spc="-12" dirty="0">
                <a:solidFill>
                  <a:srgbClr val="FFFFFF"/>
                </a:solidFill>
                <a:latin typeface="Poppins"/>
                <a:cs typeface="Poppins"/>
              </a:rPr>
              <a:t>First</a:t>
            </a:r>
            <a:r>
              <a:rPr lang="en-GB" sz="3650" b="1" spc="-152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650" b="1" spc="-24" dirty="0">
                <a:solidFill>
                  <a:srgbClr val="FFFFFF"/>
                </a:solidFill>
                <a:latin typeface="Poppins"/>
                <a:cs typeface="Poppins"/>
              </a:rPr>
              <a:t>phase </a:t>
            </a:r>
            <a:r>
              <a:rPr lang="en-GB" sz="3650" b="1" spc="-30" dirty="0">
                <a:solidFill>
                  <a:srgbClr val="FFFFFF"/>
                </a:solidFill>
                <a:latin typeface="Poppins"/>
                <a:cs typeface="Poppins"/>
              </a:rPr>
              <a:t>consultation</a:t>
            </a:r>
            <a:r>
              <a:rPr lang="en-GB" sz="3650" b="1" spc="-10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650" b="1" spc="-24" dirty="0">
                <a:solidFill>
                  <a:srgbClr val="FFFFFF"/>
                </a:solidFill>
                <a:latin typeface="Poppins"/>
                <a:cs typeface="Poppins"/>
              </a:rPr>
              <a:t>finished </a:t>
            </a:r>
            <a:r>
              <a:rPr lang="en-GB" sz="3650" b="1" dirty="0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lang="en-GB" sz="3650" b="1" spc="-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650" b="1" spc="-30" dirty="0">
                <a:solidFill>
                  <a:srgbClr val="FFFFFF"/>
                </a:solidFill>
                <a:latin typeface="Poppins"/>
                <a:cs typeface="Poppins"/>
              </a:rPr>
              <a:t>Scarborough</a:t>
            </a:r>
            <a:r>
              <a:rPr lang="en-GB" sz="3650" b="1" spc="-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650" b="1" spc="-61" dirty="0">
                <a:solidFill>
                  <a:srgbClr val="FFFFFF"/>
                </a:solidFill>
                <a:latin typeface="Poppins"/>
                <a:cs typeface="Poppins"/>
              </a:rPr>
              <a:t>–</a:t>
            </a:r>
            <a:endParaRPr lang="en-GB" sz="3650" dirty="0">
              <a:latin typeface="Poppins"/>
              <a:cs typeface="Poppins"/>
            </a:endParaRPr>
          </a:p>
          <a:p>
            <a:pPr marL="247650" marR="238125" algn="ctr" defTabSz="1108984">
              <a:lnSpc>
                <a:spcPts val="3881"/>
              </a:lnSpc>
              <a:spcBef>
                <a:spcPts val="12"/>
              </a:spcBef>
            </a:pPr>
            <a:r>
              <a:rPr lang="en-GB" sz="3650" b="1" spc="-30" dirty="0">
                <a:solidFill>
                  <a:srgbClr val="FFFFFF"/>
                </a:solidFill>
                <a:latin typeface="Poppins"/>
                <a:cs typeface="Poppins"/>
              </a:rPr>
              <a:t>£150m</a:t>
            </a:r>
            <a:r>
              <a:rPr lang="en-GB" sz="3650" b="1" spc="-164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650" b="1" spc="-30" dirty="0">
                <a:solidFill>
                  <a:srgbClr val="FFFFFF"/>
                </a:solidFill>
                <a:latin typeface="Poppins"/>
                <a:cs typeface="Poppins"/>
              </a:rPr>
              <a:t>programme </a:t>
            </a:r>
            <a:r>
              <a:rPr lang="en-GB" sz="3650" b="1" spc="-12" dirty="0">
                <a:solidFill>
                  <a:srgbClr val="FFFFFF"/>
                </a:solidFill>
                <a:latin typeface="Poppins"/>
                <a:cs typeface="Poppins"/>
              </a:rPr>
              <a:t>coming</a:t>
            </a:r>
            <a:r>
              <a:rPr lang="en-GB" sz="3650" b="1" spc="-146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650" b="1" spc="-24" dirty="0">
                <a:solidFill>
                  <a:srgbClr val="FFFFFF"/>
                </a:solidFill>
                <a:latin typeface="Poppins"/>
                <a:cs typeface="Poppins"/>
              </a:rPr>
              <a:t>soon</a:t>
            </a:r>
            <a:endParaRPr lang="en-GB" sz="3650" dirty="0">
              <a:latin typeface="Poppins"/>
              <a:cs typeface="Poppin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8526729" y="4362565"/>
            <a:ext cx="5757485" cy="7600404"/>
            <a:chOff x="12739576" y="3597096"/>
            <a:chExt cx="4747260" cy="6266815"/>
          </a:xfrm>
        </p:grpSpPr>
        <p:sp>
          <p:nvSpPr>
            <p:cNvPr id="15" name="object 15"/>
            <p:cNvSpPr/>
            <p:nvPr/>
          </p:nvSpPr>
          <p:spPr>
            <a:xfrm>
              <a:off x="12739576" y="4514349"/>
              <a:ext cx="4747260" cy="5349240"/>
            </a:xfrm>
            <a:custGeom>
              <a:avLst/>
              <a:gdLst/>
              <a:ahLst/>
              <a:cxnLst/>
              <a:rect l="l" t="t" r="r" b="b"/>
              <a:pathLst>
                <a:path w="4747259" h="5349240">
                  <a:moveTo>
                    <a:pt x="4621147" y="0"/>
                  </a:moveTo>
                  <a:lnTo>
                    <a:pt x="125650" y="0"/>
                  </a:lnTo>
                  <a:lnTo>
                    <a:pt x="76743" y="9874"/>
                  </a:lnTo>
                  <a:lnTo>
                    <a:pt x="36803" y="36803"/>
                  </a:lnTo>
                  <a:lnTo>
                    <a:pt x="9874" y="76743"/>
                  </a:lnTo>
                  <a:lnTo>
                    <a:pt x="0" y="125650"/>
                  </a:lnTo>
                  <a:lnTo>
                    <a:pt x="0" y="5223568"/>
                  </a:lnTo>
                  <a:lnTo>
                    <a:pt x="9874" y="5272480"/>
                  </a:lnTo>
                  <a:lnTo>
                    <a:pt x="36803" y="5312419"/>
                  </a:lnTo>
                  <a:lnTo>
                    <a:pt x="76743" y="5339345"/>
                  </a:lnTo>
                  <a:lnTo>
                    <a:pt x="125650" y="5349219"/>
                  </a:lnTo>
                  <a:lnTo>
                    <a:pt x="4621147" y="5349219"/>
                  </a:lnTo>
                  <a:lnTo>
                    <a:pt x="4670058" y="5339345"/>
                  </a:lnTo>
                  <a:lnTo>
                    <a:pt x="4709997" y="5312419"/>
                  </a:lnTo>
                  <a:lnTo>
                    <a:pt x="4736924" y="5272480"/>
                  </a:lnTo>
                  <a:lnTo>
                    <a:pt x="4746797" y="5223568"/>
                  </a:lnTo>
                  <a:lnTo>
                    <a:pt x="4746797" y="125650"/>
                  </a:lnTo>
                  <a:lnTo>
                    <a:pt x="4736924" y="76743"/>
                  </a:lnTo>
                  <a:lnTo>
                    <a:pt x="4709997" y="36803"/>
                  </a:lnTo>
                  <a:lnTo>
                    <a:pt x="4670058" y="9874"/>
                  </a:lnTo>
                  <a:lnTo>
                    <a:pt x="4621147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6" name="object 16"/>
            <p:cNvSpPr/>
            <p:nvPr/>
          </p:nvSpPr>
          <p:spPr>
            <a:xfrm>
              <a:off x="14162736" y="3597103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5" h="1900554">
                  <a:moveTo>
                    <a:pt x="1900466" y="950226"/>
                  </a:moveTo>
                  <a:lnTo>
                    <a:pt x="1899310" y="902804"/>
                  </a:lnTo>
                  <a:lnTo>
                    <a:pt x="1895856" y="855980"/>
                  </a:lnTo>
                  <a:lnTo>
                    <a:pt x="1890166" y="809815"/>
                  </a:lnTo>
                  <a:lnTo>
                    <a:pt x="1882292" y="764362"/>
                  </a:lnTo>
                  <a:lnTo>
                    <a:pt x="1872297" y="719658"/>
                  </a:lnTo>
                  <a:lnTo>
                    <a:pt x="1860232" y="675792"/>
                  </a:lnTo>
                  <a:lnTo>
                    <a:pt x="1846148" y="632790"/>
                  </a:lnTo>
                  <a:lnTo>
                    <a:pt x="1830108" y="590727"/>
                  </a:lnTo>
                  <a:lnTo>
                    <a:pt x="1812150" y="549643"/>
                  </a:lnTo>
                  <a:lnTo>
                    <a:pt x="1792338" y="509587"/>
                  </a:lnTo>
                  <a:lnTo>
                    <a:pt x="1770735" y="470636"/>
                  </a:lnTo>
                  <a:lnTo>
                    <a:pt x="1747380" y="432816"/>
                  </a:lnTo>
                  <a:lnTo>
                    <a:pt x="1722335" y="396214"/>
                  </a:lnTo>
                  <a:lnTo>
                    <a:pt x="1695653" y="360857"/>
                  </a:lnTo>
                  <a:lnTo>
                    <a:pt x="1667395" y="326809"/>
                  </a:lnTo>
                  <a:lnTo>
                    <a:pt x="1637601" y="294132"/>
                  </a:lnTo>
                  <a:lnTo>
                    <a:pt x="1606346" y="262864"/>
                  </a:lnTo>
                  <a:lnTo>
                    <a:pt x="1573657" y="233070"/>
                  </a:lnTo>
                  <a:lnTo>
                    <a:pt x="1539608" y="204812"/>
                  </a:lnTo>
                  <a:lnTo>
                    <a:pt x="1504264" y="178130"/>
                  </a:lnTo>
                  <a:lnTo>
                    <a:pt x="1467650" y="153085"/>
                  </a:lnTo>
                  <a:lnTo>
                    <a:pt x="1429842" y="129730"/>
                  </a:lnTo>
                  <a:lnTo>
                    <a:pt x="1390878" y="108127"/>
                  </a:lnTo>
                  <a:lnTo>
                    <a:pt x="1350835" y="88315"/>
                  </a:lnTo>
                  <a:lnTo>
                    <a:pt x="1309738" y="70358"/>
                  </a:lnTo>
                  <a:lnTo>
                    <a:pt x="1267675" y="54317"/>
                  </a:lnTo>
                  <a:lnTo>
                    <a:pt x="1224673" y="40233"/>
                  </a:lnTo>
                  <a:lnTo>
                    <a:pt x="1180807" y="28168"/>
                  </a:lnTo>
                  <a:lnTo>
                    <a:pt x="1136116" y="18173"/>
                  </a:lnTo>
                  <a:lnTo>
                    <a:pt x="1090650" y="10299"/>
                  </a:lnTo>
                  <a:lnTo>
                    <a:pt x="1044486" y="4610"/>
                  </a:lnTo>
                  <a:lnTo>
                    <a:pt x="997661" y="1168"/>
                  </a:lnTo>
                  <a:lnTo>
                    <a:pt x="950239" y="0"/>
                  </a:lnTo>
                  <a:lnTo>
                    <a:pt x="902804" y="1168"/>
                  </a:lnTo>
                  <a:lnTo>
                    <a:pt x="855980" y="4610"/>
                  </a:lnTo>
                  <a:lnTo>
                    <a:pt x="809815" y="10299"/>
                  </a:lnTo>
                  <a:lnTo>
                    <a:pt x="764362" y="18173"/>
                  </a:lnTo>
                  <a:lnTo>
                    <a:pt x="719670" y="28168"/>
                  </a:lnTo>
                  <a:lnTo>
                    <a:pt x="675792" y="40233"/>
                  </a:lnTo>
                  <a:lnTo>
                    <a:pt x="632802" y="54317"/>
                  </a:lnTo>
                  <a:lnTo>
                    <a:pt x="590727" y="70358"/>
                  </a:lnTo>
                  <a:lnTo>
                    <a:pt x="549643" y="88315"/>
                  </a:lnTo>
                  <a:lnTo>
                    <a:pt x="509587" y="108127"/>
                  </a:lnTo>
                  <a:lnTo>
                    <a:pt x="470636" y="129730"/>
                  </a:lnTo>
                  <a:lnTo>
                    <a:pt x="432828" y="153085"/>
                  </a:lnTo>
                  <a:lnTo>
                    <a:pt x="396214" y="178130"/>
                  </a:lnTo>
                  <a:lnTo>
                    <a:pt x="360857" y="204812"/>
                  </a:lnTo>
                  <a:lnTo>
                    <a:pt x="326809" y="233070"/>
                  </a:lnTo>
                  <a:lnTo>
                    <a:pt x="294132" y="262864"/>
                  </a:lnTo>
                  <a:lnTo>
                    <a:pt x="262864" y="294132"/>
                  </a:lnTo>
                  <a:lnTo>
                    <a:pt x="233083" y="326809"/>
                  </a:lnTo>
                  <a:lnTo>
                    <a:pt x="204812" y="360857"/>
                  </a:lnTo>
                  <a:lnTo>
                    <a:pt x="178130" y="396214"/>
                  </a:lnTo>
                  <a:lnTo>
                    <a:pt x="153085" y="432816"/>
                  </a:lnTo>
                  <a:lnTo>
                    <a:pt x="129743" y="470636"/>
                  </a:lnTo>
                  <a:lnTo>
                    <a:pt x="108127" y="509587"/>
                  </a:lnTo>
                  <a:lnTo>
                    <a:pt x="88315" y="549643"/>
                  </a:lnTo>
                  <a:lnTo>
                    <a:pt x="70370" y="590727"/>
                  </a:lnTo>
                  <a:lnTo>
                    <a:pt x="54317" y="632790"/>
                  </a:lnTo>
                  <a:lnTo>
                    <a:pt x="40233" y="675792"/>
                  </a:lnTo>
                  <a:lnTo>
                    <a:pt x="28168" y="719658"/>
                  </a:lnTo>
                  <a:lnTo>
                    <a:pt x="18173" y="764362"/>
                  </a:lnTo>
                  <a:lnTo>
                    <a:pt x="10312" y="809815"/>
                  </a:lnTo>
                  <a:lnTo>
                    <a:pt x="4622" y="855980"/>
                  </a:lnTo>
                  <a:lnTo>
                    <a:pt x="1168" y="902804"/>
                  </a:lnTo>
                  <a:lnTo>
                    <a:pt x="0" y="950226"/>
                  </a:lnTo>
                  <a:lnTo>
                    <a:pt x="1168" y="997661"/>
                  </a:lnTo>
                  <a:lnTo>
                    <a:pt x="4622" y="1044486"/>
                  </a:lnTo>
                  <a:lnTo>
                    <a:pt x="10312" y="1090650"/>
                  </a:lnTo>
                  <a:lnTo>
                    <a:pt x="18173" y="1136103"/>
                  </a:lnTo>
                  <a:lnTo>
                    <a:pt x="28168" y="1180795"/>
                  </a:lnTo>
                  <a:lnTo>
                    <a:pt x="40233" y="1224673"/>
                  </a:lnTo>
                  <a:lnTo>
                    <a:pt x="54317" y="1267675"/>
                  </a:lnTo>
                  <a:lnTo>
                    <a:pt x="70370" y="1309738"/>
                  </a:lnTo>
                  <a:lnTo>
                    <a:pt x="88315" y="1350822"/>
                  </a:lnTo>
                  <a:lnTo>
                    <a:pt x="108127" y="1390878"/>
                  </a:lnTo>
                  <a:lnTo>
                    <a:pt x="129743" y="1429829"/>
                  </a:lnTo>
                  <a:lnTo>
                    <a:pt x="153085" y="1467650"/>
                  </a:lnTo>
                  <a:lnTo>
                    <a:pt x="178130" y="1504251"/>
                  </a:lnTo>
                  <a:lnTo>
                    <a:pt x="204812" y="1539608"/>
                  </a:lnTo>
                  <a:lnTo>
                    <a:pt x="233083" y="1573657"/>
                  </a:lnTo>
                  <a:lnTo>
                    <a:pt x="262864" y="1606334"/>
                  </a:lnTo>
                  <a:lnTo>
                    <a:pt x="294132" y="1637601"/>
                  </a:lnTo>
                  <a:lnTo>
                    <a:pt x="326809" y="1667395"/>
                  </a:lnTo>
                  <a:lnTo>
                    <a:pt x="360857" y="1695653"/>
                  </a:lnTo>
                  <a:lnTo>
                    <a:pt x="396214" y="1722335"/>
                  </a:lnTo>
                  <a:lnTo>
                    <a:pt x="432828" y="1747380"/>
                  </a:lnTo>
                  <a:lnTo>
                    <a:pt x="470636" y="1770735"/>
                  </a:lnTo>
                  <a:lnTo>
                    <a:pt x="509587" y="1792338"/>
                  </a:lnTo>
                  <a:lnTo>
                    <a:pt x="549643" y="1812150"/>
                  </a:lnTo>
                  <a:lnTo>
                    <a:pt x="590727" y="1830108"/>
                  </a:lnTo>
                  <a:lnTo>
                    <a:pt x="632802" y="1846148"/>
                  </a:lnTo>
                  <a:lnTo>
                    <a:pt x="675792" y="1860232"/>
                  </a:lnTo>
                  <a:lnTo>
                    <a:pt x="719670" y="1872297"/>
                  </a:lnTo>
                  <a:lnTo>
                    <a:pt x="764362" y="1882292"/>
                  </a:lnTo>
                  <a:lnTo>
                    <a:pt x="809815" y="1890166"/>
                  </a:lnTo>
                  <a:lnTo>
                    <a:pt x="855980" y="1895856"/>
                  </a:lnTo>
                  <a:lnTo>
                    <a:pt x="902804" y="1899297"/>
                  </a:lnTo>
                  <a:lnTo>
                    <a:pt x="950239" y="1900466"/>
                  </a:lnTo>
                  <a:lnTo>
                    <a:pt x="997661" y="1899297"/>
                  </a:lnTo>
                  <a:lnTo>
                    <a:pt x="1044486" y="1895856"/>
                  </a:lnTo>
                  <a:lnTo>
                    <a:pt x="1090650" y="1890166"/>
                  </a:lnTo>
                  <a:lnTo>
                    <a:pt x="1136116" y="1882292"/>
                  </a:lnTo>
                  <a:lnTo>
                    <a:pt x="1180807" y="1872297"/>
                  </a:lnTo>
                  <a:lnTo>
                    <a:pt x="1224673" y="1860232"/>
                  </a:lnTo>
                  <a:lnTo>
                    <a:pt x="1267675" y="1846148"/>
                  </a:lnTo>
                  <a:lnTo>
                    <a:pt x="1309738" y="1830108"/>
                  </a:lnTo>
                  <a:lnTo>
                    <a:pt x="1350835" y="1812150"/>
                  </a:lnTo>
                  <a:lnTo>
                    <a:pt x="1390878" y="1792338"/>
                  </a:lnTo>
                  <a:lnTo>
                    <a:pt x="1429842" y="1770735"/>
                  </a:lnTo>
                  <a:lnTo>
                    <a:pt x="1467650" y="1747380"/>
                  </a:lnTo>
                  <a:lnTo>
                    <a:pt x="1504264" y="1722335"/>
                  </a:lnTo>
                  <a:lnTo>
                    <a:pt x="1539608" y="1695653"/>
                  </a:lnTo>
                  <a:lnTo>
                    <a:pt x="1573657" y="1667395"/>
                  </a:lnTo>
                  <a:lnTo>
                    <a:pt x="1606346" y="1637601"/>
                  </a:lnTo>
                  <a:lnTo>
                    <a:pt x="1637601" y="1606334"/>
                  </a:lnTo>
                  <a:lnTo>
                    <a:pt x="1667395" y="1573657"/>
                  </a:lnTo>
                  <a:lnTo>
                    <a:pt x="1695653" y="1539608"/>
                  </a:lnTo>
                  <a:lnTo>
                    <a:pt x="1722335" y="1504251"/>
                  </a:lnTo>
                  <a:lnTo>
                    <a:pt x="1747380" y="1467650"/>
                  </a:lnTo>
                  <a:lnTo>
                    <a:pt x="1770735" y="1429829"/>
                  </a:lnTo>
                  <a:lnTo>
                    <a:pt x="1792338" y="1390878"/>
                  </a:lnTo>
                  <a:lnTo>
                    <a:pt x="1812150" y="1350822"/>
                  </a:lnTo>
                  <a:lnTo>
                    <a:pt x="1830108" y="1309738"/>
                  </a:lnTo>
                  <a:lnTo>
                    <a:pt x="1846148" y="1267675"/>
                  </a:lnTo>
                  <a:lnTo>
                    <a:pt x="1860232" y="1224673"/>
                  </a:lnTo>
                  <a:lnTo>
                    <a:pt x="1872297" y="1180795"/>
                  </a:lnTo>
                  <a:lnTo>
                    <a:pt x="1882292" y="1136103"/>
                  </a:lnTo>
                  <a:lnTo>
                    <a:pt x="1890166" y="1090650"/>
                  </a:lnTo>
                  <a:lnTo>
                    <a:pt x="1895856" y="1044486"/>
                  </a:lnTo>
                  <a:lnTo>
                    <a:pt x="1899310" y="997661"/>
                  </a:lnTo>
                  <a:lnTo>
                    <a:pt x="1900466" y="950226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7" name="object 17"/>
            <p:cNvSpPr/>
            <p:nvPr/>
          </p:nvSpPr>
          <p:spPr>
            <a:xfrm>
              <a:off x="15016040" y="4902405"/>
              <a:ext cx="241935" cy="443230"/>
            </a:xfrm>
            <a:custGeom>
              <a:avLst/>
              <a:gdLst/>
              <a:ahLst/>
              <a:cxnLst/>
              <a:rect l="l" t="t" r="r" b="b"/>
              <a:pathLst>
                <a:path w="241934" h="443229">
                  <a:moveTo>
                    <a:pt x="113504" y="442614"/>
                  </a:moveTo>
                  <a:lnTo>
                    <a:pt x="128184" y="442614"/>
                  </a:lnTo>
                  <a:lnTo>
                    <a:pt x="241699" y="442614"/>
                  </a:lnTo>
                  <a:lnTo>
                    <a:pt x="241699" y="163858"/>
                  </a:lnTo>
                  <a:lnTo>
                    <a:pt x="239903" y="69127"/>
                  </a:lnTo>
                  <a:lnTo>
                    <a:pt x="227329" y="20482"/>
                  </a:lnTo>
                  <a:lnTo>
                    <a:pt x="193200" y="2560"/>
                  </a:lnTo>
                  <a:lnTo>
                    <a:pt x="126739" y="0"/>
                  </a:lnTo>
                  <a:lnTo>
                    <a:pt x="114949" y="0"/>
                  </a:lnTo>
                  <a:lnTo>
                    <a:pt x="48494" y="2560"/>
                  </a:lnTo>
                  <a:lnTo>
                    <a:pt x="14368" y="20482"/>
                  </a:lnTo>
                  <a:lnTo>
                    <a:pt x="1796" y="69127"/>
                  </a:lnTo>
                  <a:lnTo>
                    <a:pt x="0" y="163858"/>
                  </a:lnTo>
                  <a:lnTo>
                    <a:pt x="0" y="352450"/>
                  </a:lnTo>
                  <a:lnTo>
                    <a:pt x="0" y="442614"/>
                  </a:lnTo>
                  <a:lnTo>
                    <a:pt x="113504" y="442614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8" name="object 18"/>
            <p:cNvSpPr/>
            <p:nvPr/>
          </p:nvSpPr>
          <p:spPr>
            <a:xfrm>
              <a:off x="14661891" y="4020896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9" name="object 19"/>
            <p:cNvSpPr/>
            <p:nvPr/>
          </p:nvSpPr>
          <p:spPr>
            <a:xfrm>
              <a:off x="14661891" y="4020896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70996" y="4336614"/>
              <a:ext cx="932815" cy="128270"/>
            </a:xfrm>
            <a:custGeom>
              <a:avLst/>
              <a:gdLst/>
              <a:ahLst/>
              <a:cxnLst/>
              <a:rect l="l" t="t" r="r" b="b"/>
              <a:pathLst>
                <a:path w="932815" h="128270">
                  <a:moveTo>
                    <a:pt x="255950" y="0"/>
                  </a:moveTo>
                  <a:lnTo>
                    <a:pt x="218156" y="29560"/>
                  </a:lnTo>
                  <a:lnTo>
                    <a:pt x="178207" y="56063"/>
                  </a:lnTo>
                  <a:lnTo>
                    <a:pt x="136260" y="79344"/>
                  </a:lnTo>
                  <a:lnTo>
                    <a:pt x="92471" y="99240"/>
                  </a:lnTo>
                  <a:lnTo>
                    <a:pt x="46999" y="115589"/>
                  </a:lnTo>
                  <a:lnTo>
                    <a:pt x="0" y="128226"/>
                  </a:lnTo>
                  <a:lnTo>
                    <a:pt x="932725" y="121514"/>
                  </a:lnTo>
                  <a:lnTo>
                    <a:pt x="497052" y="121514"/>
                  </a:lnTo>
                  <a:lnTo>
                    <a:pt x="449259" y="117655"/>
                  </a:lnTo>
                  <a:lnTo>
                    <a:pt x="403781" y="106466"/>
                  </a:lnTo>
                  <a:lnTo>
                    <a:pt x="361164" y="88526"/>
                  </a:lnTo>
                  <a:lnTo>
                    <a:pt x="321955" y="64414"/>
                  </a:lnTo>
                  <a:lnTo>
                    <a:pt x="286702" y="34712"/>
                  </a:lnTo>
                  <a:lnTo>
                    <a:pt x="25595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14670996" y="4336614"/>
              <a:ext cx="932815" cy="128270"/>
            </a:xfrm>
            <a:custGeom>
              <a:avLst/>
              <a:gdLst/>
              <a:ahLst/>
              <a:cxnLst/>
              <a:rect l="l" t="t" r="r" b="b"/>
              <a:pathLst>
                <a:path w="932815" h="128270">
                  <a:moveTo>
                    <a:pt x="0" y="128226"/>
                  </a:moveTo>
                  <a:lnTo>
                    <a:pt x="46999" y="115589"/>
                  </a:lnTo>
                  <a:lnTo>
                    <a:pt x="92471" y="99240"/>
                  </a:lnTo>
                  <a:lnTo>
                    <a:pt x="136260" y="79344"/>
                  </a:lnTo>
                  <a:lnTo>
                    <a:pt x="178207" y="56063"/>
                  </a:lnTo>
                  <a:lnTo>
                    <a:pt x="218156" y="29560"/>
                  </a:lnTo>
                  <a:lnTo>
                    <a:pt x="255950" y="0"/>
                  </a:lnTo>
                  <a:lnTo>
                    <a:pt x="286702" y="34712"/>
                  </a:lnTo>
                  <a:lnTo>
                    <a:pt x="321955" y="64414"/>
                  </a:lnTo>
                  <a:lnTo>
                    <a:pt x="361164" y="88526"/>
                  </a:lnTo>
                  <a:lnTo>
                    <a:pt x="403781" y="106466"/>
                  </a:lnTo>
                  <a:lnTo>
                    <a:pt x="449259" y="117655"/>
                  </a:lnTo>
                  <a:lnTo>
                    <a:pt x="497052" y="121514"/>
                  </a:lnTo>
                  <a:lnTo>
                    <a:pt x="932725" y="121514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2" name="object 22"/>
            <p:cNvSpPr/>
            <p:nvPr/>
          </p:nvSpPr>
          <p:spPr>
            <a:xfrm>
              <a:off x="14730011" y="5262495"/>
              <a:ext cx="795020" cy="203835"/>
            </a:xfrm>
            <a:custGeom>
              <a:avLst/>
              <a:gdLst/>
              <a:ahLst/>
              <a:cxnLst/>
              <a:rect l="l" t="t" r="r" b="b"/>
              <a:pathLst>
                <a:path w="795019" h="203835">
                  <a:moveTo>
                    <a:pt x="149346" y="0"/>
                  </a:moveTo>
                  <a:lnTo>
                    <a:pt x="92964" y="20261"/>
                  </a:lnTo>
                  <a:lnTo>
                    <a:pt x="41954" y="81864"/>
                  </a:lnTo>
                  <a:lnTo>
                    <a:pt x="0" y="154450"/>
                  </a:lnTo>
                  <a:lnTo>
                    <a:pt x="23462" y="164703"/>
                  </a:lnTo>
                  <a:lnTo>
                    <a:pt x="65532" y="180749"/>
                  </a:lnTo>
                  <a:lnTo>
                    <a:pt x="108531" y="194833"/>
                  </a:lnTo>
                  <a:lnTo>
                    <a:pt x="140768" y="203699"/>
                  </a:lnTo>
                  <a:lnTo>
                    <a:pt x="625171" y="203699"/>
                  </a:lnTo>
                  <a:lnTo>
                    <a:pt x="700405" y="180749"/>
                  </a:lnTo>
                  <a:lnTo>
                    <a:pt x="742474" y="164703"/>
                  </a:lnTo>
                  <a:lnTo>
                    <a:pt x="783560" y="146748"/>
                  </a:lnTo>
                  <a:lnTo>
                    <a:pt x="794946" y="141117"/>
                  </a:lnTo>
                  <a:lnTo>
                    <a:pt x="751195" y="83198"/>
                  </a:lnTo>
                  <a:lnTo>
                    <a:pt x="665846" y="23819"/>
                  </a:lnTo>
                  <a:lnTo>
                    <a:pt x="602594" y="4002"/>
                  </a:lnTo>
                  <a:lnTo>
                    <a:pt x="577860" y="2187"/>
                  </a:lnTo>
                  <a:lnTo>
                    <a:pt x="235881" y="2187"/>
                  </a:lnTo>
                  <a:lnTo>
                    <a:pt x="149346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3" name="object 23"/>
            <p:cNvSpPr/>
            <p:nvPr/>
          </p:nvSpPr>
          <p:spPr>
            <a:xfrm>
              <a:off x="14730011" y="5262495"/>
              <a:ext cx="795020" cy="154940"/>
            </a:xfrm>
            <a:custGeom>
              <a:avLst/>
              <a:gdLst/>
              <a:ahLst/>
              <a:cxnLst/>
              <a:rect l="l" t="t" r="r" b="b"/>
              <a:pathLst>
                <a:path w="795019" h="154939">
                  <a:moveTo>
                    <a:pt x="794946" y="141117"/>
                  </a:moveTo>
                  <a:lnTo>
                    <a:pt x="751195" y="83198"/>
                  </a:lnTo>
                  <a:lnTo>
                    <a:pt x="665846" y="23819"/>
                  </a:lnTo>
                  <a:lnTo>
                    <a:pt x="602594" y="4002"/>
                  </a:lnTo>
                  <a:lnTo>
                    <a:pt x="577860" y="2187"/>
                  </a:lnTo>
                  <a:lnTo>
                    <a:pt x="235881" y="2187"/>
                  </a:lnTo>
                  <a:lnTo>
                    <a:pt x="149346" y="0"/>
                  </a:lnTo>
                  <a:lnTo>
                    <a:pt x="92964" y="20261"/>
                  </a:lnTo>
                  <a:lnTo>
                    <a:pt x="41954" y="81864"/>
                  </a:lnTo>
                  <a:lnTo>
                    <a:pt x="0" y="15445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6392" y="4547606"/>
              <a:ext cx="92143" cy="921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25241" y="4547606"/>
              <a:ext cx="92143" cy="9214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5126548" y="4591831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21242"/>
                  </a:lnTo>
                  <a:lnTo>
                    <a:pt x="4690" y="125933"/>
                  </a:lnTo>
                  <a:lnTo>
                    <a:pt x="56291" y="1259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7" name="object 27"/>
            <p:cNvSpPr/>
            <p:nvPr/>
          </p:nvSpPr>
          <p:spPr>
            <a:xfrm>
              <a:off x="15126548" y="4591831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15462"/>
                  </a:lnTo>
                  <a:lnTo>
                    <a:pt x="0" y="121242"/>
                  </a:lnTo>
                  <a:lnTo>
                    <a:pt x="4690" y="125933"/>
                  </a:lnTo>
                  <a:lnTo>
                    <a:pt x="10470" y="125933"/>
                  </a:lnTo>
                  <a:lnTo>
                    <a:pt x="56291" y="125933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2133" y="4834643"/>
              <a:ext cx="229511" cy="9574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4927404" y="5185051"/>
              <a:ext cx="210185" cy="165100"/>
            </a:xfrm>
            <a:custGeom>
              <a:avLst/>
              <a:gdLst/>
              <a:ahLst/>
              <a:cxnLst/>
              <a:rect l="l" t="t" r="r" b="b"/>
              <a:pathLst>
                <a:path w="210184" h="165100">
                  <a:moveTo>
                    <a:pt x="39276" y="0"/>
                  </a:moveTo>
                  <a:lnTo>
                    <a:pt x="0" y="92531"/>
                  </a:lnTo>
                  <a:lnTo>
                    <a:pt x="170424" y="164874"/>
                  </a:lnTo>
                  <a:lnTo>
                    <a:pt x="209700" y="72343"/>
                  </a:lnTo>
                  <a:lnTo>
                    <a:pt x="39276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0" name="object 30"/>
            <p:cNvSpPr/>
            <p:nvPr/>
          </p:nvSpPr>
          <p:spPr>
            <a:xfrm>
              <a:off x="14927404" y="5185051"/>
              <a:ext cx="210185" cy="165100"/>
            </a:xfrm>
            <a:custGeom>
              <a:avLst/>
              <a:gdLst/>
              <a:ahLst/>
              <a:cxnLst/>
              <a:rect l="l" t="t" r="r" b="b"/>
              <a:pathLst>
                <a:path w="210184" h="165100">
                  <a:moveTo>
                    <a:pt x="39276" y="0"/>
                  </a:moveTo>
                  <a:lnTo>
                    <a:pt x="0" y="92531"/>
                  </a:lnTo>
                  <a:lnTo>
                    <a:pt x="170424" y="164874"/>
                  </a:lnTo>
                  <a:lnTo>
                    <a:pt x="209700" y="72343"/>
                  </a:lnTo>
                  <a:lnTo>
                    <a:pt x="39276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1" name="object 31"/>
            <p:cNvSpPr/>
            <p:nvPr/>
          </p:nvSpPr>
          <p:spPr>
            <a:xfrm>
              <a:off x="15136668" y="5185051"/>
              <a:ext cx="210185" cy="165100"/>
            </a:xfrm>
            <a:custGeom>
              <a:avLst/>
              <a:gdLst/>
              <a:ahLst/>
              <a:cxnLst/>
              <a:rect l="l" t="t" r="r" b="b"/>
              <a:pathLst>
                <a:path w="210184" h="165100">
                  <a:moveTo>
                    <a:pt x="170424" y="0"/>
                  </a:moveTo>
                  <a:lnTo>
                    <a:pt x="0" y="72343"/>
                  </a:lnTo>
                  <a:lnTo>
                    <a:pt x="39276" y="164874"/>
                  </a:lnTo>
                  <a:lnTo>
                    <a:pt x="209700" y="92531"/>
                  </a:lnTo>
                  <a:lnTo>
                    <a:pt x="17042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2" name="object 32"/>
            <p:cNvSpPr/>
            <p:nvPr/>
          </p:nvSpPr>
          <p:spPr>
            <a:xfrm>
              <a:off x="15136668" y="5185051"/>
              <a:ext cx="210185" cy="165100"/>
            </a:xfrm>
            <a:custGeom>
              <a:avLst/>
              <a:gdLst/>
              <a:ahLst/>
              <a:cxnLst/>
              <a:rect l="l" t="t" r="r" b="b"/>
              <a:pathLst>
                <a:path w="210184" h="165100">
                  <a:moveTo>
                    <a:pt x="170424" y="0"/>
                  </a:moveTo>
                  <a:lnTo>
                    <a:pt x="209700" y="92531"/>
                  </a:lnTo>
                  <a:lnTo>
                    <a:pt x="39276" y="164874"/>
                  </a:lnTo>
                  <a:lnTo>
                    <a:pt x="0" y="72343"/>
                  </a:lnTo>
                  <a:lnTo>
                    <a:pt x="170424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3" name="object 33"/>
            <p:cNvSpPr/>
            <p:nvPr/>
          </p:nvSpPr>
          <p:spPr>
            <a:xfrm>
              <a:off x="14891119" y="5285530"/>
              <a:ext cx="492125" cy="180975"/>
            </a:xfrm>
            <a:custGeom>
              <a:avLst/>
              <a:gdLst/>
              <a:ahLst/>
              <a:cxnLst/>
              <a:rect l="l" t="t" r="r" b="b"/>
              <a:pathLst>
                <a:path w="492125" h="180975">
                  <a:moveTo>
                    <a:pt x="58635" y="0"/>
                  </a:moveTo>
                  <a:lnTo>
                    <a:pt x="0" y="0"/>
                  </a:lnTo>
                  <a:lnTo>
                    <a:pt x="0" y="180670"/>
                  </a:lnTo>
                  <a:lnTo>
                    <a:pt x="58635" y="180670"/>
                  </a:lnTo>
                  <a:lnTo>
                    <a:pt x="58635" y="0"/>
                  </a:lnTo>
                  <a:close/>
                </a:path>
                <a:path w="492125" h="180975">
                  <a:moveTo>
                    <a:pt x="491528" y="0"/>
                  </a:moveTo>
                  <a:lnTo>
                    <a:pt x="432892" y="0"/>
                  </a:lnTo>
                  <a:lnTo>
                    <a:pt x="432892" y="180670"/>
                  </a:lnTo>
                  <a:lnTo>
                    <a:pt x="464070" y="180670"/>
                  </a:lnTo>
                  <a:lnTo>
                    <a:pt x="491528" y="173113"/>
                  </a:lnTo>
                  <a:lnTo>
                    <a:pt x="491528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4" name="object 34"/>
            <p:cNvSpPr/>
            <p:nvPr/>
          </p:nvSpPr>
          <p:spPr>
            <a:xfrm>
              <a:off x="14683267" y="3913948"/>
              <a:ext cx="871219" cy="281940"/>
            </a:xfrm>
            <a:custGeom>
              <a:avLst/>
              <a:gdLst/>
              <a:ahLst/>
              <a:cxnLst/>
              <a:rect l="l" t="t" r="r" b="b"/>
              <a:pathLst>
                <a:path w="871219" h="281939">
                  <a:moveTo>
                    <a:pt x="435337" y="0"/>
                  </a:moveTo>
                  <a:lnTo>
                    <a:pt x="383584" y="2811"/>
                  </a:lnTo>
                  <a:lnTo>
                    <a:pt x="333410" y="11053"/>
                  </a:lnTo>
                  <a:lnTo>
                    <a:pt x="285101" y="24433"/>
                  </a:lnTo>
                  <a:lnTo>
                    <a:pt x="238941" y="42660"/>
                  </a:lnTo>
                  <a:lnTo>
                    <a:pt x="195218" y="65444"/>
                  </a:lnTo>
                  <a:lnTo>
                    <a:pt x="154214" y="92493"/>
                  </a:lnTo>
                  <a:lnTo>
                    <a:pt x="116218" y="123517"/>
                  </a:lnTo>
                  <a:lnTo>
                    <a:pt x="81512" y="158223"/>
                  </a:lnTo>
                  <a:lnTo>
                    <a:pt x="50384" y="196322"/>
                  </a:lnTo>
                  <a:lnTo>
                    <a:pt x="23118" y="237521"/>
                  </a:lnTo>
                  <a:lnTo>
                    <a:pt x="0" y="281530"/>
                  </a:lnTo>
                  <a:lnTo>
                    <a:pt x="870685" y="281530"/>
                  </a:lnTo>
                  <a:lnTo>
                    <a:pt x="847567" y="237521"/>
                  </a:lnTo>
                  <a:lnTo>
                    <a:pt x="820301" y="196322"/>
                  </a:lnTo>
                  <a:lnTo>
                    <a:pt x="789172" y="158223"/>
                  </a:lnTo>
                  <a:lnTo>
                    <a:pt x="754466" y="123517"/>
                  </a:lnTo>
                  <a:lnTo>
                    <a:pt x="716469" y="92493"/>
                  </a:lnTo>
                  <a:lnTo>
                    <a:pt x="675465" y="65444"/>
                  </a:lnTo>
                  <a:lnTo>
                    <a:pt x="631740" y="42660"/>
                  </a:lnTo>
                  <a:lnTo>
                    <a:pt x="585580" y="24433"/>
                  </a:lnTo>
                  <a:lnTo>
                    <a:pt x="537269" y="11053"/>
                  </a:lnTo>
                  <a:lnTo>
                    <a:pt x="487093" y="2811"/>
                  </a:lnTo>
                  <a:lnTo>
                    <a:pt x="435337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5" name="object 35"/>
            <p:cNvSpPr/>
            <p:nvPr/>
          </p:nvSpPr>
          <p:spPr>
            <a:xfrm>
              <a:off x="14683267" y="3913948"/>
              <a:ext cx="871219" cy="281940"/>
            </a:xfrm>
            <a:custGeom>
              <a:avLst/>
              <a:gdLst/>
              <a:ahLst/>
              <a:cxnLst/>
              <a:rect l="l" t="t" r="r" b="b"/>
              <a:pathLst>
                <a:path w="871219" h="281939">
                  <a:moveTo>
                    <a:pt x="870685" y="281530"/>
                  </a:moveTo>
                  <a:lnTo>
                    <a:pt x="847567" y="237521"/>
                  </a:lnTo>
                  <a:lnTo>
                    <a:pt x="820301" y="196322"/>
                  </a:lnTo>
                  <a:lnTo>
                    <a:pt x="789172" y="158223"/>
                  </a:lnTo>
                  <a:lnTo>
                    <a:pt x="754466" y="123517"/>
                  </a:lnTo>
                  <a:lnTo>
                    <a:pt x="716469" y="92493"/>
                  </a:lnTo>
                  <a:lnTo>
                    <a:pt x="675465" y="65444"/>
                  </a:lnTo>
                  <a:lnTo>
                    <a:pt x="631740" y="42660"/>
                  </a:lnTo>
                  <a:lnTo>
                    <a:pt x="585580" y="24433"/>
                  </a:lnTo>
                  <a:lnTo>
                    <a:pt x="537269" y="11053"/>
                  </a:lnTo>
                  <a:lnTo>
                    <a:pt x="487093" y="2811"/>
                  </a:lnTo>
                  <a:lnTo>
                    <a:pt x="435337" y="0"/>
                  </a:lnTo>
                  <a:lnTo>
                    <a:pt x="383584" y="2811"/>
                  </a:lnTo>
                  <a:lnTo>
                    <a:pt x="333410" y="11053"/>
                  </a:lnTo>
                  <a:lnTo>
                    <a:pt x="285101" y="24433"/>
                  </a:lnTo>
                  <a:lnTo>
                    <a:pt x="238941" y="42660"/>
                  </a:lnTo>
                  <a:lnTo>
                    <a:pt x="195218" y="65444"/>
                  </a:lnTo>
                  <a:lnTo>
                    <a:pt x="154214" y="92493"/>
                  </a:lnTo>
                  <a:lnTo>
                    <a:pt x="116218" y="123517"/>
                  </a:lnTo>
                  <a:lnTo>
                    <a:pt x="81512" y="158223"/>
                  </a:lnTo>
                  <a:lnTo>
                    <a:pt x="50384" y="196322"/>
                  </a:lnTo>
                  <a:lnTo>
                    <a:pt x="23118" y="237521"/>
                  </a:lnTo>
                  <a:lnTo>
                    <a:pt x="0" y="281530"/>
                  </a:lnTo>
                  <a:lnTo>
                    <a:pt x="870685" y="28153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98600" y="3874893"/>
              <a:ext cx="240024" cy="17008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4998600" y="3874893"/>
              <a:ext cx="240029" cy="170180"/>
            </a:xfrm>
            <a:custGeom>
              <a:avLst/>
              <a:gdLst/>
              <a:ahLst/>
              <a:cxnLst/>
              <a:rect l="l" t="t" r="r" b="b"/>
              <a:pathLst>
                <a:path w="240030" h="170179">
                  <a:moveTo>
                    <a:pt x="240024" y="170089"/>
                  </a:moveTo>
                  <a:lnTo>
                    <a:pt x="240024" y="83767"/>
                  </a:lnTo>
                  <a:lnTo>
                    <a:pt x="233440" y="51162"/>
                  </a:lnTo>
                  <a:lnTo>
                    <a:pt x="215488" y="24535"/>
                  </a:lnTo>
                  <a:lnTo>
                    <a:pt x="188861" y="6583"/>
                  </a:lnTo>
                  <a:lnTo>
                    <a:pt x="156257" y="0"/>
                  </a:lnTo>
                  <a:lnTo>
                    <a:pt x="83767" y="0"/>
                  </a:lnTo>
                  <a:lnTo>
                    <a:pt x="51162" y="6583"/>
                  </a:lnTo>
                  <a:lnTo>
                    <a:pt x="24535" y="24535"/>
                  </a:lnTo>
                  <a:lnTo>
                    <a:pt x="6583" y="51162"/>
                  </a:lnTo>
                  <a:lnTo>
                    <a:pt x="0" y="83767"/>
                  </a:lnTo>
                  <a:lnTo>
                    <a:pt x="0" y="170089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83267" y="4017465"/>
              <a:ext cx="246285" cy="17801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4683267" y="4017465"/>
              <a:ext cx="246379" cy="178435"/>
            </a:xfrm>
            <a:custGeom>
              <a:avLst/>
              <a:gdLst/>
              <a:ahLst/>
              <a:cxnLst/>
              <a:rect l="l" t="t" r="r" b="b"/>
              <a:pathLst>
                <a:path w="246380" h="178435">
                  <a:moveTo>
                    <a:pt x="0" y="178015"/>
                  </a:moveTo>
                  <a:lnTo>
                    <a:pt x="246107" y="178015"/>
                  </a:lnTo>
                  <a:lnTo>
                    <a:pt x="246128" y="176863"/>
                  </a:lnTo>
                  <a:lnTo>
                    <a:pt x="246285" y="175743"/>
                  </a:lnTo>
                  <a:lnTo>
                    <a:pt x="246285" y="174581"/>
                  </a:lnTo>
                  <a:lnTo>
                    <a:pt x="238565" y="119869"/>
                  </a:lnTo>
                  <a:lnTo>
                    <a:pt x="216854" y="71109"/>
                  </a:lnTo>
                  <a:lnTo>
                    <a:pt x="183328" y="30439"/>
                  </a:lnTo>
                  <a:lnTo>
                    <a:pt x="140163" y="0"/>
                  </a:lnTo>
                  <a:lnTo>
                    <a:pt x="105888" y="29896"/>
                  </a:lnTo>
                  <a:lnTo>
                    <a:pt x="74493" y="62862"/>
                  </a:lnTo>
                  <a:lnTo>
                    <a:pt x="46219" y="98680"/>
                  </a:lnTo>
                  <a:lnTo>
                    <a:pt x="21307" y="137137"/>
                  </a:lnTo>
                  <a:lnTo>
                    <a:pt x="0" y="178015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40" name="object 40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07678" y="4017465"/>
              <a:ext cx="246275" cy="17801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5307678" y="4017465"/>
              <a:ext cx="246379" cy="178435"/>
            </a:xfrm>
            <a:custGeom>
              <a:avLst/>
              <a:gdLst/>
              <a:ahLst/>
              <a:cxnLst/>
              <a:rect l="l" t="t" r="r" b="b"/>
              <a:pathLst>
                <a:path w="246380" h="178435">
                  <a:moveTo>
                    <a:pt x="246275" y="178015"/>
                  </a:moveTo>
                  <a:lnTo>
                    <a:pt x="167" y="178015"/>
                  </a:lnTo>
                  <a:lnTo>
                    <a:pt x="146" y="176863"/>
                  </a:lnTo>
                  <a:lnTo>
                    <a:pt x="0" y="175743"/>
                  </a:lnTo>
                  <a:lnTo>
                    <a:pt x="0" y="174581"/>
                  </a:lnTo>
                  <a:lnTo>
                    <a:pt x="7718" y="119869"/>
                  </a:lnTo>
                  <a:lnTo>
                    <a:pt x="29425" y="71109"/>
                  </a:lnTo>
                  <a:lnTo>
                    <a:pt x="62948" y="30439"/>
                  </a:lnTo>
                  <a:lnTo>
                    <a:pt x="106111" y="0"/>
                  </a:lnTo>
                  <a:lnTo>
                    <a:pt x="140386" y="29896"/>
                  </a:lnTo>
                  <a:lnTo>
                    <a:pt x="171781" y="62862"/>
                  </a:lnTo>
                  <a:lnTo>
                    <a:pt x="200055" y="98680"/>
                  </a:lnTo>
                  <a:lnTo>
                    <a:pt x="224967" y="137137"/>
                  </a:lnTo>
                  <a:lnTo>
                    <a:pt x="246275" y="178015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2" name="object 42"/>
            <p:cNvSpPr/>
            <p:nvPr/>
          </p:nvSpPr>
          <p:spPr>
            <a:xfrm>
              <a:off x="14645226" y="4184558"/>
              <a:ext cx="946785" cy="109220"/>
            </a:xfrm>
            <a:custGeom>
              <a:avLst/>
              <a:gdLst/>
              <a:ahLst/>
              <a:cxnLst/>
              <a:rect l="l" t="t" r="r" b="b"/>
              <a:pathLst>
                <a:path w="946784" h="109220">
                  <a:moveTo>
                    <a:pt x="918118" y="0"/>
                  </a:moveTo>
                  <a:lnTo>
                    <a:pt x="28648" y="0"/>
                  </a:lnTo>
                  <a:lnTo>
                    <a:pt x="17497" y="2251"/>
                  </a:lnTo>
                  <a:lnTo>
                    <a:pt x="8391" y="8391"/>
                  </a:lnTo>
                  <a:lnTo>
                    <a:pt x="2251" y="17497"/>
                  </a:lnTo>
                  <a:lnTo>
                    <a:pt x="0" y="28648"/>
                  </a:lnTo>
                  <a:lnTo>
                    <a:pt x="0" y="80248"/>
                  </a:lnTo>
                  <a:lnTo>
                    <a:pt x="2251" y="91399"/>
                  </a:lnTo>
                  <a:lnTo>
                    <a:pt x="8391" y="100506"/>
                  </a:lnTo>
                  <a:lnTo>
                    <a:pt x="17497" y="106645"/>
                  </a:lnTo>
                  <a:lnTo>
                    <a:pt x="28648" y="108897"/>
                  </a:lnTo>
                  <a:lnTo>
                    <a:pt x="918118" y="108897"/>
                  </a:lnTo>
                  <a:lnTo>
                    <a:pt x="929269" y="106645"/>
                  </a:lnTo>
                  <a:lnTo>
                    <a:pt x="938375" y="100506"/>
                  </a:lnTo>
                  <a:lnTo>
                    <a:pt x="944515" y="91399"/>
                  </a:lnTo>
                  <a:lnTo>
                    <a:pt x="946766" y="80248"/>
                  </a:lnTo>
                  <a:lnTo>
                    <a:pt x="946766" y="28648"/>
                  </a:lnTo>
                  <a:lnTo>
                    <a:pt x="944515" y="17497"/>
                  </a:lnTo>
                  <a:lnTo>
                    <a:pt x="938375" y="8391"/>
                  </a:lnTo>
                  <a:lnTo>
                    <a:pt x="929269" y="2251"/>
                  </a:lnTo>
                  <a:lnTo>
                    <a:pt x="918118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3" name="object 43"/>
            <p:cNvSpPr/>
            <p:nvPr/>
          </p:nvSpPr>
          <p:spPr>
            <a:xfrm>
              <a:off x="14645226" y="4184558"/>
              <a:ext cx="946785" cy="109220"/>
            </a:xfrm>
            <a:custGeom>
              <a:avLst/>
              <a:gdLst/>
              <a:ahLst/>
              <a:cxnLst/>
              <a:rect l="l" t="t" r="r" b="b"/>
              <a:pathLst>
                <a:path w="946784" h="109220">
                  <a:moveTo>
                    <a:pt x="28648" y="0"/>
                  </a:moveTo>
                  <a:lnTo>
                    <a:pt x="17497" y="2251"/>
                  </a:lnTo>
                  <a:lnTo>
                    <a:pt x="8391" y="8391"/>
                  </a:lnTo>
                  <a:lnTo>
                    <a:pt x="2251" y="17497"/>
                  </a:lnTo>
                  <a:lnTo>
                    <a:pt x="0" y="28648"/>
                  </a:lnTo>
                  <a:lnTo>
                    <a:pt x="0" y="80248"/>
                  </a:lnTo>
                  <a:lnTo>
                    <a:pt x="2251" y="91399"/>
                  </a:lnTo>
                  <a:lnTo>
                    <a:pt x="8391" y="100506"/>
                  </a:lnTo>
                  <a:lnTo>
                    <a:pt x="17497" y="106645"/>
                  </a:lnTo>
                  <a:lnTo>
                    <a:pt x="28648" y="108897"/>
                  </a:lnTo>
                  <a:lnTo>
                    <a:pt x="918118" y="108897"/>
                  </a:lnTo>
                  <a:lnTo>
                    <a:pt x="929269" y="106645"/>
                  </a:lnTo>
                  <a:lnTo>
                    <a:pt x="938375" y="100506"/>
                  </a:lnTo>
                  <a:lnTo>
                    <a:pt x="944515" y="91399"/>
                  </a:lnTo>
                  <a:lnTo>
                    <a:pt x="946766" y="80248"/>
                  </a:lnTo>
                  <a:lnTo>
                    <a:pt x="946766" y="28648"/>
                  </a:lnTo>
                  <a:lnTo>
                    <a:pt x="944515" y="17497"/>
                  </a:lnTo>
                  <a:lnTo>
                    <a:pt x="938375" y="8391"/>
                  </a:lnTo>
                  <a:lnTo>
                    <a:pt x="929269" y="2251"/>
                  </a:lnTo>
                  <a:lnTo>
                    <a:pt x="918118" y="0"/>
                  </a:lnTo>
                  <a:lnTo>
                    <a:pt x="28648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9628417" y="8295099"/>
            <a:ext cx="3588032" cy="1609422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4632" marR="6161" indent="-4621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Bridlington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work</a:t>
            </a:r>
            <a:r>
              <a:rPr sz="3699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will</a:t>
            </a:r>
            <a:r>
              <a:rPr sz="3699" b="1" spc="-17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FFFFFF"/>
                </a:solidFill>
                <a:latin typeface="Poppins"/>
                <a:cs typeface="Poppins"/>
              </a:rPr>
              <a:t>begin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699" b="1" spc="-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this</a:t>
            </a:r>
            <a:r>
              <a:rPr sz="3699" b="1" spc="-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FFFFFF"/>
                </a:solidFill>
                <a:latin typeface="Poppins"/>
                <a:cs typeface="Poppins"/>
              </a:rPr>
              <a:t>year</a:t>
            </a:r>
            <a:endParaRPr sz="3699">
              <a:latin typeface="Poppins"/>
              <a:cs typeface="Poppins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8959728" y="4962186"/>
            <a:ext cx="6843978" cy="1105423"/>
            <a:chOff x="4880549" y="4091508"/>
            <a:chExt cx="5643113" cy="911463"/>
          </a:xfrm>
        </p:grpSpPr>
        <p:sp>
          <p:nvSpPr>
            <p:cNvPr id="46" name="object 46"/>
            <p:cNvSpPr/>
            <p:nvPr/>
          </p:nvSpPr>
          <p:spPr>
            <a:xfrm>
              <a:off x="4880549" y="4392605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46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7" name="object 47"/>
            <p:cNvSpPr/>
            <p:nvPr/>
          </p:nvSpPr>
          <p:spPr>
            <a:xfrm>
              <a:off x="5101694" y="4392605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46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9" name="object 59"/>
            <p:cNvSpPr/>
            <p:nvPr/>
          </p:nvSpPr>
          <p:spPr>
            <a:xfrm>
              <a:off x="5333473" y="4294859"/>
              <a:ext cx="125730" cy="343535"/>
            </a:xfrm>
            <a:custGeom>
              <a:avLst/>
              <a:gdLst/>
              <a:ahLst/>
              <a:cxnLst/>
              <a:rect l="l" t="t" r="r" b="b"/>
              <a:pathLst>
                <a:path w="125729" h="343535">
                  <a:moveTo>
                    <a:pt x="125514" y="0"/>
                  </a:moveTo>
                  <a:lnTo>
                    <a:pt x="125514" y="215962"/>
                  </a:lnTo>
                  <a:lnTo>
                    <a:pt x="115650" y="265523"/>
                  </a:lnTo>
                  <a:lnTo>
                    <a:pt x="88751" y="305995"/>
                  </a:lnTo>
                  <a:lnTo>
                    <a:pt x="48854" y="333282"/>
                  </a:lnTo>
                  <a:lnTo>
                    <a:pt x="0" y="343287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4" name="object 64"/>
            <p:cNvSpPr/>
            <p:nvPr/>
          </p:nvSpPr>
          <p:spPr>
            <a:xfrm>
              <a:off x="9917237" y="4274626"/>
              <a:ext cx="606425" cy="728345"/>
            </a:xfrm>
            <a:custGeom>
              <a:avLst/>
              <a:gdLst/>
              <a:ahLst/>
              <a:cxnLst/>
              <a:rect l="l" t="t" r="r" b="b"/>
              <a:pathLst>
                <a:path w="606425" h="728345">
                  <a:moveTo>
                    <a:pt x="526989" y="0"/>
                  </a:moveTo>
                  <a:lnTo>
                    <a:pt x="79275" y="0"/>
                  </a:lnTo>
                  <a:lnTo>
                    <a:pt x="48419" y="6230"/>
                  </a:lnTo>
                  <a:lnTo>
                    <a:pt x="23220" y="23220"/>
                  </a:lnTo>
                  <a:lnTo>
                    <a:pt x="6230" y="48419"/>
                  </a:lnTo>
                  <a:lnTo>
                    <a:pt x="0" y="79275"/>
                  </a:lnTo>
                  <a:lnTo>
                    <a:pt x="0" y="499440"/>
                  </a:lnTo>
                  <a:lnTo>
                    <a:pt x="6230" y="530300"/>
                  </a:lnTo>
                  <a:lnTo>
                    <a:pt x="23220" y="555498"/>
                  </a:lnTo>
                  <a:lnTo>
                    <a:pt x="48419" y="572486"/>
                  </a:lnTo>
                  <a:lnTo>
                    <a:pt x="79275" y="578715"/>
                  </a:lnTo>
                  <a:lnTo>
                    <a:pt x="292786" y="578715"/>
                  </a:lnTo>
                  <a:lnTo>
                    <a:pt x="420961" y="718910"/>
                  </a:lnTo>
                  <a:lnTo>
                    <a:pt x="431374" y="727182"/>
                  </a:lnTo>
                  <a:lnTo>
                    <a:pt x="439877" y="727985"/>
                  </a:lnTo>
                  <a:lnTo>
                    <a:pt x="445611" y="721654"/>
                  </a:lnTo>
                  <a:lnTo>
                    <a:pt x="447714" y="708522"/>
                  </a:lnTo>
                  <a:lnTo>
                    <a:pt x="445881" y="578715"/>
                  </a:lnTo>
                  <a:lnTo>
                    <a:pt x="526989" y="578715"/>
                  </a:lnTo>
                  <a:lnTo>
                    <a:pt x="557845" y="572486"/>
                  </a:lnTo>
                  <a:lnTo>
                    <a:pt x="583043" y="555498"/>
                  </a:lnTo>
                  <a:lnTo>
                    <a:pt x="600033" y="530300"/>
                  </a:lnTo>
                  <a:lnTo>
                    <a:pt x="606264" y="499440"/>
                  </a:lnTo>
                  <a:lnTo>
                    <a:pt x="606264" y="79275"/>
                  </a:lnTo>
                  <a:lnTo>
                    <a:pt x="600033" y="48419"/>
                  </a:lnTo>
                  <a:lnTo>
                    <a:pt x="583043" y="23220"/>
                  </a:lnTo>
                  <a:lnTo>
                    <a:pt x="557845" y="6230"/>
                  </a:lnTo>
                  <a:lnTo>
                    <a:pt x="52698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5" name="object 65"/>
            <p:cNvSpPr/>
            <p:nvPr/>
          </p:nvSpPr>
          <p:spPr>
            <a:xfrm>
              <a:off x="9917237" y="4274626"/>
              <a:ext cx="606425" cy="728345"/>
            </a:xfrm>
            <a:custGeom>
              <a:avLst/>
              <a:gdLst/>
              <a:ahLst/>
              <a:cxnLst/>
              <a:rect l="l" t="t" r="r" b="b"/>
              <a:pathLst>
                <a:path w="606425" h="728345">
                  <a:moveTo>
                    <a:pt x="606264" y="499440"/>
                  </a:moveTo>
                  <a:lnTo>
                    <a:pt x="606264" y="79275"/>
                  </a:lnTo>
                  <a:lnTo>
                    <a:pt x="600033" y="48419"/>
                  </a:lnTo>
                  <a:lnTo>
                    <a:pt x="583043" y="23220"/>
                  </a:lnTo>
                  <a:lnTo>
                    <a:pt x="557845" y="6230"/>
                  </a:lnTo>
                  <a:lnTo>
                    <a:pt x="526989" y="0"/>
                  </a:lnTo>
                  <a:lnTo>
                    <a:pt x="79275" y="0"/>
                  </a:lnTo>
                  <a:lnTo>
                    <a:pt x="48419" y="6230"/>
                  </a:lnTo>
                  <a:lnTo>
                    <a:pt x="23220" y="23220"/>
                  </a:lnTo>
                  <a:lnTo>
                    <a:pt x="6230" y="48419"/>
                  </a:lnTo>
                  <a:lnTo>
                    <a:pt x="0" y="79275"/>
                  </a:lnTo>
                  <a:lnTo>
                    <a:pt x="0" y="499440"/>
                  </a:lnTo>
                  <a:lnTo>
                    <a:pt x="6230" y="530300"/>
                  </a:lnTo>
                  <a:lnTo>
                    <a:pt x="23220" y="555498"/>
                  </a:lnTo>
                  <a:lnTo>
                    <a:pt x="48419" y="572486"/>
                  </a:lnTo>
                  <a:lnTo>
                    <a:pt x="79275" y="578715"/>
                  </a:lnTo>
                  <a:lnTo>
                    <a:pt x="292786" y="578715"/>
                  </a:lnTo>
                  <a:lnTo>
                    <a:pt x="420961" y="718910"/>
                  </a:lnTo>
                  <a:lnTo>
                    <a:pt x="431374" y="727182"/>
                  </a:lnTo>
                  <a:lnTo>
                    <a:pt x="439877" y="727985"/>
                  </a:lnTo>
                  <a:lnTo>
                    <a:pt x="445611" y="721654"/>
                  </a:lnTo>
                  <a:lnTo>
                    <a:pt x="447714" y="708522"/>
                  </a:lnTo>
                  <a:lnTo>
                    <a:pt x="446654" y="640051"/>
                  </a:lnTo>
                  <a:lnTo>
                    <a:pt x="446110" y="603705"/>
                  </a:lnTo>
                  <a:lnTo>
                    <a:pt x="445910" y="587316"/>
                  </a:lnTo>
                  <a:lnTo>
                    <a:pt x="445881" y="578715"/>
                  </a:lnTo>
                  <a:lnTo>
                    <a:pt x="526989" y="578715"/>
                  </a:lnTo>
                  <a:lnTo>
                    <a:pt x="557845" y="572486"/>
                  </a:lnTo>
                  <a:lnTo>
                    <a:pt x="583043" y="555498"/>
                  </a:lnTo>
                  <a:lnTo>
                    <a:pt x="600033" y="530300"/>
                  </a:lnTo>
                  <a:lnTo>
                    <a:pt x="606264" y="49944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6" name="object 66"/>
            <p:cNvSpPr/>
            <p:nvPr/>
          </p:nvSpPr>
          <p:spPr>
            <a:xfrm>
              <a:off x="9580597" y="4091508"/>
              <a:ext cx="606425" cy="728345"/>
            </a:xfrm>
            <a:custGeom>
              <a:avLst/>
              <a:gdLst/>
              <a:ahLst/>
              <a:cxnLst/>
              <a:rect l="l" t="t" r="r" b="b"/>
              <a:pathLst>
                <a:path w="606425" h="728345">
                  <a:moveTo>
                    <a:pt x="526989" y="0"/>
                  </a:moveTo>
                  <a:lnTo>
                    <a:pt x="79275" y="0"/>
                  </a:lnTo>
                  <a:lnTo>
                    <a:pt x="48419" y="6230"/>
                  </a:lnTo>
                  <a:lnTo>
                    <a:pt x="23220" y="23220"/>
                  </a:lnTo>
                  <a:lnTo>
                    <a:pt x="6230" y="48419"/>
                  </a:lnTo>
                  <a:lnTo>
                    <a:pt x="0" y="79275"/>
                  </a:lnTo>
                  <a:lnTo>
                    <a:pt x="0" y="499440"/>
                  </a:lnTo>
                  <a:lnTo>
                    <a:pt x="6230" y="530300"/>
                  </a:lnTo>
                  <a:lnTo>
                    <a:pt x="23220" y="555498"/>
                  </a:lnTo>
                  <a:lnTo>
                    <a:pt x="48419" y="572486"/>
                  </a:lnTo>
                  <a:lnTo>
                    <a:pt x="79275" y="578715"/>
                  </a:lnTo>
                  <a:lnTo>
                    <a:pt x="160382" y="578715"/>
                  </a:lnTo>
                  <a:lnTo>
                    <a:pt x="158550" y="708522"/>
                  </a:lnTo>
                  <a:lnTo>
                    <a:pt x="160652" y="721654"/>
                  </a:lnTo>
                  <a:lnTo>
                    <a:pt x="166386" y="727985"/>
                  </a:lnTo>
                  <a:lnTo>
                    <a:pt x="174890" y="727182"/>
                  </a:lnTo>
                  <a:lnTo>
                    <a:pt x="185303" y="718910"/>
                  </a:lnTo>
                  <a:lnTo>
                    <a:pt x="313477" y="578715"/>
                  </a:lnTo>
                  <a:lnTo>
                    <a:pt x="526989" y="578715"/>
                  </a:lnTo>
                  <a:lnTo>
                    <a:pt x="557845" y="572486"/>
                  </a:lnTo>
                  <a:lnTo>
                    <a:pt x="583043" y="555498"/>
                  </a:lnTo>
                  <a:lnTo>
                    <a:pt x="600033" y="530300"/>
                  </a:lnTo>
                  <a:lnTo>
                    <a:pt x="606264" y="499440"/>
                  </a:lnTo>
                  <a:lnTo>
                    <a:pt x="606264" y="79275"/>
                  </a:lnTo>
                  <a:lnTo>
                    <a:pt x="600033" y="48419"/>
                  </a:lnTo>
                  <a:lnTo>
                    <a:pt x="583043" y="23220"/>
                  </a:lnTo>
                  <a:lnTo>
                    <a:pt x="557845" y="6230"/>
                  </a:lnTo>
                  <a:lnTo>
                    <a:pt x="52698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7" name="object 67"/>
            <p:cNvSpPr/>
            <p:nvPr/>
          </p:nvSpPr>
          <p:spPr>
            <a:xfrm>
              <a:off x="9580597" y="4091508"/>
              <a:ext cx="606425" cy="728345"/>
            </a:xfrm>
            <a:custGeom>
              <a:avLst/>
              <a:gdLst/>
              <a:ahLst/>
              <a:cxnLst/>
              <a:rect l="l" t="t" r="r" b="b"/>
              <a:pathLst>
                <a:path w="606425" h="728345">
                  <a:moveTo>
                    <a:pt x="0" y="499440"/>
                  </a:moveTo>
                  <a:lnTo>
                    <a:pt x="0" y="79275"/>
                  </a:lnTo>
                  <a:lnTo>
                    <a:pt x="6230" y="48419"/>
                  </a:lnTo>
                  <a:lnTo>
                    <a:pt x="23220" y="23220"/>
                  </a:lnTo>
                  <a:lnTo>
                    <a:pt x="48419" y="6230"/>
                  </a:lnTo>
                  <a:lnTo>
                    <a:pt x="79275" y="0"/>
                  </a:lnTo>
                  <a:lnTo>
                    <a:pt x="526989" y="0"/>
                  </a:lnTo>
                  <a:lnTo>
                    <a:pt x="557845" y="6230"/>
                  </a:lnTo>
                  <a:lnTo>
                    <a:pt x="583043" y="23220"/>
                  </a:lnTo>
                  <a:lnTo>
                    <a:pt x="600033" y="48419"/>
                  </a:lnTo>
                  <a:lnTo>
                    <a:pt x="606264" y="79275"/>
                  </a:lnTo>
                  <a:lnTo>
                    <a:pt x="606264" y="499440"/>
                  </a:lnTo>
                  <a:lnTo>
                    <a:pt x="600033" y="530300"/>
                  </a:lnTo>
                  <a:lnTo>
                    <a:pt x="583043" y="555498"/>
                  </a:lnTo>
                  <a:lnTo>
                    <a:pt x="557845" y="572486"/>
                  </a:lnTo>
                  <a:lnTo>
                    <a:pt x="526989" y="578715"/>
                  </a:lnTo>
                  <a:lnTo>
                    <a:pt x="313477" y="578715"/>
                  </a:lnTo>
                  <a:lnTo>
                    <a:pt x="185303" y="718910"/>
                  </a:lnTo>
                  <a:lnTo>
                    <a:pt x="174890" y="727182"/>
                  </a:lnTo>
                  <a:lnTo>
                    <a:pt x="166386" y="727985"/>
                  </a:lnTo>
                  <a:lnTo>
                    <a:pt x="160652" y="721654"/>
                  </a:lnTo>
                  <a:lnTo>
                    <a:pt x="158550" y="708522"/>
                  </a:lnTo>
                  <a:lnTo>
                    <a:pt x="159609" y="640051"/>
                  </a:lnTo>
                  <a:lnTo>
                    <a:pt x="160153" y="603705"/>
                  </a:lnTo>
                  <a:lnTo>
                    <a:pt x="160353" y="587316"/>
                  </a:lnTo>
                  <a:lnTo>
                    <a:pt x="160382" y="578715"/>
                  </a:lnTo>
                  <a:lnTo>
                    <a:pt x="79275" y="578715"/>
                  </a:lnTo>
                  <a:lnTo>
                    <a:pt x="48419" y="572486"/>
                  </a:lnTo>
                  <a:lnTo>
                    <a:pt x="23220" y="555498"/>
                  </a:lnTo>
                  <a:lnTo>
                    <a:pt x="6230" y="530300"/>
                  </a:lnTo>
                  <a:lnTo>
                    <a:pt x="0" y="49944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68" name="object 15">
            <a:extLst>
              <a:ext uri="{FF2B5EF4-FFF2-40B4-BE49-F238E27FC236}">
                <a16:creationId xmlns:a16="http://schemas.microsoft.com/office/drawing/2014/main" id="{B8E3E165-686B-EC70-BEE5-A728782D4C75}"/>
              </a:ext>
            </a:extLst>
          </p:cNvPr>
          <p:cNvGrpSpPr/>
          <p:nvPr/>
        </p:nvGrpSpPr>
        <p:grpSpPr>
          <a:xfrm>
            <a:off x="6189207" y="4362565"/>
            <a:ext cx="5757485" cy="7600013"/>
            <a:chOff x="12739576" y="3597096"/>
            <a:chExt cx="4747260" cy="6266493"/>
          </a:xfrm>
        </p:grpSpPr>
        <p:sp>
          <p:nvSpPr>
            <p:cNvPr id="69" name="object 16">
              <a:extLst>
                <a:ext uri="{FF2B5EF4-FFF2-40B4-BE49-F238E27FC236}">
                  <a16:creationId xmlns:a16="http://schemas.microsoft.com/office/drawing/2014/main" id="{8614AA70-C2D7-024E-040A-50BEA84B1D93}"/>
                </a:ext>
              </a:extLst>
            </p:cNvPr>
            <p:cNvSpPr/>
            <p:nvPr/>
          </p:nvSpPr>
          <p:spPr>
            <a:xfrm>
              <a:off x="12739576" y="4514349"/>
              <a:ext cx="4747260" cy="5349240"/>
            </a:xfrm>
            <a:custGeom>
              <a:avLst/>
              <a:gdLst/>
              <a:ahLst/>
              <a:cxnLst/>
              <a:rect l="l" t="t" r="r" b="b"/>
              <a:pathLst>
                <a:path w="4747259" h="5349240">
                  <a:moveTo>
                    <a:pt x="4621147" y="0"/>
                  </a:moveTo>
                  <a:lnTo>
                    <a:pt x="125650" y="0"/>
                  </a:lnTo>
                  <a:lnTo>
                    <a:pt x="76743" y="9874"/>
                  </a:lnTo>
                  <a:lnTo>
                    <a:pt x="36803" y="36803"/>
                  </a:lnTo>
                  <a:lnTo>
                    <a:pt x="9874" y="76743"/>
                  </a:lnTo>
                  <a:lnTo>
                    <a:pt x="0" y="125650"/>
                  </a:lnTo>
                  <a:lnTo>
                    <a:pt x="0" y="5223568"/>
                  </a:lnTo>
                  <a:lnTo>
                    <a:pt x="9874" y="5272480"/>
                  </a:lnTo>
                  <a:lnTo>
                    <a:pt x="36803" y="5312419"/>
                  </a:lnTo>
                  <a:lnTo>
                    <a:pt x="76743" y="5339345"/>
                  </a:lnTo>
                  <a:lnTo>
                    <a:pt x="125650" y="5349219"/>
                  </a:lnTo>
                  <a:lnTo>
                    <a:pt x="4621147" y="5349219"/>
                  </a:lnTo>
                  <a:lnTo>
                    <a:pt x="4670058" y="5339345"/>
                  </a:lnTo>
                  <a:lnTo>
                    <a:pt x="4709997" y="5312419"/>
                  </a:lnTo>
                  <a:lnTo>
                    <a:pt x="4736924" y="5272480"/>
                  </a:lnTo>
                  <a:lnTo>
                    <a:pt x="4746797" y="5223568"/>
                  </a:lnTo>
                  <a:lnTo>
                    <a:pt x="4746797" y="125650"/>
                  </a:lnTo>
                  <a:lnTo>
                    <a:pt x="4736924" y="76743"/>
                  </a:lnTo>
                  <a:lnTo>
                    <a:pt x="4709997" y="36803"/>
                  </a:lnTo>
                  <a:lnTo>
                    <a:pt x="4670058" y="9874"/>
                  </a:lnTo>
                  <a:lnTo>
                    <a:pt x="4621147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70" name="object 17">
              <a:extLst>
                <a:ext uri="{FF2B5EF4-FFF2-40B4-BE49-F238E27FC236}">
                  <a16:creationId xmlns:a16="http://schemas.microsoft.com/office/drawing/2014/main" id="{44A392BD-60F6-90C9-7D2F-C68052876C3B}"/>
                </a:ext>
              </a:extLst>
            </p:cNvPr>
            <p:cNvSpPr/>
            <p:nvPr/>
          </p:nvSpPr>
          <p:spPr>
            <a:xfrm>
              <a:off x="14162744" y="3597096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5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71" name="object 18">
            <a:extLst>
              <a:ext uri="{FF2B5EF4-FFF2-40B4-BE49-F238E27FC236}">
                <a16:creationId xmlns:a16="http://schemas.microsoft.com/office/drawing/2014/main" id="{01434C66-859A-A7C5-A399-C4FC6FB58C02}"/>
              </a:ext>
            </a:extLst>
          </p:cNvPr>
          <p:cNvSpPr txBox="1"/>
          <p:nvPr/>
        </p:nvSpPr>
        <p:spPr>
          <a:xfrm>
            <a:off x="6756434" y="7979319"/>
            <a:ext cx="4656971" cy="2609696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4632" marR="6161" indent="-4621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699" b="1" spc="-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Storm</a:t>
            </a:r>
            <a:r>
              <a:rPr sz="3699" b="1" spc="-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Alliance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is</a:t>
            </a:r>
            <a:r>
              <a:rPr sz="3699" b="1" spc="-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preparing</a:t>
            </a:r>
            <a:r>
              <a:rPr sz="3699" b="1" spc="-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plans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3699" b="1" spc="-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6">
                <a:solidFill>
                  <a:srgbClr val="FFFFFF"/>
                </a:solidFill>
                <a:latin typeface="Poppins"/>
                <a:cs typeface="Poppins"/>
              </a:rPr>
              <a:t>Knaresborough, </a:t>
            </a:r>
            <a:r>
              <a:rPr sz="3699" b="1" spc="-24">
                <a:solidFill>
                  <a:srgbClr val="FFFFFF"/>
                </a:solidFill>
                <a:latin typeface="Poppins"/>
                <a:cs typeface="Poppins"/>
              </a:rPr>
              <a:t>Richmond</a:t>
            </a:r>
            <a:r>
              <a:rPr sz="3699" b="1" spc="-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and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Wetherby</a:t>
            </a:r>
            <a:endParaRPr sz="3699">
              <a:latin typeface="Poppins"/>
              <a:cs typeface="Poppins"/>
            </a:endParaRPr>
          </a:p>
        </p:txBody>
      </p:sp>
      <p:grpSp>
        <p:nvGrpSpPr>
          <p:cNvPr id="72" name="object 19">
            <a:extLst>
              <a:ext uri="{FF2B5EF4-FFF2-40B4-BE49-F238E27FC236}">
                <a16:creationId xmlns:a16="http://schemas.microsoft.com/office/drawing/2014/main" id="{77973986-1AAF-8B1A-FBE9-6997C7ED0CBD}"/>
              </a:ext>
            </a:extLst>
          </p:cNvPr>
          <p:cNvGrpSpPr/>
          <p:nvPr/>
        </p:nvGrpSpPr>
        <p:grpSpPr>
          <a:xfrm>
            <a:off x="8272332" y="4656304"/>
            <a:ext cx="1554891" cy="1717525"/>
            <a:chOff x="14472153" y="3869067"/>
            <a:chExt cx="1282065" cy="1416162"/>
          </a:xfrm>
        </p:grpSpPr>
        <p:sp>
          <p:nvSpPr>
            <p:cNvPr id="87" name="object 34">
              <a:extLst>
                <a:ext uri="{FF2B5EF4-FFF2-40B4-BE49-F238E27FC236}">
                  <a16:creationId xmlns:a16="http://schemas.microsoft.com/office/drawing/2014/main" id="{89E995B9-7C18-3A9D-E879-27D8F18DB676}"/>
                </a:ext>
              </a:extLst>
            </p:cNvPr>
            <p:cNvSpPr/>
            <p:nvPr/>
          </p:nvSpPr>
          <p:spPr>
            <a:xfrm>
              <a:off x="14472153" y="3869067"/>
              <a:ext cx="1282065" cy="862965"/>
            </a:xfrm>
            <a:custGeom>
              <a:avLst/>
              <a:gdLst/>
              <a:ahLst/>
              <a:cxnLst/>
              <a:rect l="l" t="t" r="r" b="b"/>
              <a:pathLst>
                <a:path w="1282065" h="862964">
                  <a:moveTo>
                    <a:pt x="430939" y="0"/>
                  </a:moveTo>
                  <a:lnTo>
                    <a:pt x="385719" y="4123"/>
                  </a:lnTo>
                  <a:lnTo>
                    <a:pt x="343159" y="16011"/>
                  </a:lnTo>
                  <a:lnTo>
                    <a:pt x="303969" y="34941"/>
                  </a:lnTo>
                  <a:lnTo>
                    <a:pt x="268859" y="60191"/>
                  </a:lnTo>
                  <a:lnTo>
                    <a:pt x="238539" y="91037"/>
                  </a:lnTo>
                  <a:lnTo>
                    <a:pt x="213721" y="126756"/>
                  </a:lnTo>
                  <a:lnTo>
                    <a:pt x="195114" y="166627"/>
                  </a:lnTo>
                  <a:lnTo>
                    <a:pt x="183429" y="209925"/>
                  </a:lnTo>
                  <a:lnTo>
                    <a:pt x="179376" y="255929"/>
                  </a:lnTo>
                  <a:lnTo>
                    <a:pt x="180703" y="282349"/>
                  </a:lnTo>
                  <a:lnTo>
                    <a:pt x="184593" y="307994"/>
                  </a:lnTo>
                  <a:lnTo>
                    <a:pt x="190914" y="332734"/>
                  </a:lnTo>
                  <a:lnTo>
                    <a:pt x="199533" y="356439"/>
                  </a:lnTo>
                  <a:lnTo>
                    <a:pt x="152599" y="371524"/>
                  </a:lnTo>
                  <a:lnTo>
                    <a:pt x="110141" y="395199"/>
                  </a:lnTo>
                  <a:lnTo>
                    <a:pt x="73158" y="426448"/>
                  </a:lnTo>
                  <a:lnTo>
                    <a:pt x="42652" y="464254"/>
                  </a:lnTo>
                  <a:lnTo>
                    <a:pt x="19623" y="507602"/>
                  </a:lnTo>
                  <a:lnTo>
                    <a:pt x="5072" y="555477"/>
                  </a:lnTo>
                  <a:lnTo>
                    <a:pt x="0" y="606861"/>
                  </a:lnTo>
                  <a:lnTo>
                    <a:pt x="4053" y="652865"/>
                  </a:lnTo>
                  <a:lnTo>
                    <a:pt x="15739" y="696164"/>
                  </a:lnTo>
                  <a:lnTo>
                    <a:pt x="34347" y="736036"/>
                  </a:lnTo>
                  <a:lnTo>
                    <a:pt x="59167" y="771757"/>
                  </a:lnTo>
                  <a:lnTo>
                    <a:pt x="89488" y="802605"/>
                  </a:lnTo>
                  <a:lnTo>
                    <a:pt x="124600" y="827856"/>
                  </a:lnTo>
                  <a:lnTo>
                    <a:pt x="163792" y="846788"/>
                  </a:lnTo>
                  <a:lnTo>
                    <a:pt x="206353" y="858677"/>
                  </a:lnTo>
                  <a:lnTo>
                    <a:pt x="251573" y="862800"/>
                  </a:lnTo>
                  <a:lnTo>
                    <a:pt x="257824" y="862633"/>
                  </a:lnTo>
                  <a:lnTo>
                    <a:pt x="1024576" y="862675"/>
                  </a:lnTo>
                  <a:lnTo>
                    <a:pt x="1075293" y="858677"/>
                  </a:lnTo>
                  <a:lnTo>
                    <a:pt x="1117853" y="846788"/>
                  </a:lnTo>
                  <a:lnTo>
                    <a:pt x="1157043" y="827856"/>
                  </a:lnTo>
                  <a:lnTo>
                    <a:pt x="1192153" y="802605"/>
                  </a:lnTo>
                  <a:lnTo>
                    <a:pt x="1222473" y="771757"/>
                  </a:lnTo>
                  <a:lnTo>
                    <a:pt x="1247291" y="736036"/>
                  </a:lnTo>
                  <a:lnTo>
                    <a:pt x="1265898" y="696164"/>
                  </a:lnTo>
                  <a:lnTo>
                    <a:pt x="1277583" y="652865"/>
                  </a:lnTo>
                  <a:lnTo>
                    <a:pt x="1281636" y="606861"/>
                  </a:lnTo>
                  <a:lnTo>
                    <a:pt x="1276737" y="556355"/>
                  </a:lnTo>
                  <a:lnTo>
                    <a:pt x="1262675" y="509222"/>
                  </a:lnTo>
                  <a:lnTo>
                    <a:pt x="1240396" y="466423"/>
                  </a:lnTo>
                  <a:lnTo>
                    <a:pt x="1210849" y="428922"/>
                  </a:lnTo>
                  <a:lnTo>
                    <a:pt x="1174983" y="397682"/>
                  </a:lnTo>
                  <a:lnTo>
                    <a:pt x="1133746" y="373664"/>
                  </a:lnTo>
                  <a:lnTo>
                    <a:pt x="1088086" y="357833"/>
                  </a:lnTo>
                  <a:lnTo>
                    <a:pt x="1038952" y="351151"/>
                  </a:lnTo>
                  <a:lnTo>
                    <a:pt x="1039748" y="338220"/>
                  </a:lnTo>
                  <a:lnTo>
                    <a:pt x="1039748" y="331654"/>
                  </a:lnTo>
                  <a:lnTo>
                    <a:pt x="1035695" y="285647"/>
                  </a:lnTo>
                  <a:lnTo>
                    <a:pt x="1024010" y="242346"/>
                  </a:lnTo>
                  <a:lnTo>
                    <a:pt x="1005403" y="202474"/>
                  </a:lnTo>
                  <a:lnTo>
                    <a:pt x="980585" y="166753"/>
                  </a:lnTo>
                  <a:lnTo>
                    <a:pt x="950265" y="135907"/>
                  </a:lnTo>
                  <a:lnTo>
                    <a:pt x="915155" y="110657"/>
                  </a:lnTo>
                  <a:lnTo>
                    <a:pt x="875965" y="91726"/>
                  </a:lnTo>
                  <a:lnTo>
                    <a:pt x="833405" y="79838"/>
                  </a:lnTo>
                  <a:lnTo>
                    <a:pt x="788185" y="75714"/>
                  </a:lnTo>
                  <a:lnTo>
                    <a:pt x="749047" y="78802"/>
                  </a:lnTo>
                  <a:lnTo>
                    <a:pt x="711818" y="87751"/>
                  </a:lnTo>
                  <a:lnTo>
                    <a:pt x="676949" y="102086"/>
                  </a:lnTo>
                  <a:lnTo>
                    <a:pt x="644891" y="121336"/>
                  </a:lnTo>
                  <a:lnTo>
                    <a:pt x="614289" y="80756"/>
                  </a:lnTo>
                  <a:lnTo>
                    <a:pt x="576454" y="47170"/>
                  </a:lnTo>
                  <a:lnTo>
                    <a:pt x="532525" y="21739"/>
                  </a:lnTo>
                  <a:lnTo>
                    <a:pt x="483641" y="5628"/>
                  </a:lnTo>
                  <a:lnTo>
                    <a:pt x="43093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88" name="object 35">
              <a:extLst>
                <a:ext uri="{FF2B5EF4-FFF2-40B4-BE49-F238E27FC236}">
                  <a16:creationId xmlns:a16="http://schemas.microsoft.com/office/drawing/2014/main" id="{27654BB1-78A8-48FD-6D42-28F0DFB07CD3}"/>
                </a:ext>
              </a:extLst>
            </p:cNvPr>
            <p:cNvSpPr/>
            <p:nvPr/>
          </p:nvSpPr>
          <p:spPr>
            <a:xfrm>
              <a:off x="14472153" y="3869067"/>
              <a:ext cx="1282065" cy="862965"/>
            </a:xfrm>
            <a:custGeom>
              <a:avLst/>
              <a:gdLst/>
              <a:ahLst/>
              <a:cxnLst/>
              <a:rect l="l" t="t" r="r" b="b"/>
              <a:pathLst>
                <a:path w="1282065" h="862964">
                  <a:moveTo>
                    <a:pt x="1038952" y="351151"/>
                  </a:moveTo>
                  <a:lnTo>
                    <a:pt x="1039434" y="344712"/>
                  </a:lnTo>
                  <a:lnTo>
                    <a:pt x="1039748" y="338220"/>
                  </a:lnTo>
                  <a:lnTo>
                    <a:pt x="1039748" y="331654"/>
                  </a:lnTo>
                  <a:lnTo>
                    <a:pt x="1035695" y="285647"/>
                  </a:lnTo>
                  <a:lnTo>
                    <a:pt x="1024010" y="242346"/>
                  </a:lnTo>
                  <a:lnTo>
                    <a:pt x="1005403" y="202474"/>
                  </a:lnTo>
                  <a:lnTo>
                    <a:pt x="980585" y="166753"/>
                  </a:lnTo>
                  <a:lnTo>
                    <a:pt x="950265" y="135907"/>
                  </a:lnTo>
                  <a:lnTo>
                    <a:pt x="915155" y="110657"/>
                  </a:lnTo>
                  <a:lnTo>
                    <a:pt x="875965" y="91726"/>
                  </a:lnTo>
                  <a:lnTo>
                    <a:pt x="833405" y="79838"/>
                  </a:lnTo>
                  <a:lnTo>
                    <a:pt x="788185" y="75714"/>
                  </a:lnTo>
                  <a:lnTo>
                    <a:pt x="749047" y="78802"/>
                  </a:lnTo>
                  <a:lnTo>
                    <a:pt x="711818" y="87751"/>
                  </a:lnTo>
                  <a:lnTo>
                    <a:pt x="676949" y="102086"/>
                  </a:lnTo>
                  <a:lnTo>
                    <a:pt x="644891" y="121336"/>
                  </a:lnTo>
                  <a:lnTo>
                    <a:pt x="614289" y="80756"/>
                  </a:lnTo>
                  <a:lnTo>
                    <a:pt x="576454" y="47170"/>
                  </a:lnTo>
                  <a:lnTo>
                    <a:pt x="532525" y="21739"/>
                  </a:lnTo>
                  <a:lnTo>
                    <a:pt x="483641" y="5628"/>
                  </a:lnTo>
                  <a:lnTo>
                    <a:pt x="430939" y="0"/>
                  </a:lnTo>
                  <a:lnTo>
                    <a:pt x="385719" y="4123"/>
                  </a:lnTo>
                  <a:lnTo>
                    <a:pt x="343159" y="16011"/>
                  </a:lnTo>
                  <a:lnTo>
                    <a:pt x="303969" y="34941"/>
                  </a:lnTo>
                  <a:lnTo>
                    <a:pt x="268859" y="60191"/>
                  </a:lnTo>
                  <a:lnTo>
                    <a:pt x="238539" y="91037"/>
                  </a:lnTo>
                  <a:lnTo>
                    <a:pt x="213721" y="126756"/>
                  </a:lnTo>
                  <a:lnTo>
                    <a:pt x="195114" y="166627"/>
                  </a:lnTo>
                  <a:lnTo>
                    <a:pt x="183429" y="209925"/>
                  </a:lnTo>
                  <a:lnTo>
                    <a:pt x="179376" y="255929"/>
                  </a:lnTo>
                  <a:lnTo>
                    <a:pt x="180703" y="282349"/>
                  </a:lnTo>
                  <a:lnTo>
                    <a:pt x="184593" y="307994"/>
                  </a:lnTo>
                  <a:lnTo>
                    <a:pt x="190914" y="332734"/>
                  </a:lnTo>
                  <a:lnTo>
                    <a:pt x="199533" y="356439"/>
                  </a:lnTo>
                  <a:lnTo>
                    <a:pt x="152599" y="371524"/>
                  </a:lnTo>
                  <a:lnTo>
                    <a:pt x="110141" y="395199"/>
                  </a:lnTo>
                  <a:lnTo>
                    <a:pt x="73158" y="426448"/>
                  </a:lnTo>
                  <a:lnTo>
                    <a:pt x="42652" y="464254"/>
                  </a:lnTo>
                  <a:lnTo>
                    <a:pt x="19623" y="507602"/>
                  </a:lnTo>
                  <a:lnTo>
                    <a:pt x="5072" y="555477"/>
                  </a:lnTo>
                  <a:lnTo>
                    <a:pt x="0" y="606861"/>
                  </a:lnTo>
                  <a:lnTo>
                    <a:pt x="4053" y="652865"/>
                  </a:lnTo>
                  <a:lnTo>
                    <a:pt x="15739" y="696164"/>
                  </a:lnTo>
                  <a:lnTo>
                    <a:pt x="34347" y="736036"/>
                  </a:lnTo>
                  <a:lnTo>
                    <a:pt x="59167" y="771757"/>
                  </a:lnTo>
                  <a:lnTo>
                    <a:pt x="89488" y="802605"/>
                  </a:lnTo>
                  <a:lnTo>
                    <a:pt x="124600" y="827856"/>
                  </a:lnTo>
                  <a:lnTo>
                    <a:pt x="163792" y="846788"/>
                  </a:lnTo>
                  <a:lnTo>
                    <a:pt x="206353" y="858677"/>
                  </a:lnTo>
                  <a:lnTo>
                    <a:pt x="251573" y="862800"/>
                  </a:lnTo>
                  <a:lnTo>
                    <a:pt x="253667" y="862800"/>
                  </a:lnTo>
                  <a:lnTo>
                    <a:pt x="255740" y="862685"/>
                  </a:lnTo>
                  <a:lnTo>
                    <a:pt x="257824" y="862633"/>
                  </a:lnTo>
                  <a:lnTo>
                    <a:pt x="315547" y="862658"/>
                  </a:lnTo>
                  <a:lnTo>
                    <a:pt x="363535" y="862678"/>
                  </a:lnTo>
                  <a:lnTo>
                    <a:pt x="421155" y="862700"/>
                  </a:lnTo>
                  <a:lnTo>
                    <a:pt x="486067" y="862724"/>
                  </a:lnTo>
                  <a:lnTo>
                    <a:pt x="555933" y="862746"/>
                  </a:lnTo>
                  <a:lnTo>
                    <a:pt x="628412" y="862766"/>
                  </a:lnTo>
                  <a:lnTo>
                    <a:pt x="701166" y="862781"/>
                  </a:lnTo>
                  <a:lnTo>
                    <a:pt x="771855" y="862791"/>
                  </a:lnTo>
                  <a:lnTo>
                    <a:pt x="838139" y="862793"/>
                  </a:lnTo>
                  <a:lnTo>
                    <a:pt x="897680" y="862786"/>
                  </a:lnTo>
                  <a:lnTo>
                    <a:pt x="948139" y="862769"/>
                  </a:lnTo>
                  <a:lnTo>
                    <a:pt x="987175" y="862738"/>
                  </a:lnTo>
                  <a:lnTo>
                    <a:pt x="1021696" y="862612"/>
                  </a:lnTo>
                  <a:lnTo>
                    <a:pt x="1021832" y="862581"/>
                  </a:lnTo>
                  <a:lnTo>
                    <a:pt x="1024576" y="862675"/>
                  </a:lnTo>
                  <a:lnTo>
                    <a:pt x="1027309" y="862800"/>
                  </a:lnTo>
                  <a:lnTo>
                    <a:pt x="1030073" y="862800"/>
                  </a:lnTo>
                  <a:lnTo>
                    <a:pt x="1075293" y="858677"/>
                  </a:lnTo>
                  <a:lnTo>
                    <a:pt x="1117853" y="846788"/>
                  </a:lnTo>
                  <a:lnTo>
                    <a:pt x="1157043" y="827856"/>
                  </a:lnTo>
                  <a:lnTo>
                    <a:pt x="1192153" y="802605"/>
                  </a:lnTo>
                  <a:lnTo>
                    <a:pt x="1222473" y="771757"/>
                  </a:lnTo>
                  <a:lnTo>
                    <a:pt x="1247291" y="736036"/>
                  </a:lnTo>
                  <a:lnTo>
                    <a:pt x="1265898" y="696164"/>
                  </a:lnTo>
                  <a:lnTo>
                    <a:pt x="1277583" y="652865"/>
                  </a:lnTo>
                  <a:lnTo>
                    <a:pt x="1281636" y="606861"/>
                  </a:lnTo>
                  <a:lnTo>
                    <a:pt x="1276737" y="556355"/>
                  </a:lnTo>
                  <a:lnTo>
                    <a:pt x="1262675" y="509222"/>
                  </a:lnTo>
                  <a:lnTo>
                    <a:pt x="1240396" y="466423"/>
                  </a:lnTo>
                  <a:lnTo>
                    <a:pt x="1210849" y="428922"/>
                  </a:lnTo>
                  <a:lnTo>
                    <a:pt x="1174983" y="397682"/>
                  </a:lnTo>
                  <a:lnTo>
                    <a:pt x="1133746" y="373664"/>
                  </a:lnTo>
                  <a:lnTo>
                    <a:pt x="1088086" y="357833"/>
                  </a:lnTo>
                  <a:lnTo>
                    <a:pt x="1038952" y="351151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89" name="object 36">
              <a:extLst>
                <a:ext uri="{FF2B5EF4-FFF2-40B4-BE49-F238E27FC236}">
                  <a16:creationId xmlns:a16="http://schemas.microsoft.com/office/drawing/2014/main" id="{E8F5F08B-1AF8-52D9-7406-C89FEC294DC1}"/>
                </a:ext>
              </a:extLst>
            </p:cNvPr>
            <p:cNvSpPr/>
            <p:nvPr/>
          </p:nvSpPr>
          <p:spPr>
            <a:xfrm>
              <a:off x="14948710" y="4560694"/>
              <a:ext cx="328930" cy="724535"/>
            </a:xfrm>
            <a:custGeom>
              <a:avLst/>
              <a:gdLst/>
              <a:ahLst/>
              <a:cxnLst/>
              <a:rect l="l" t="t" r="r" b="b"/>
              <a:pathLst>
                <a:path w="328930" h="724535">
                  <a:moveTo>
                    <a:pt x="278064" y="0"/>
                  </a:moveTo>
                  <a:lnTo>
                    <a:pt x="271143" y="4415"/>
                  </a:lnTo>
                  <a:lnTo>
                    <a:pt x="0" y="353169"/>
                  </a:lnTo>
                  <a:lnTo>
                    <a:pt x="2115" y="361985"/>
                  </a:lnTo>
                  <a:lnTo>
                    <a:pt x="95986" y="406120"/>
                  </a:lnTo>
                  <a:lnTo>
                    <a:pt x="98719" y="411586"/>
                  </a:lnTo>
                  <a:lnTo>
                    <a:pt x="36333" y="709880"/>
                  </a:lnTo>
                  <a:lnTo>
                    <a:pt x="37447" y="718012"/>
                  </a:lnTo>
                  <a:lnTo>
                    <a:pt x="42990" y="723117"/>
                  </a:lnTo>
                  <a:lnTo>
                    <a:pt x="50469" y="724038"/>
                  </a:lnTo>
                  <a:lnTo>
                    <a:pt x="57390" y="719618"/>
                  </a:lnTo>
                  <a:lnTo>
                    <a:pt x="328534" y="370864"/>
                  </a:lnTo>
                  <a:lnTo>
                    <a:pt x="326419" y="362058"/>
                  </a:lnTo>
                  <a:lnTo>
                    <a:pt x="232547" y="317913"/>
                  </a:lnTo>
                  <a:lnTo>
                    <a:pt x="229814" y="312447"/>
                  </a:lnTo>
                  <a:lnTo>
                    <a:pt x="230945" y="307055"/>
                  </a:lnTo>
                  <a:lnTo>
                    <a:pt x="292190" y="14163"/>
                  </a:lnTo>
                  <a:lnTo>
                    <a:pt x="291082" y="6027"/>
                  </a:lnTo>
                  <a:lnTo>
                    <a:pt x="285542" y="921"/>
                  </a:lnTo>
                  <a:lnTo>
                    <a:pt x="27806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90" name="object 37">
              <a:extLst>
                <a:ext uri="{FF2B5EF4-FFF2-40B4-BE49-F238E27FC236}">
                  <a16:creationId xmlns:a16="http://schemas.microsoft.com/office/drawing/2014/main" id="{019B9415-12FF-D2C6-A15B-F783546DBBF0}"/>
                </a:ext>
              </a:extLst>
            </p:cNvPr>
            <p:cNvSpPr/>
            <p:nvPr/>
          </p:nvSpPr>
          <p:spPr>
            <a:xfrm>
              <a:off x="14948710" y="4560694"/>
              <a:ext cx="328930" cy="724535"/>
            </a:xfrm>
            <a:custGeom>
              <a:avLst/>
              <a:gdLst/>
              <a:ahLst/>
              <a:cxnLst/>
              <a:rect l="l" t="t" r="r" b="b"/>
              <a:pathLst>
                <a:path w="328930" h="724535">
                  <a:moveTo>
                    <a:pt x="230945" y="307055"/>
                  </a:moveTo>
                  <a:lnTo>
                    <a:pt x="292190" y="14163"/>
                  </a:lnTo>
                  <a:lnTo>
                    <a:pt x="291082" y="6027"/>
                  </a:lnTo>
                  <a:lnTo>
                    <a:pt x="285542" y="921"/>
                  </a:lnTo>
                  <a:lnTo>
                    <a:pt x="278064" y="0"/>
                  </a:lnTo>
                  <a:lnTo>
                    <a:pt x="271143" y="4415"/>
                  </a:lnTo>
                  <a:lnTo>
                    <a:pt x="4680" y="347148"/>
                  </a:lnTo>
                  <a:lnTo>
                    <a:pt x="0" y="353169"/>
                  </a:lnTo>
                  <a:lnTo>
                    <a:pt x="2115" y="361985"/>
                  </a:lnTo>
                  <a:lnTo>
                    <a:pt x="9015" y="365231"/>
                  </a:lnTo>
                  <a:lnTo>
                    <a:pt x="91002" y="403774"/>
                  </a:lnTo>
                  <a:lnTo>
                    <a:pt x="95986" y="406120"/>
                  </a:lnTo>
                  <a:lnTo>
                    <a:pt x="98719" y="411586"/>
                  </a:lnTo>
                  <a:lnTo>
                    <a:pt x="97588" y="416978"/>
                  </a:lnTo>
                  <a:lnTo>
                    <a:pt x="36333" y="709880"/>
                  </a:lnTo>
                  <a:lnTo>
                    <a:pt x="37447" y="718012"/>
                  </a:lnTo>
                  <a:lnTo>
                    <a:pt x="42990" y="723117"/>
                  </a:lnTo>
                  <a:lnTo>
                    <a:pt x="50469" y="724038"/>
                  </a:lnTo>
                  <a:lnTo>
                    <a:pt x="57390" y="719618"/>
                  </a:lnTo>
                  <a:lnTo>
                    <a:pt x="323854" y="376885"/>
                  </a:lnTo>
                  <a:lnTo>
                    <a:pt x="328534" y="370864"/>
                  </a:lnTo>
                  <a:lnTo>
                    <a:pt x="326419" y="362058"/>
                  </a:lnTo>
                  <a:lnTo>
                    <a:pt x="319519" y="358802"/>
                  </a:lnTo>
                  <a:lnTo>
                    <a:pt x="237532" y="320259"/>
                  </a:lnTo>
                  <a:lnTo>
                    <a:pt x="232547" y="317913"/>
                  </a:lnTo>
                  <a:lnTo>
                    <a:pt x="229814" y="312447"/>
                  </a:lnTo>
                  <a:lnTo>
                    <a:pt x="230945" y="307055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73" name="object 45">
            <a:extLst>
              <a:ext uri="{FF2B5EF4-FFF2-40B4-BE49-F238E27FC236}">
                <a16:creationId xmlns:a16="http://schemas.microsoft.com/office/drawing/2014/main" id="{4CEDD75C-54F5-D3E2-5099-045524C84774}"/>
              </a:ext>
            </a:extLst>
          </p:cNvPr>
          <p:cNvGrpSpPr/>
          <p:nvPr/>
        </p:nvGrpSpPr>
        <p:grpSpPr>
          <a:xfrm>
            <a:off x="2151611" y="4834279"/>
            <a:ext cx="1569078" cy="1279054"/>
            <a:chOff x="4344435" y="4034677"/>
            <a:chExt cx="1293763" cy="1054628"/>
          </a:xfrm>
        </p:grpSpPr>
        <p:sp>
          <p:nvSpPr>
            <p:cNvPr id="74" name="object 46">
              <a:extLst>
                <a:ext uri="{FF2B5EF4-FFF2-40B4-BE49-F238E27FC236}">
                  <a16:creationId xmlns:a16="http://schemas.microsoft.com/office/drawing/2014/main" id="{8F83BB0F-8DBF-22FD-4AAF-CF7A1EA6B3F8}"/>
                </a:ext>
              </a:extLst>
            </p:cNvPr>
            <p:cNvSpPr/>
            <p:nvPr/>
          </p:nvSpPr>
          <p:spPr>
            <a:xfrm>
              <a:off x="4880549" y="4392605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46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object 47">
              <a:extLst>
                <a:ext uri="{FF2B5EF4-FFF2-40B4-BE49-F238E27FC236}">
                  <a16:creationId xmlns:a16="http://schemas.microsoft.com/office/drawing/2014/main" id="{A4A517FF-6740-8A21-DB27-42A519DF40A9}"/>
                </a:ext>
              </a:extLst>
            </p:cNvPr>
            <p:cNvSpPr/>
            <p:nvPr/>
          </p:nvSpPr>
          <p:spPr>
            <a:xfrm>
              <a:off x="5101694" y="4392605"/>
              <a:ext cx="0" cy="80010"/>
            </a:xfrm>
            <a:custGeom>
              <a:avLst/>
              <a:gdLst/>
              <a:ahLst/>
              <a:cxnLst/>
              <a:rect l="l" t="t" r="r" b="b"/>
              <a:pathLst>
                <a:path h="80010">
                  <a:moveTo>
                    <a:pt x="0" y="0"/>
                  </a:moveTo>
                  <a:lnTo>
                    <a:pt x="0" y="79746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6" name="object 48">
              <a:extLst>
                <a:ext uri="{FF2B5EF4-FFF2-40B4-BE49-F238E27FC236}">
                  <a16:creationId xmlns:a16="http://schemas.microsoft.com/office/drawing/2014/main" id="{EBB29D00-3FCD-1331-12F0-7C9E82D9A82C}"/>
                </a:ext>
              </a:extLst>
            </p:cNvPr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6163" y="4791549"/>
              <a:ext cx="254084" cy="297756"/>
            </a:xfrm>
            <a:prstGeom prst="rect">
              <a:avLst/>
            </a:prstGeom>
          </p:spPr>
        </p:pic>
        <p:pic>
          <p:nvPicPr>
            <p:cNvPr id="77" name="object 49">
              <a:extLst>
                <a:ext uri="{FF2B5EF4-FFF2-40B4-BE49-F238E27FC236}">
                  <a16:creationId xmlns:a16="http://schemas.microsoft.com/office/drawing/2014/main" id="{09D8E878-B74C-2A2F-911B-B4DE37891762}"/>
                </a:ext>
              </a:extLst>
            </p:cNvPr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1997" y="4791549"/>
              <a:ext cx="254084" cy="297756"/>
            </a:xfrm>
            <a:prstGeom prst="rect">
              <a:avLst/>
            </a:prstGeom>
          </p:spPr>
        </p:pic>
        <p:sp>
          <p:nvSpPr>
            <p:cNvPr id="78" name="object 50">
              <a:extLst>
                <a:ext uri="{FF2B5EF4-FFF2-40B4-BE49-F238E27FC236}">
                  <a16:creationId xmlns:a16="http://schemas.microsoft.com/office/drawing/2014/main" id="{0C6CF418-C936-B418-94E4-5DCF410BF0C7}"/>
                </a:ext>
              </a:extLst>
            </p:cNvPr>
            <p:cNvSpPr/>
            <p:nvPr/>
          </p:nvSpPr>
          <p:spPr>
            <a:xfrm>
              <a:off x="4679508" y="4436760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70" h="623570">
                  <a:moveTo>
                    <a:pt x="455692" y="0"/>
                  </a:moveTo>
                  <a:lnTo>
                    <a:pt x="167534" y="0"/>
                  </a:lnTo>
                  <a:lnTo>
                    <a:pt x="122995" y="5984"/>
                  </a:lnTo>
                  <a:lnTo>
                    <a:pt x="82974" y="22872"/>
                  </a:lnTo>
                  <a:lnTo>
                    <a:pt x="49067" y="49067"/>
                  </a:lnTo>
                  <a:lnTo>
                    <a:pt x="22872" y="82974"/>
                  </a:lnTo>
                  <a:lnTo>
                    <a:pt x="5984" y="122995"/>
                  </a:lnTo>
                  <a:lnTo>
                    <a:pt x="0" y="167534"/>
                  </a:lnTo>
                  <a:lnTo>
                    <a:pt x="0" y="321665"/>
                  </a:lnTo>
                  <a:lnTo>
                    <a:pt x="3946" y="370580"/>
                  </a:lnTo>
                  <a:lnTo>
                    <a:pt x="15373" y="416983"/>
                  </a:lnTo>
                  <a:lnTo>
                    <a:pt x="33659" y="460251"/>
                  </a:lnTo>
                  <a:lnTo>
                    <a:pt x="58183" y="499764"/>
                  </a:lnTo>
                  <a:lnTo>
                    <a:pt x="88324" y="534902"/>
                  </a:lnTo>
                  <a:lnTo>
                    <a:pt x="123462" y="565043"/>
                  </a:lnTo>
                  <a:lnTo>
                    <a:pt x="162975" y="589567"/>
                  </a:lnTo>
                  <a:lnTo>
                    <a:pt x="206243" y="607853"/>
                  </a:lnTo>
                  <a:lnTo>
                    <a:pt x="252646" y="619280"/>
                  </a:lnTo>
                  <a:lnTo>
                    <a:pt x="301561" y="623227"/>
                  </a:lnTo>
                  <a:lnTo>
                    <a:pt x="321665" y="623227"/>
                  </a:lnTo>
                  <a:lnTo>
                    <a:pt x="370580" y="619280"/>
                  </a:lnTo>
                  <a:lnTo>
                    <a:pt x="416983" y="607853"/>
                  </a:lnTo>
                  <a:lnTo>
                    <a:pt x="460251" y="589567"/>
                  </a:lnTo>
                  <a:lnTo>
                    <a:pt x="499764" y="565043"/>
                  </a:lnTo>
                  <a:lnTo>
                    <a:pt x="534902" y="534902"/>
                  </a:lnTo>
                  <a:lnTo>
                    <a:pt x="565043" y="499764"/>
                  </a:lnTo>
                  <a:lnTo>
                    <a:pt x="589567" y="460251"/>
                  </a:lnTo>
                  <a:lnTo>
                    <a:pt x="607853" y="416983"/>
                  </a:lnTo>
                  <a:lnTo>
                    <a:pt x="619280" y="370580"/>
                  </a:lnTo>
                  <a:lnTo>
                    <a:pt x="623227" y="321665"/>
                  </a:lnTo>
                  <a:lnTo>
                    <a:pt x="623227" y="167534"/>
                  </a:lnTo>
                  <a:lnTo>
                    <a:pt x="617242" y="122995"/>
                  </a:lnTo>
                  <a:lnTo>
                    <a:pt x="600354" y="82974"/>
                  </a:lnTo>
                  <a:lnTo>
                    <a:pt x="574159" y="49067"/>
                  </a:lnTo>
                  <a:lnTo>
                    <a:pt x="540252" y="22872"/>
                  </a:lnTo>
                  <a:lnTo>
                    <a:pt x="500231" y="5984"/>
                  </a:lnTo>
                  <a:lnTo>
                    <a:pt x="45569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object 51">
              <a:extLst>
                <a:ext uri="{FF2B5EF4-FFF2-40B4-BE49-F238E27FC236}">
                  <a16:creationId xmlns:a16="http://schemas.microsoft.com/office/drawing/2014/main" id="{1ABB9FC8-D514-23A0-DE2F-8351D05E3097}"/>
                </a:ext>
              </a:extLst>
            </p:cNvPr>
            <p:cNvSpPr/>
            <p:nvPr/>
          </p:nvSpPr>
          <p:spPr>
            <a:xfrm>
              <a:off x="4679508" y="4436760"/>
              <a:ext cx="623570" cy="623570"/>
            </a:xfrm>
            <a:custGeom>
              <a:avLst/>
              <a:gdLst/>
              <a:ahLst/>
              <a:cxnLst/>
              <a:rect l="l" t="t" r="r" b="b"/>
              <a:pathLst>
                <a:path w="623570" h="623570">
                  <a:moveTo>
                    <a:pt x="167534" y="0"/>
                  </a:moveTo>
                  <a:lnTo>
                    <a:pt x="122995" y="5984"/>
                  </a:lnTo>
                  <a:lnTo>
                    <a:pt x="82974" y="22872"/>
                  </a:lnTo>
                  <a:lnTo>
                    <a:pt x="49067" y="49067"/>
                  </a:lnTo>
                  <a:lnTo>
                    <a:pt x="22872" y="82974"/>
                  </a:lnTo>
                  <a:lnTo>
                    <a:pt x="5984" y="122995"/>
                  </a:lnTo>
                  <a:lnTo>
                    <a:pt x="0" y="167534"/>
                  </a:lnTo>
                  <a:lnTo>
                    <a:pt x="0" y="321665"/>
                  </a:lnTo>
                  <a:lnTo>
                    <a:pt x="3946" y="370580"/>
                  </a:lnTo>
                  <a:lnTo>
                    <a:pt x="15373" y="416983"/>
                  </a:lnTo>
                  <a:lnTo>
                    <a:pt x="33659" y="460251"/>
                  </a:lnTo>
                  <a:lnTo>
                    <a:pt x="58183" y="499764"/>
                  </a:lnTo>
                  <a:lnTo>
                    <a:pt x="88324" y="534902"/>
                  </a:lnTo>
                  <a:lnTo>
                    <a:pt x="123462" y="565043"/>
                  </a:lnTo>
                  <a:lnTo>
                    <a:pt x="162975" y="589567"/>
                  </a:lnTo>
                  <a:lnTo>
                    <a:pt x="206243" y="607853"/>
                  </a:lnTo>
                  <a:lnTo>
                    <a:pt x="252646" y="619280"/>
                  </a:lnTo>
                  <a:lnTo>
                    <a:pt x="301561" y="623227"/>
                  </a:lnTo>
                  <a:lnTo>
                    <a:pt x="321665" y="623227"/>
                  </a:lnTo>
                  <a:lnTo>
                    <a:pt x="370580" y="619280"/>
                  </a:lnTo>
                  <a:lnTo>
                    <a:pt x="416983" y="607853"/>
                  </a:lnTo>
                  <a:lnTo>
                    <a:pt x="460251" y="589567"/>
                  </a:lnTo>
                  <a:lnTo>
                    <a:pt x="499764" y="565043"/>
                  </a:lnTo>
                  <a:lnTo>
                    <a:pt x="534902" y="534902"/>
                  </a:lnTo>
                  <a:lnTo>
                    <a:pt x="565043" y="499764"/>
                  </a:lnTo>
                  <a:lnTo>
                    <a:pt x="589567" y="460251"/>
                  </a:lnTo>
                  <a:lnTo>
                    <a:pt x="607853" y="416983"/>
                  </a:lnTo>
                  <a:lnTo>
                    <a:pt x="619280" y="370580"/>
                  </a:lnTo>
                  <a:lnTo>
                    <a:pt x="623227" y="321665"/>
                  </a:lnTo>
                  <a:lnTo>
                    <a:pt x="623227" y="167534"/>
                  </a:lnTo>
                  <a:lnTo>
                    <a:pt x="617242" y="122995"/>
                  </a:lnTo>
                  <a:lnTo>
                    <a:pt x="600354" y="82974"/>
                  </a:lnTo>
                  <a:lnTo>
                    <a:pt x="574159" y="49067"/>
                  </a:lnTo>
                  <a:lnTo>
                    <a:pt x="540252" y="22872"/>
                  </a:lnTo>
                  <a:lnTo>
                    <a:pt x="500231" y="5984"/>
                  </a:lnTo>
                  <a:lnTo>
                    <a:pt x="455692" y="0"/>
                  </a:lnTo>
                  <a:lnTo>
                    <a:pt x="167534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object 52">
              <a:extLst>
                <a:ext uri="{FF2B5EF4-FFF2-40B4-BE49-F238E27FC236}">
                  <a16:creationId xmlns:a16="http://schemas.microsoft.com/office/drawing/2014/main" id="{9EE2B340-AF58-8C3D-C3AC-2B8DBE068E4A}"/>
                </a:ext>
              </a:extLst>
            </p:cNvPr>
            <p:cNvSpPr/>
            <p:nvPr/>
          </p:nvSpPr>
          <p:spPr>
            <a:xfrm>
              <a:off x="4523255" y="4294859"/>
              <a:ext cx="125730" cy="343535"/>
            </a:xfrm>
            <a:custGeom>
              <a:avLst/>
              <a:gdLst/>
              <a:ahLst/>
              <a:cxnLst/>
              <a:rect l="l" t="t" r="r" b="b"/>
              <a:pathLst>
                <a:path w="125729" h="343535">
                  <a:moveTo>
                    <a:pt x="0" y="0"/>
                  </a:moveTo>
                  <a:lnTo>
                    <a:pt x="0" y="215962"/>
                  </a:lnTo>
                  <a:lnTo>
                    <a:pt x="9863" y="265523"/>
                  </a:lnTo>
                  <a:lnTo>
                    <a:pt x="36763" y="305995"/>
                  </a:lnTo>
                  <a:lnTo>
                    <a:pt x="76659" y="333282"/>
                  </a:lnTo>
                  <a:lnTo>
                    <a:pt x="125514" y="343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object 53">
              <a:extLst>
                <a:ext uri="{FF2B5EF4-FFF2-40B4-BE49-F238E27FC236}">
                  <a16:creationId xmlns:a16="http://schemas.microsoft.com/office/drawing/2014/main" id="{25FD6D17-39D5-97B7-13B2-E590D4C4C7C9}"/>
                </a:ext>
              </a:extLst>
            </p:cNvPr>
            <p:cNvSpPr/>
            <p:nvPr/>
          </p:nvSpPr>
          <p:spPr>
            <a:xfrm>
              <a:off x="4523255" y="4294859"/>
              <a:ext cx="125730" cy="343535"/>
            </a:xfrm>
            <a:custGeom>
              <a:avLst/>
              <a:gdLst/>
              <a:ahLst/>
              <a:cxnLst/>
              <a:rect l="l" t="t" r="r" b="b"/>
              <a:pathLst>
                <a:path w="125729" h="343535">
                  <a:moveTo>
                    <a:pt x="0" y="0"/>
                  </a:moveTo>
                  <a:lnTo>
                    <a:pt x="0" y="215962"/>
                  </a:lnTo>
                  <a:lnTo>
                    <a:pt x="9863" y="265523"/>
                  </a:lnTo>
                  <a:lnTo>
                    <a:pt x="36763" y="305995"/>
                  </a:lnTo>
                  <a:lnTo>
                    <a:pt x="76659" y="333282"/>
                  </a:lnTo>
                  <a:lnTo>
                    <a:pt x="125514" y="343287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object 54">
              <a:extLst>
                <a:ext uri="{FF2B5EF4-FFF2-40B4-BE49-F238E27FC236}">
                  <a16:creationId xmlns:a16="http://schemas.microsoft.com/office/drawing/2014/main" id="{CA819D10-C8F9-04CD-B571-F218B720DD7A}"/>
                </a:ext>
              </a:extLst>
            </p:cNvPr>
            <p:cNvSpPr/>
            <p:nvPr/>
          </p:nvSpPr>
          <p:spPr>
            <a:xfrm>
              <a:off x="4344435" y="4034677"/>
              <a:ext cx="181610" cy="377825"/>
            </a:xfrm>
            <a:custGeom>
              <a:avLst/>
              <a:gdLst/>
              <a:ahLst/>
              <a:cxnLst/>
              <a:rect l="l" t="t" r="r" b="b"/>
              <a:pathLst>
                <a:path w="181610" h="377825">
                  <a:moveTo>
                    <a:pt x="181219" y="0"/>
                  </a:moveTo>
                  <a:lnTo>
                    <a:pt x="133045" y="6748"/>
                  </a:lnTo>
                  <a:lnTo>
                    <a:pt x="89756" y="25793"/>
                  </a:lnTo>
                  <a:lnTo>
                    <a:pt x="53079" y="55333"/>
                  </a:lnTo>
                  <a:lnTo>
                    <a:pt x="24742" y="93567"/>
                  </a:lnTo>
                  <a:lnTo>
                    <a:pt x="6473" y="138695"/>
                  </a:lnTo>
                  <a:lnTo>
                    <a:pt x="0" y="188915"/>
                  </a:lnTo>
                  <a:lnTo>
                    <a:pt x="6473" y="239135"/>
                  </a:lnTo>
                  <a:lnTo>
                    <a:pt x="24742" y="284260"/>
                  </a:lnTo>
                  <a:lnTo>
                    <a:pt x="53079" y="322492"/>
                  </a:lnTo>
                  <a:lnTo>
                    <a:pt x="89756" y="352030"/>
                  </a:lnTo>
                  <a:lnTo>
                    <a:pt x="133045" y="371073"/>
                  </a:lnTo>
                  <a:lnTo>
                    <a:pt x="181219" y="377820"/>
                  </a:lnTo>
                  <a:lnTo>
                    <a:pt x="18121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object 55">
              <a:extLst>
                <a:ext uri="{FF2B5EF4-FFF2-40B4-BE49-F238E27FC236}">
                  <a16:creationId xmlns:a16="http://schemas.microsoft.com/office/drawing/2014/main" id="{A81D8957-5CA8-8241-4E77-5A18D75D0E80}"/>
                </a:ext>
              </a:extLst>
            </p:cNvPr>
            <p:cNvSpPr/>
            <p:nvPr/>
          </p:nvSpPr>
          <p:spPr>
            <a:xfrm>
              <a:off x="4344435" y="4034677"/>
              <a:ext cx="181610" cy="377825"/>
            </a:xfrm>
            <a:custGeom>
              <a:avLst/>
              <a:gdLst/>
              <a:ahLst/>
              <a:cxnLst/>
              <a:rect l="l" t="t" r="r" b="b"/>
              <a:pathLst>
                <a:path w="181610" h="377825">
                  <a:moveTo>
                    <a:pt x="181219" y="0"/>
                  </a:moveTo>
                  <a:lnTo>
                    <a:pt x="133045" y="6748"/>
                  </a:lnTo>
                  <a:lnTo>
                    <a:pt x="89756" y="25793"/>
                  </a:lnTo>
                  <a:lnTo>
                    <a:pt x="53079" y="55333"/>
                  </a:lnTo>
                  <a:lnTo>
                    <a:pt x="24742" y="93567"/>
                  </a:lnTo>
                  <a:lnTo>
                    <a:pt x="6473" y="138695"/>
                  </a:lnTo>
                  <a:lnTo>
                    <a:pt x="0" y="188915"/>
                  </a:lnTo>
                  <a:lnTo>
                    <a:pt x="6473" y="239135"/>
                  </a:lnTo>
                  <a:lnTo>
                    <a:pt x="24742" y="284260"/>
                  </a:lnTo>
                  <a:lnTo>
                    <a:pt x="53079" y="322492"/>
                  </a:lnTo>
                  <a:lnTo>
                    <a:pt x="89756" y="352030"/>
                  </a:lnTo>
                  <a:lnTo>
                    <a:pt x="133045" y="371073"/>
                  </a:lnTo>
                  <a:lnTo>
                    <a:pt x="181219" y="377820"/>
                  </a:lnTo>
                  <a:lnTo>
                    <a:pt x="181219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84" name="object 56">
              <a:extLst>
                <a:ext uri="{FF2B5EF4-FFF2-40B4-BE49-F238E27FC236}">
                  <a16:creationId xmlns:a16="http://schemas.microsoft.com/office/drawing/2014/main" id="{49FED515-2B1D-A15A-C46C-0380E54D4BD6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28839" y="4175090"/>
              <a:ext cx="209153" cy="233477"/>
            </a:xfrm>
            <a:prstGeom prst="rect">
              <a:avLst/>
            </a:prstGeom>
          </p:spPr>
        </p:pic>
        <p:sp>
          <p:nvSpPr>
            <p:cNvPr id="85" name="object 57">
              <a:extLst>
                <a:ext uri="{FF2B5EF4-FFF2-40B4-BE49-F238E27FC236}">
                  <a16:creationId xmlns:a16="http://schemas.microsoft.com/office/drawing/2014/main" id="{51C6533B-6256-0D70-E47E-8EC3CFDB4B81}"/>
                </a:ext>
              </a:extLst>
            </p:cNvPr>
            <p:cNvSpPr/>
            <p:nvPr/>
          </p:nvSpPr>
          <p:spPr>
            <a:xfrm>
              <a:off x="4528839" y="4175090"/>
              <a:ext cx="209550" cy="233679"/>
            </a:xfrm>
            <a:custGeom>
              <a:avLst/>
              <a:gdLst/>
              <a:ahLst/>
              <a:cxnLst/>
              <a:rect l="l" t="t" r="r" b="b"/>
              <a:pathLst>
                <a:path w="209550" h="233679">
                  <a:moveTo>
                    <a:pt x="199920" y="93"/>
                  </a:moveTo>
                  <a:lnTo>
                    <a:pt x="209153" y="42689"/>
                  </a:lnTo>
                  <a:lnTo>
                    <a:pt x="207327" y="86532"/>
                  </a:lnTo>
                  <a:lnTo>
                    <a:pt x="194229" y="129366"/>
                  </a:lnTo>
                  <a:lnTo>
                    <a:pt x="169648" y="168936"/>
                  </a:lnTo>
                  <a:lnTo>
                    <a:pt x="135687" y="200990"/>
                  </a:lnTo>
                  <a:lnTo>
                    <a:pt x="96117" y="222591"/>
                  </a:lnTo>
                  <a:lnTo>
                    <a:pt x="53209" y="233477"/>
                  </a:lnTo>
                  <a:lnTo>
                    <a:pt x="9234" y="233384"/>
                  </a:lnTo>
                  <a:lnTo>
                    <a:pt x="0" y="190787"/>
                  </a:lnTo>
                  <a:lnTo>
                    <a:pt x="1824" y="146943"/>
                  </a:lnTo>
                  <a:lnTo>
                    <a:pt x="14921" y="104106"/>
                  </a:lnTo>
                  <a:lnTo>
                    <a:pt x="39506" y="64530"/>
                  </a:lnTo>
                  <a:lnTo>
                    <a:pt x="73467" y="32482"/>
                  </a:lnTo>
                  <a:lnTo>
                    <a:pt x="113038" y="10884"/>
                  </a:lnTo>
                  <a:lnTo>
                    <a:pt x="155946" y="0"/>
                  </a:lnTo>
                  <a:lnTo>
                    <a:pt x="199920" y="93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object 58">
              <a:extLst>
                <a:ext uri="{FF2B5EF4-FFF2-40B4-BE49-F238E27FC236}">
                  <a16:creationId xmlns:a16="http://schemas.microsoft.com/office/drawing/2014/main" id="{2E11DEA9-2843-9505-FF65-A49F5D88B810}"/>
                </a:ext>
              </a:extLst>
            </p:cNvPr>
            <p:cNvSpPr/>
            <p:nvPr/>
          </p:nvSpPr>
          <p:spPr>
            <a:xfrm>
              <a:off x="5333473" y="4294859"/>
              <a:ext cx="125730" cy="343535"/>
            </a:xfrm>
            <a:custGeom>
              <a:avLst/>
              <a:gdLst/>
              <a:ahLst/>
              <a:cxnLst/>
              <a:rect l="l" t="t" r="r" b="b"/>
              <a:pathLst>
                <a:path w="125729" h="343535">
                  <a:moveTo>
                    <a:pt x="125514" y="0"/>
                  </a:moveTo>
                  <a:lnTo>
                    <a:pt x="0" y="343287"/>
                  </a:lnTo>
                  <a:lnTo>
                    <a:pt x="48854" y="333282"/>
                  </a:lnTo>
                  <a:lnTo>
                    <a:pt x="88751" y="305995"/>
                  </a:lnTo>
                  <a:lnTo>
                    <a:pt x="115650" y="265523"/>
                  </a:lnTo>
                  <a:lnTo>
                    <a:pt x="125514" y="215962"/>
                  </a:lnTo>
                  <a:lnTo>
                    <a:pt x="12551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object 59">
              <a:extLst>
                <a:ext uri="{FF2B5EF4-FFF2-40B4-BE49-F238E27FC236}">
                  <a16:creationId xmlns:a16="http://schemas.microsoft.com/office/drawing/2014/main" id="{20D7D1F7-95FC-45E7-1447-098EFDD125FF}"/>
                </a:ext>
              </a:extLst>
            </p:cNvPr>
            <p:cNvSpPr/>
            <p:nvPr/>
          </p:nvSpPr>
          <p:spPr>
            <a:xfrm>
              <a:off x="5333473" y="4294859"/>
              <a:ext cx="125730" cy="343535"/>
            </a:xfrm>
            <a:custGeom>
              <a:avLst/>
              <a:gdLst/>
              <a:ahLst/>
              <a:cxnLst/>
              <a:rect l="l" t="t" r="r" b="b"/>
              <a:pathLst>
                <a:path w="125729" h="343535">
                  <a:moveTo>
                    <a:pt x="125514" y="0"/>
                  </a:moveTo>
                  <a:lnTo>
                    <a:pt x="125514" y="215962"/>
                  </a:lnTo>
                  <a:lnTo>
                    <a:pt x="115650" y="265523"/>
                  </a:lnTo>
                  <a:lnTo>
                    <a:pt x="88751" y="305995"/>
                  </a:lnTo>
                  <a:lnTo>
                    <a:pt x="48854" y="333282"/>
                  </a:lnTo>
                  <a:lnTo>
                    <a:pt x="0" y="343287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object 60">
              <a:extLst>
                <a:ext uri="{FF2B5EF4-FFF2-40B4-BE49-F238E27FC236}">
                  <a16:creationId xmlns:a16="http://schemas.microsoft.com/office/drawing/2014/main" id="{1297A042-D25B-DC57-E18E-411C0A5DD7A7}"/>
                </a:ext>
              </a:extLst>
            </p:cNvPr>
            <p:cNvSpPr/>
            <p:nvPr/>
          </p:nvSpPr>
          <p:spPr>
            <a:xfrm>
              <a:off x="5456588" y="4034677"/>
              <a:ext cx="181610" cy="377825"/>
            </a:xfrm>
            <a:custGeom>
              <a:avLst/>
              <a:gdLst/>
              <a:ahLst/>
              <a:cxnLst/>
              <a:rect l="l" t="t" r="r" b="b"/>
              <a:pathLst>
                <a:path w="181610" h="377825">
                  <a:moveTo>
                    <a:pt x="0" y="0"/>
                  </a:moveTo>
                  <a:lnTo>
                    <a:pt x="0" y="377820"/>
                  </a:lnTo>
                  <a:lnTo>
                    <a:pt x="48173" y="371073"/>
                  </a:lnTo>
                  <a:lnTo>
                    <a:pt x="91463" y="352030"/>
                  </a:lnTo>
                  <a:lnTo>
                    <a:pt x="128140" y="322492"/>
                  </a:lnTo>
                  <a:lnTo>
                    <a:pt x="156476" y="284260"/>
                  </a:lnTo>
                  <a:lnTo>
                    <a:pt x="174745" y="239135"/>
                  </a:lnTo>
                  <a:lnTo>
                    <a:pt x="181219" y="188915"/>
                  </a:lnTo>
                  <a:lnTo>
                    <a:pt x="174745" y="138695"/>
                  </a:lnTo>
                  <a:lnTo>
                    <a:pt x="156476" y="93567"/>
                  </a:lnTo>
                  <a:lnTo>
                    <a:pt x="128140" y="55333"/>
                  </a:lnTo>
                  <a:lnTo>
                    <a:pt x="91463" y="25793"/>
                  </a:lnTo>
                  <a:lnTo>
                    <a:pt x="48173" y="6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object 61">
              <a:extLst>
                <a:ext uri="{FF2B5EF4-FFF2-40B4-BE49-F238E27FC236}">
                  <a16:creationId xmlns:a16="http://schemas.microsoft.com/office/drawing/2014/main" id="{DBDAC548-231A-5E5A-7345-E40824F1E1F7}"/>
                </a:ext>
              </a:extLst>
            </p:cNvPr>
            <p:cNvSpPr/>
            <p:nvPr/>
          </p:nvSpPr>
          <p:spPr>
            <a:xfrm>
              <a:off x="5456588" y="4034677"/>
              <a:ext cx="181610" cy="377825"/>
            </a:xfrm>
            <a:custGeom>
              <a:avLst/>
              <a:gdLst/>
              <a:ahLst/>
              <a:cxnLst/>
              <a:rect l="l" t="t" r="r" b="b"/>
              <a:pathLst>
                <a:path w="181610" h="377825">
                  <a:moveTo>
                    <a:pt x="0" y="0"/>
                  </a:moveTo>
                  <a:lnTo>
                    <a:pt x="48173" y="6748"/>
                  </a:lnTo>
                  <a:lnTo>
                    <a:pt x="91463" y="25793"/>
                  </a:lnTo>
                  <a:lnTo>
                    <a:pt x="128140" y="55333"/>
                  </a:lnTo>
                  <a:lnTo>
                    <a:pt x="156476" y="93567"/>
                  </a:lnTo>
                  <a:lnTo>
                    <a:pt x="174745" y="138695"/>
                  </a:lnTo>
                  <a:lnTo>
                    <a:pt x="181219" y="188915"/>
                  </a:lnTo>
                  <a:lnTo>
                    <a:pt x="174745" y="239135"/>
                  </a:lnTo>
                  <a:lnTo>
                    <a:pt x="156476" y="284260"/>
                  </a:lnTo>
                  <a:lnTo>
                    <a:pt x="128140" y="322492"/>
                  </a:lnTo>
                  <a:lnTo>
                    <a:pt x="91463" y="352030"/>
                  </a:lnTo>
                  <a:lnTo>
                    <a:pt x="48173" y="371073"/>
                  </a:lnTo>
                  <a:lnTo>
                    <a:pt x="0" y="377820"/>
                  </a:lnTo>
                  <a:lnTo>
                    <a:pt x="0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94" name="object 62">
              <a:extLst>
                <a:ext uri="{FF2B5EF4-FFF2-40B4-BE49-F238E27FC236}">
                  <a16:creationId xmlns:a16="http://schemas.microsoft.com/office/drawing/2014/main" id="{9A862DD8-9ACC-F92F-69A3-A020743A1B7C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4250" y="4175090"/>
              <a:ext cx="209153" cy="233477"/>
            </a:xfrm>
            <a:prstGeom prst="rect">
              <a:avLst/>
            </a:prstGeom>
          </p:spPr>
        </p:pic>
        <p:sp>
          <p:nvSpPr>
            <p:cNvPr id="95" name="object 63">
              <a:extLst>
                <a:ext uri="{FF2B5EF4-FFF2-40B4-BE49-F238E27FC236}">
                  <a16:creationId xmlns:a16="http://schemas.microsoft.com/office/drawing/2014/main" id="{5FFC3442-4EA9-46CF-1123-396FC0134521}"/>
                </a:ext>
              </a:extLst>
            </p:cNvPr>
            <p:cNvSpPr/>
            <p:nvPr/>
          </p:nvSpPr>
          <p:spPr>
            <a:xfrm>
              <a:off x="5244250" y="4175090"/>
              <a:ext cx="209550" cy="233679"/>
            </a:xfrm>
            <a:custGeom>
              <a:avLst/>
              <a:gdLst/>
              <a:ahLst/>
              <a:cxnLst/>
              <a:rect l="l" t="t" r="r" b="b"/>
              <a:pathLst>
                <a:path w="209550" h="233679">
                  <a:moveTo>
                    <a:pt x="9233" y="93"/>
                  </a:moveTo>
                  <a:lnTo>
                    <a:pt x="0" y="42689"/>
                  </a:lnTo>
                  <a:lnTo>
                    <a:pt x="1826" y="86532"/>
                  </a:lnTo>
                  <a:lnTo>
                    <a:pt x="14924" y="129366"/>
                  </a:lnTo>
                  <a:lnTo>
                    <a:pt x="39504" y="168936"/>
                  </a:lnTo>
                  <a:lnTo>
                    <a:pt x="73466" y="200990"/>
                  </a:lnTo>
                  <a:lnTo>
                    <a:pt x="113036" y="222591"/>
                  </a:lnTo>
                  <a:lnTo>
                    <a:pt x="155944" y="233477"/>
                  </a:lnTo>
                  <a:lnTo>
                    <a:pt x="199918" y="233384"/>
                  </a:lnTo>
                  <a:lnTo>
                    <a:pt x="209153" y="190787"/>
                  </a:lnTo>
                  <a:lnTo>
                    <a:pt x="207329" y="146943"/>
                  </a:lnTo>
                  <a:lnTo>
                    <a:pt x="194232" y="104106"/>
                  </a:lnTo>
                  <a:lnTo>
                    <a:pt x="169647" y="64530"/>
                  </a:lnTo>
                  <a:lnTo>
                    <a:pt x="135686" y="32482"/>
                  </a:lnTo>
                  <a:lnTo>
                    <a:pt x="96115" y="10884"/>
                  </a:lnTo>
                  <a:lnTo>
                    <a:pt x="53207" y="0"/>
                  </a:lnTo>
                  <a:lnTo>
                    <a:pt x="9233" y="93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110898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83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" y="1"/>
            <a:ext cx="24382289" cy="13715230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6096171"/>
              <a:ext cx="10052050" cy="5212715"/>
            </a:xfrm>
            <a:custGeom>
              <a:avLst/>
              <a:gdLst/>
              <a:ahLst/>
              <a:cxnLst/>
              <a:rect l="l" t="t" r="r" b="b"/>
              <a:pathLst>
                <a:path w="10052050" h="5212715">
                  <a:moveTo>
                    <a:pt x="10052050" y="962240"/>
                  </a:moveTo>
                  <a:lnTo>
                    <a:pt x="10052037" y="420801"/>
                  </a:lnTo>
                  <a:lnTo>
                    <a:pt x="10000145" y="419227"/>
                  </a:lnTo>
                  <a:lnTo>
                    <a:pt x="9951809" y="414667"/>
                  </a:lnTo>
                  <a:lnTo>
                    <a:pt x="9906762" y="407339"/>
                  </a:lnTo>
                  <a:lnTo>
                    <a:pt x="9864750" y="397497"/>
                  </a:lnTo>
                  <a:lnTo>
                    <a:pt x="9825469" y="385343"/>
                  </a:lnTo>
                  <a:lnTo>
                    <a:pt x="9788652" y="371119"/>
                  </a:lnTo>
                  <a:lnTo>
                    <a:pt x="9754044" y="355053"/>
                  </a:lnTo>
                  <a:lnTo>
                    <a:pt x="9690303" y="318325"/>
                  </a:lnTo>
                  <a:lnTo>
                    <a:pt x="9632048" y="276987"/>
                  </a:lnTo>
                  <a:lnTo>
                    <a:pt x="9577083" y="232905"/>
                  </a:lnTo>
                  <a:lnTo>
                    <a:pt x="9523209" y="187896"/>
                  </a:lnTo>
                  <a:lnTo>
                    <a:pt x="9496006" y="165620"/>
                  </a:lnTo>
                  <a:lnTo>
                    <a:pt x="9439669" y="122682"/>
                  </a:lnTo>
                  <a:lnTo>
                    <a:pt x="9378950" y="83426"/>
                  </a:lnTo>
                  <a:lnTo>
                    <a:pt x="9311640" y="49682"/>
                  </a:lnTo>
                  <a:lnTo>
                    <a:pt x="9274823" y="35458"/>
                  </a:lnTo>
                  <a:lnTo>
                    <a:pt x="9235542" y="23304"/>
                  </a:lnTo>
                  <a:lnTo>
                    <a:pt x="9193517" y="13449"/>
                  </a:lnTo>
                  <a:lnTo>
                    <a:pt x="9148483" y="6134"/>
                  </a:lnTo>
                  <a:lnTo>
                    <a:pt x="9100147" y="1574"/>
                  </a:lnTo>
                  <a:lnTo>
                    <a:pt x="9048242" y="0"/>
                  </a:lnTo>
                  <a:lnTo>
                    <a:pt x="8996350" y="1574"/>
                  </a:lnTo>
                  <a:lnTo>
                    <a:pt x="8948014" y="6134"/>
                  </a:lnTo>
                  <a:lnTo>
                    <a:pt x="8902967" y="13449"/>
                  </a:lnTo>
                  <a:lnTo>
                    <a:pt x="8860942" y="23304"/>
                  </a:lnTo>
                  <a:lnTo>
                    <a:pt x="8821661" y="35458"/>
                  </a:lnTo>
                  <a:lnTo>
                    <a:pt x="8784857" y="49682"/>
                  </a:lnTo>
                  <a:lnTo>
                    <a:pt x="8750236" y="65747"/>
                  </a:lnTo>
                  <a:lnTo>
                    <a:pt x="8686495" y="102476"/>
                  </a:lnTo>
                  <a:lnTo>
                    <a:pt x="8628240" y="143802"/>
                  </a:lnTo>
                  <a:lnTo>
                    <a:pt x="8573275" y="187896"/>
                  </a:lnTo>
                  <a:lnTo>
                    <a:pt x="8519401" y="232905"/>
                  </a:lnTo>
                  <a:lnTo>
                    <a:pt x="8492198" y="255181"/>
                  </a:lnTo>
                  <a:lnTo>
                    <a:pt x="8435861" y="298119"/>
                  </a:lnTo>
                  <a:lnTo>
                    <a:pt x="8375142" y="337375"/>
                  </a:lnTo>
                  <a:lnTo>
                    <a:pt x="8307832" y="371119"/>
                  </a:lnTo>
                  <a:lnTo>
                    <a:pt x="8271015" y="385343"/>
                  </a:lnTo>
                  <a:lnTo>
                    <a:pt x="8231746" y="397497"/>
                  </a:lnTo>
                  <a:lnTo>
                    <a:pt x="8189722" y="407339"/>
                  </a:lnTo>
                  <a:lnTo>
                    <a:pt x="8144675" y="414667"/>
                  </a:lnTo>
                  <a:lnTo>
                    <a:pt x="8096351" y="419227"/>
                  </a:lnTo>
                  <a:lnTo>
                    <a:pt x="8044447" y="420801"/>
                  </a:lnTo>
                  <a:lnTo>
                    <a:pt x="7992542" y="419227"/>
                  </a:lnTo>
                  <a:lnTo>
                    <a:pt x="7944205" y="414667"/>
                  </a:lnTo>
                  <a:lnTo>
                    <a:pt x="7899171" y="407339"/>
                  </a:lnTo>
                  <a:lnTo>
                    <a:pt x="7857147" y="397497"/>
                  </a:lnTo>
                  <a:lnTo>
                    <a:pt x="7817866" y="385343"/>
                  </a:lnTo>
                  <a:lnTo>
                    <a:pt x="7781049" y="371119"/>
                  </a:lnTo>
                  <a:lnTo>
                    <a:pt x="7746441" y="355053"/>
                  </a:lnTo>
                  <a:lnTo>
                    <a:pt x="7682687" y="318325"/>
                  </a:lnTo>
                  <a:lnTo>
                    <a:pt x="7624432" y="276987"/>
                  </a:lnTo>
                  <a:lnTo>
                    <a:pt x="7569467" y="232905"/>
                  </a:lnTo>
                  <a:lnTo>
                    <a:pt x="7515606" y="187896"/>
                  </a:lnTo>
                  <a:lnTo>
                    <a:pt x="7488402" y="165620"/>
                  </a:lnTo>
                  <a:lnTo>
                    <a:pt x="7432065" y="122682"/>
                  </a:lnTo>
                  <a:lnTo>
                    <a:pt x="7371334" y="83426"/>
                  </a:lnTo>
                  <a:lnTo>
                    <a:pt x="7304024" y="49682"/>
                  </a:lnTo>
                  <a:lnTo>
                    <a:pt x="7267219" y="35458"/>
                  </a:lnTo>
                  <a:lnTo>
                    <a:pt x="7227938" y="23304"/>
                  </a:lnTo>
                  <a:lnTo>
                    <a:pt x="7185914" y="13449"/>
                  </a:lnTo>
                  <a:lnTo>
                    <a:pt x="7140880" y="6134"/>
                  </a:lnTo>
                  <a:lnTo>
                    <a:pt x="7092543" y="1574"/>
                  </a:lnTo>
                  <a:lnTo>
                    <a:pt x="7040639" y="0"/>
                  </a:lnTo>
                  <a:lnTo>
                    <a:pt x="6988746" y="1574"/>
                  </a:lnTo>
                  <a:lnTo>
                    <a:pt x="6940410" y="6134"/>
                  </a:lnTo>
                  <a:lnTo>
                    <a:pt x="6895376" y="13449"/>
                  </a:lnTo>
                  <a:lnTo>
                    <a:pt x="6853352" y="23304"/>
                  </a:lnTo>
                  <a:lnTo>
                    <a:pt x="6814071" y="35458"/>
                  </a:lnTo>
                  <a:lnTo>
                    <a:pt x="6777266" y="49682"/>
                  </a:lnTo>
                  <a:lnTo>
                    <a:pt x="6742646" y="65747"/>
                  </a:lnTo>
                  <a:lnTo>
                    <a:pt x="6678904" y="102476"/>
                  </a:lnTo>
                  <a:lnTo>
                    <a:pt x="6620650" y="143802"/>
                  </a:lnTo>
                  <a:lnTo>
                    <a:pt x="6565684" y="187896"/>
                  </a:lnTo>
                  <a:lnTo>
                    <a:pt x="6511823" y="232905"/>
                  </a:lnTo>
                  <a:lnTo>
                    <a:pt x="6484607" y="255181"/>
                  </a:lnTo>
                  <a:lnTo>
                    <a:pt x="6428283" y="298119"/>
                  </a:lnTo>
                  <a:lnTo>
                    <a:pt x="6367551" y="337375"/>
                  </a:lnTo>
                  <a:lnTo>
                    <a:pt x="6300241" y="371119"/>
                  </a:lnTo>
                  <a:lnTo>
                    <a:pt x="6263437" y="385343"/>
                  </a:lnTo>
                  <a:lnTo>
                    <a:pt x="6224155" y="397497"/>
                  </a:lnTo>
                  <a:lnTo>
                    <a:pt x="6182131" y="407339"/>
                  </a:lnTo>
                  <a:lnTo>
                    <a:pt x="6137084" y="414667"/>
                  </a:lnTo>
                  <a:lnTo>
                    <a:pt x="6088748" y="419227"/>
                  </a:lnTo>
                  <a:lnTo>
                    <a:pt x="6036856" y="420801"/>
                  </a:lnTo>
                  <a:lnTo>
                    <a:pt x="5984951" y="419227"/>
                  </a:lnTo>
                  <a:lnTo>
                    <a:pt x="5936615" y="414667"/>
                  </a:lnTo>
                  <a:lnTo>
                    <a:pt x="5891581" y="407339"/>
                  </a:lnTo>
                  <a:lnTo>
                    <a:pt x="5849556" y="397497"/>
                  </a:lnTo>
                  <a:lnTo>
                    <a:pt x="5810275" y="385343"/>
                  </a:lnTo>
                  <a:lnTo>
                    <a:pt x="5773471" y="371119"/>
                  </a:lnTo>
                  <a:lnTo>
                    <a:pt x="5738850" y="355053"/>
                  </a:lnTo>
                  <a:lnTo>
                    <a:pt x="5675109" y="318325"/>
                  </a:lnTo>
                  <a:lnTo>
                    <a:pt x="5616854" y="276987"/>
                  </a:lnTo>
                  <a:lnTo>
                    <a:pt x="5561889" y="232905"/>
                  </a:lnTo>
                  <a:lnTo>
                    <a:pt x="5508015" y="187896"/>
                  </a:lnTo>
                  <a:lnTo>
                    <a:pt x="5480812" y="165620"/>
                  </a:lnTo>
                  <a:lnTo>
                    <a:pt x="5424475" y="122682"/>
                  </a:lnTo>
                  <a:lnTo>
                    <a:pt x="5363756" y="83426"/>
                  </a:lnTo>
                  <a:lnTo>
                    <a:pt x="5296446" y="49682"/>
                  </a:lnTo>
                  <a:lnTo>
                    <a:pt x="5259629" y="35458"/>
                  </a:lnTo>
                  <a:lnTo>
                    <a:pt x="5220360" y="23304"/>
                  </a:lnTo>
                  <a:lnTo>
                    <a:pt x="5178336" y="13449"/>
                  </a:lnTo>
                  <a:lnTo>
                    <a:pt x="5133289" y="6134"/>
                  </a:lnTo>
                  <a:lnTo>
                    <a:pt x="5084965" y="1574"/>
                  </a:lnTo>
                  <a:lnTo>
                    <a:pt x="5033061" y="0"/>
                  </a:lnTo>
                  <a:lnTo>
                    <a:pt x="5023193" y="304"/>
                  </a:lnTo>
                  <a:lnTo>
                    <a:pt x="5013325" y="0"/>
                  </a:lnTo>
                  <a:lnTo>
                    <a:pt x="4961433" y="1574"/>
                  </a:lnTo>
                  <a:lnTo>
                    <a:pt x="4913096" y="6134"/>
                  </a:lnTo>
                  <a:lnTo>
                    <a:pt x="4868049" y="13449"/>
                  </a:lnTo>
                  <a:lnTo>
                    <a:pt x="4826025" y="23304"/>
                  </a:lnTo>
                  <a:lnTo>
                    <a:pt x="4786744" y="35458"/>
                  </a:lnTo>
                  <a:lnTo>
                    <a:pt x="4749939" y="49682"/>
                  </a:lnTo>
                  <a:lnTo>
                    <a:pt x="4715319" y="65747"/>
                  </a:lnTo>
                  <a:lnTo>
                    <a:pt x="4651578" y="102476"/>
                  </a:lnTo>
                  <a:lnTo>
                    <a:pt x="4593323" y="143802"/>
                  </a:lnTo>
                  <a:lnTo>
                    <a:pt x="4538357" y="187896"/>
                  </a:lnTo>
                  <a:lnTo>
                    <a:pt x="4484484" y="232905"/>
                  </a:lnTo>
                  <a:lnTo>
                    <a:pt x="4457281" y="255181"/>
                  </a:lnTo>
                  <a:lnTo>
                    <a:pt x="4400943" y="298119"/>
                  </a:lnTo>
                  <a:lnTo>
                    <a:pt x="4340225" y="337375"/>
                  </a:lnTo>
                  <a:lnTo>
                    <a:pt x="4272915" y="371119"/>
                  </a:lnTo>
                  <a:lnTo>
                    <a:pt x="4236097" y="385343"/>
                  </a:lnTo>
                  <a:lnTo>
                    <a:pt x="4196816" y="397497"/>
                  </a:lnTo>
                  <a:lnTo>
                    <a:pt x="4154805" y="407339"/>
                  </a:lnTo>
                  <a:lnTo>
                    <a:pt x="4109758" y="414667"/>
                  </a:lnTo>
                  <a:lnTo>
                    <a:pt x="4061422" y="419227"/>
                  </a:lnTo>
                  <a:lnTo>
                    <a:pt x="4009529" y="420801"/>
                  </a:lnTo>
                  <a:lnTo>
                    <a:pt x="3957624" y="419227"/>
                  </a:lnTo>
                  <a:lnTo>
                    <a:pt x="3909288" y="414667"/>
                  </a:lnTo>
                  <a:lnTo>
                    <a:pt x="3864254" y="407339"/>
                  </a:lnTo>
                  <a:lnTo>
                    <a:pt x="3822230" y="397497"/>
                  </a:lnTo>
                  <a:lnTo>
                    <a:pt x="3782949" y="385343"/>
                  </a:lnTo>
                  <a:lnTo>
                    <a:pt x="3746131" y="371119"/>
                  </a:lnTo>
                  <a:lnTo>
                    <a:pt x="3711524" y="355053"/>
                  </a:lnTo>
                  <a:lnTo>
                    <a:pt x="3647770" y="318325"/>
                  </a:lnTo>
                  <a:lnTo>
                    <a:pt x="3589515" y="276987"/>
                  </a:lnTo>
                  <a:lnTo>
                    <a:pt x="3534549" y="232905"/>
                  </a:lnTo>
                  <a:lnTo>
                    <a:pt x="3480689" y="187896"/>
                  </a:lnTo>
                  <a:lnTo>
                    <a:pt x="3453473" y="165620"/>
                  </a:lnTo>
                  <a:lnTo>
                    <a:pt x="3397148" y="122682"/>
                  </a:lnTo>
                  <a:lnTo>
                    <a:pt x="3336417" y="83426"/>
                  </a:lnTo>
                  <a:lnTo>
                    <a:pt x="3269107" y="49682"/>
                  </a:lnTo>
                  <a:lnTo>
                    <a:pt x="3232302" y="35458"/>
                  </a:lnTo>
                  <a:lnTo>
                    <a:pt x="3193021" y="23304"/>
                  </a:lnTo>
                  <a:lnTo>
                    <a:pt x="3150997" y="13449"/>
                  </a:lnTo>
                  <a:lnTo>
                    <a:pt x="3105962" y="6134"/>
                  </a:lnTo>
                  <a:lnTo>
                    <a:pt x="3057626" y="1574"/>
                  </a:lnTo>
                  <a:lnTo>
                    <a:pt x="3005721" y="0"/>
                  </a:lnTo>
                  <a:lnTo>
                    <a:pt x="2953829" y="1574"/>
                  </a:lnTo>
                  <a:lnTo>
                    <a:pt x="2905493" y="6134"/>
                  </a:lnTo>
                  <a:lnTo>
                    <a:pt x="2860459" y="13449"/>
                  </a:lnTo>
                  <a:lnTo>
                    <a:pt x="2818434" y="23304"/>
                  </a:lnTo>
                  <a:lnTo>
                    <a:pt x="2779153" y="35458"/>
                  </a:lnTo>
                  <a:lnTo>
                    <a:pt x="2742349" y="49682"/>
                  </a:lnTo>
                  <a:lnTo>
                    <a:pt x="2707729" y="65747"/>
                  </a:lnTo>
                  <a:lnTo>
                    <a:pt x="2643987" y="102476"/>
                  </a:lnTo>
                  <a:lnTo>
                    <a:pt x="2585732" y="143802"/>
                  </a:lnTo>
                  <a:lnTo>
                    <a:pt x="2530767" y="187896"/>
                  </a:lnTo>
                  <a:lnTo>
                    <a:pt x="2476906" y="232905"/>
                  </a:lnTo>
                  <a:lnTo>
                    <a:pt x="2449690" y="255181"/>
                  </a:lnTo>
                  <a:lnTo>
                    <a:pt x="2393353" y="298119"/>
                  </a:lnTo>
                  <a:lnTo>
                    <a:pt x="2332634" y="337375"/>
                  </a:lnTo>
                  <a:lnTo>
                    <a:pt x="2265324" y="371119"/>
                  </a:lnTo>
                  <a:lnTo>
                    <a:pt x="2228507" y="385343"/>
                  </a:lnTo>
                  <a:lnTo>
                    <a:pt x="2189238" y="397497"/>
                  </a:lnTo>
                  <a:lnTo>
                    <a:pt x="2147214" y="407339"/>
                  </a:lnTo>
                  <a:lnTo>
                    <a:pt x="2102167" y="414667"/>
                  </a:lnTo>
                  <a:lnTo>
                    <a:pt x="2053831" y="419227"/>
                  </a:lnTo>
                  <a:lnTo>
                    <a:pt x="2001939" y="420801"/>
                  </a:lnTo>
                  <a:lnTo>
                    <a:pt x="1950034" y="419227"/>
                  </a:lnTo>
                  <a:lnTo>
                    <a:pt x="1901698" y="414667"/>
                  </a:lnTo>
                  <a:lnTo>
                    <a:pt x="1856663" y="407339"/>
                  </a:lnTo>
                  <a:lnTo>
                    <a:pt x="1814639" y="397497"/>
                  </a:lnTo>
                  <a:lnTo>
                    <a:pt x="1775358" y="385343"/>
                  </a:lnTo>
                  <a:lnTo>
                    <a:pt x="1738541" y="371119"/>
                  </a:lnTo>
                  <a:lnTo>
                    <a:pt x="1703933" y="355053"/>
                  </a:lnTo>
                  <a:lnTo>
                    <a:pt x="1640192" y="318325"/>
                  </a:lnTo>
                  <a:lnTo>
                    <a:pt x="1581937" y="276987"/>
                  </a:lnTo>
                  <a:lnTo>
                    <a:pt x="1526971" y="232905"/>
                  </a:lnTo>
                  <a:lnTo>
                    <a:pt x="1473098" y="187896"/>
                  </a:lnTo>
                  <a:lnTo>
                    <a:pt x="1445895" y="165620"/>
                  </a:lnTo>
                  <a:lnTo>
                    <a:pt x="1389557" y="122682"/>
                  </a:lnTo>
                  <a:lnTo>
                    <a:pt x="1328839" y="83426"/>
                  </a:lnTo>
                  <a:lnTo>
                    <a:pt x="1261529" y="49682"/>
                  </a:lnTo>
                  <a:lnTo>
                    <a:pt x="1224711" y="35458"/>
                  </a:lnTo>
                  <a:lnTo>
                    <a:pt x="1185443" y="23304"/>
                  </a:lnTo>
                  <a:lnTo>
                    <a:pt x="1143419" y="13449"/>
                  </a:lnTo>
                  <a:lnTo>
                    <a:pt x="1098372" y="6134"/>
                  </a:lnTo>
                  <a:lnTo>
                    <a:pt x="1050048" y="1574"/>
                  </a:lnTo>
                  <a:lnTo>
                    <a:pt x="998143" y="0"/>
                  </a:lnTo>
                  <a:lnTo>
                    <a:pt x="946238" y="1574"/>
                  </a:lnTo>
                  <a:lnTo>
                    <a:pt x="897915" y="6134"/>
                  </a:lnTo>
                  <a:lnTo>
                    <a:pt x="852868" y="13449"/>
                  </a:lnTo>
                  <a:lnTo>
                    <a:pt x="810844" y="23304"/>
                  </a:lnTo>
                  <a:lnTo>
                    <a:pt x="771563" y="35458"/>
                  </a:lnTo>
                  <a:lnTo>
                    <a:pt x="734758" y="49682"/>
                  </a:lnTo>
                  <a:lnTo>
                    <a:pt x="700138" y="65747"/>
                  </a:lnTo>
                  <a:lnTo>
                    <a:pt x="636397" y="102476"/>
                  </a:lnTo>
                  <a:lnTo>
                    <a:pt x="578142" y="143802"/>
                  </a:lnTo>
                  <a:lnTo>
                    <a:pt x="523176" y="187896"/>
                  </a:lnTo>
                  <a:lnTo>
                    <a:pt x="469315" y="232905"/>
                  </a:lnTo>
                  <a:lnTo>
                    <a:pt x="442099" y="255181"/>
                  </a:lnTo>
                  <a:lnTo>
                    <a:pt x="385775" y="298119"/>
                  </a:lnTo>
                  <a:lnTo>
                    <a:pt x="325043" y="337375"/>
                  </a:lnTo>
                  <a:lnTo>
                    <a:pt x="257733" y="371119"/>
                  </a:lnTo>
                  <a:lnTo>
                    <a:pt x="220929" y="385343"/>
                  </a:lnTo>
                  <a:lnTo>
                    <a:pt x="181648" y="397497"/>
                  </a:lnTo>
                  <a:lnTo>
                    <a:pt x="139636" y="407339"/>
                  </a:lnTo>
                  <a:lnTo>
                    <a:pt x="94589" y="414667"/>
                  </a:lnTo>
                  <a:lnTo>
                    <a:pt x="46266" y="419227"/>
                  </a:lnTo>
                  <a:lnTo>
                    <a:pt x="0" y="420624"/>
                  </a:lnTo>
                  <a:lnTo>
                    <a:pt x="0" y="962240"/>
                  </a:lnTo>
                  <a:lnTo>
                    <a:pt x="0" y="1466405"/>
                  </a:lnTo>
                  <a:lnTo>
                    <a:pt x="0" y="5212385"/>
                  </a:lnTo>
                  <a:lnTo>
                    <a:pt x="10052050" y="5212385"/>
                  </a:lnTo>
                  <a:lnTo>
                    <a:pt x="10052050" y="962240"/>
                  </a:lnTo>
                  <a:close/>
                </a:path>
              </a:pathLst>
            </a:custGeom>
            <a:solidFill>
              <a:srgbClr val="292F54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4" name="object 4" descr="A man in an orange vest is working on a road construction site.  Description generated by AI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2049" y="0"/>
              <a:ext cx="10052039" cy="113085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127578" y="756653"/>
            <a:ext cx="10278144" cy="5545795"/>
          </a:xfrm>
          <a:prstGeom prst="rect">
            <a:avLst/>
          </a:prstGeom>
        </p:spPr>
        <p:txBody>
          <a:bodyPr vert="horz" wrap="square" lIns="0" tIns="214866" rIns="0" bIns="0" rtlCol="0">
            <a:spAutoFit/>
          </a:bodyPr>
          <a:lstStyle/>
          <a:p>
            <a:pPr marL="15403" marR="6161" defTabSz="1108984">
              <a:lnSpc>
                <a:spcPts val="10285"/>
              </a:lnSpc>
              <a:spcBef>
                <a:spcPts val="1692"/>
              </a:spcBef>
            </a:pPr>
            <a:r>
              <a:rPr sz="9763" b="1" spc="-321">
                <a:solidFill>
                  <a:srgbClr val="FFFFFF"/>
                </a:solidFill>
                <a:latin typeface="Poppins"/>
                <a:cs typeface="Poppins"/>
              </a:rPr>
              <a:t>We’ve</a:t>
            </a:r>
            <a:r>
              <a:rPr sz="9763" b="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9763" b="1" spc="-12">
                <a:solidFill>
                  <a:srgbClr val="FFFFFF"/>
                </a:solidFill>
                <a:latin typeface="Poppins"/>
                <a:cs typeface="Poppins"/>
              </a:rPr>
              <a:t>recruited </a:t>
            </a:r>
            <a:r>
              <a:rPr sz="9763" b="1">
                <a:solidFill>
                  <a:srgbClr val="57B6D2"/>
                </a:solidFill>
                <a:latin typeface="Poppins"/>
                <a:cs typeface="Poppins"/>
              </a:rPr>
              <a:t>1,200</a:t>
            </a:r>
            <a:r>
              <a:rPr sz="9763" b="1" spc="-218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9763" b="1" spc="-127">
                <a:solidFill>
                  <a:srgbClr val="57B6D2"/>
                </a:solidFill>
                <a:latin typeface="Poppins"/>
                <a:cs typeface="Poppins"/>
              </a:rPr>
              <a:t>colleagues </a:t>
            </a:r>
            <a:r>
              <a:rPr sz="9763" b="1" spc="-49">
                <a:solidFill>
                  <a:srgbClr val="57B6D2"/>
                </a:solidFill>
                <a:latin typeface="Poppins"/>
                <a:cs typeface="Poppins"/>
              </a:rPr>
              <a:t>into</a:t>
            </a:r>
            <a:r>
              <a:rPr sz="9763" b="1" spc="-443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9763" b="1" spc="-30">
                <a:solidFill>
                  <a:srgbClr val="57B6D2"/>
                </a:solidFill>
                <a:latin typeface="Poppins"/>
                <a:cs typeface="Poppins"/>
              </a:rPr>
              <a:t>the </a:t>
            </a:r>
            <a:r>
              <a:rPr sz="9763" b="1" spc="-42">
                <a:solidFill>
                  <a:srgbClr val="57B6D2"/>
                </a:solidFill>
                <a:latin typeface="Poppins"/>
                <a:cs typeface="Poppins"/>
              </a:rPr>
              <a:t>business</a:t>
            </a:r>
            <a:endParaRPr sz="9763">
              <a:latin typeface="Poppins"/>
              <a:cs typeface="Poppi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7578" y="8476033"/>
            <a:ext cx="9726731" cy="3948216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395846" marR="482100" indent="-381213" defTabSz="1108984">
              <a:lnSpc>
                <a:spcPct val="101499"/>
              </a:lnSpc>
              <a:spcBef>
                <a:spcPts val="109"/>
              </a:spcBef>
              <a:buFontTx/>
              <a:buChar char="•"/>
              <a:tabLst>
                <a:tab pos="395846" algn="l"/>
              </a:tabLst>
            </a:pP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Increased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headcount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by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57B6D2"/>
                </a:solidFill>
                <a:latin typeface="Poppins"/>
                <a:cs typeface="Poppins"/>
              </a:rPr>
              <a:t>16%</a:t>
            </a:r>
            <a:r>
              <a:rPr sz="3153" b="1" spc="91" dirty="0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help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 dirty="0">
                <a:solidFill>
                  <a:srgbClr val="FFFFFF"/>
                </a:solidFill>
                <a:latin typeface="Poppins"/>
                <a:cs typeface="Poppins"/>
              </a:rPr>
              <a:t>us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deliver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153" b="1" spc="9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largest</a:t>
            </a:r>
            <a:r>
              <a:rPr sz="3153" b="1" spc="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ever</a:t>
            </a:r>
            <a:r>
              <a:rPr sz="3153" b="1" spc="9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 dirty="0">
                <a:solidFill>
                  <a:srgbClr val="FFFFFF"/>
                </a:solidFill>
                <a:latin typeface="Poppins"/>
                <a:cs typeface="Poppins"/>
              </a:rPr>
              <a:t>investment</a:t>
            </a:r>
            <a:endParaRPr sz="3153" dirty="0">
              <a:latin typeface="Poppins"/>
              <a:cs typeface="Poppins"/>
            </a:endParaRPr>
          </a:p>
          <a:p>
            <a:pPr marL="395846" marR="6161" indent="-381213" defTabSz="1108984">
              <a:lnSpc>
                <a:spcPct val="101499"/>
              </a:lnSpc>
              <a:spcBef>
                <a:spcPts val="2001"/>
              </a:spcBef>
              <a:buFontTx/>
              <a:buChar char="•"/>
              <a:tabLst>
                <a:tab pos="395846" algn="l"/>
              </a:tabLst>
            </a:pP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Over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half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these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are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colleagues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you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24" dirty="0">
                <a:solidFill>
                  <a:srgbClr val="FFFFFF"/>
                </a:solidFill>
                <a:latin typeface="Poppins"/>
                <a:cs typeface="Poppins"/>
              </a:rPr>
              <a:t>might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interact</a:t>
            </a:r>
            <a:r>
              <a:rPr sz="3153" b="1" spc="7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with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every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day</a:t>
            </a:r>
            <a:r>
              <a:rPr sz="3153" b="1" spc="7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–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helping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us</a:t>
            </a:r>
            <a:r>
              <a:rPr sz="3153" b="1" spc="7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 dirty="0">
                <a:solidFill>
                  <a:srgbClr val="FFFFFF"/>
                </a:solidFill>
                <a:latin typeface="Poppins"/>
                <a:cs typeface="Poppins"/>
              </a:rPr>
              <a:t>improve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service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dirty="0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153" b="1" spc="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 dirty="0">
                <a:solidFill>
                  <a:srgbClr val="FFFFFF"/>
                </a:solidFill>
                <a:latin typeface="Poppins"/>
                <a:cs typeface="Poppins"/>
              </a:rPr>
              <a:t>performance</a:t>
            </a:r>
            <a:endParaRPr lang="en-GB" sz="3153" b="1" spc="-12" dirty="0">
              <a:solidFill>
                <a:srgbClr val="FFFFFF"/>
              </a:solidFill>
              <a:latin typeface="Poppins"/>
              <a:cs typeface="Poppins"/>
            </a:endParaRPr>
          </a:p>
          <a:p>
            <a:pPr marL="471833" marR="6161" indent="-457200" defTabSz="1108984">
              <a:lnSpc>
                <a:spcPct val="101499"/>
              </a:lnSpc>
              <a:spcBef>
                <a:spcPts val="2001"/>
              </a:spcBef>
              <a:buFont typeface="Arial" panose="020B0604020202020204" pitchFamily="34" charset="0"/>
              <a:buChar char="•"/>
              <a:tabLst>
                <a:tab pos="395846" algn="l"/>
              </a:tabLst>
            </a:pPr>
            <a:r>
              <a:rPr lang="en-GB" sz="3153" b="1" dirty="0">
                <a:solidFill>
                  <a:schemeClr val="bg1"/>
                </a:solidFill>
                <a:latin typeface="Poppins"/>
                <a:cs typeface="Poppins"/>
              </a:rPr>
              <a:t>Hired 40 new apprentices, 19 new graduates – even more joining in September</a:t>
            </a:r>
            <a:endParaRPr sz="3153" b="1" dirty="0">
              <a:solidFill>
                <a:schemeClr val="bg1"/>
              </a:solidFill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1"/>
            <a:ext cx="24382289" cy="13715037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091355" y="4456716"/>
            <a:ext cx="14199641" cy="4725192"/>
          </a:xfrm>
          <a:prstGeom prst="rect">
            <a:avLst/>
          </a:prstGeom>
          <a:effectLst>
            <a:outerShdw blurRad="1270000" dir="2700000" algn="tl" rotWithShape="0">
              <a:prstClr val="black">
                <a:alpha val="54000"/>
              </a:prstClr>
            </a:outerShdw>
          </a:effectLst>
        </p:spPr>
        <p:txBody>
          <a:bodyPr vert="horz" wrap="square" lIns="0" tIns="335776" rIns="0" bIns="0" rtlCol="0">
            <a:spAutoFit/>
          </a:bodyPr>
          <a:lstStyle/>
          <a:p>
            <a:pPr marL="15403" marR="36966" indent="1450151">
              <a:lnSpc>
                <a:spcPts val="16797"/>
              </a:lnSpc>
              <a:spcBef>
                <a:spcPts val="2644"/>
              </a:spcBef>
            </a:pPr>
            <a:r>
              <a:rPr sz="16009" spc="-164">
                <a:solidFill>
                  <a:srgbClr val="FFFFFF"/>
                </a:solidFill>
              </a:rPr>
              <a:t>Doing</a:t>
            </a:r>
            <a:r>
              <a:rPr sz="16009" spc="-679">
                <a:solidFill>
                  <a:srgbClr val="FFFFFF"/>
                </a:solidFill>
              </a:rPr>
              <a:t> </a:t>
            </a:r>
            <a:r>
              <a:rPr sz="16009" spc="-388">
                <a:solidFill>
                  <a:srgbClr val="FFFFFF"/>
                </a:solidFill>
              </a:rPr>
              <a:t>right </a:t>
            </a:r>
            <a:r>
              <a:rPr sz="16009" spc="-24">
                <a:solidFill>
                  <a:srgbClr val="FFFFFF"/>
                </a:solidFill>
              </a:rPr>
              <a:t>for</a:t>
            </a:r>
            <a:r>
              <a:rPr sz="16009" spc="-807">
                <a:solidFill>
                  <a:srgbClr val="FFFFFF"/>
                </a:solidFill>
              </a:rPr>
              <a:t> </a:t>
            </a:r>
            <a:r>
              <a:rPr sz="16009" spc="-424">
                <a:solidFill>
                  <a:srgbClr val="FFFFFF"/>
                </a:solidFill>
              </a:rPr>
              <a:t>customers</a:t>
            </a:r>
            <a:endParaRPr sz="16009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" y="1"/>
            <a:ext cx="24382289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3" name="object 3" descr="A brick house with a tree in front of it.  Description generated by AI"/>
          <p:cNvGrpSpPr/>
          <p:nvPr/>
        </p:nvGrpSpPr>
        <p:grpSpPr>
          <a:xfrm>
            <a:off x="62" y="1"/>
            <a:ext cx="24382289" cy="13715230"/>
            <a:chOff x="0" y="0"/>
            <a:chExt cx="20104100" cy="11308715"/>
          </a:xfrm>
        </p:grpSpPr>
        <p:pic>
          <p:nvPicPr>
            <p:cNvPr id="4" name="object 4" descr="A brick house with a tree in front of it.  Description generated by AI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17711" y="2728715"/>
              <a:ext cx="14869160" cy="5851525"/>
            </a:xfrm>
            <a:custGeom>
              <a:avLst/>
              <a:gdLst/>
              <a:ahLst/>
              <a:cxnLst/>
              <a:rect l="l" t="t" r="r" b="b"/>
              <a:pathLst>
                <a:path w="14869160" h="5851525">
                  <a:moveTo>
                    <a:pt x="4746803" y="125653"/>
                  </a:moveTo>
                  <a:lnTo>
                    <a:pt x="4736922" y="76746"/>
                  </a:lnTo>
                  <a:lnTo>
                    <a:pt x="4709998" y="36804"/>
                  </a:lnTo>
                  <a:lnTo>
                    <a:pt x="4670056" y="9880"/>
                  </a:lnTo>
                  <a:lnTo>
                    <a:pt x="4621149" y="0"/>
                  </a:lnTo>
                  <a:lnTo>
                    <a:pt x="125653" y="0"/>
                  </a:lnTo>
                  <a:lnTo>
                    <a:pt x="76746" y="9880"/>
                  </a:lnTo>
                  <a:lnTo>
                    <a:pt x="36804" y="36804"/>
                  </a:lnTo>
                  <a:lnTo>
                    <a:pt x="9880" y="76746"/>
                  </a:lnTo>
                  <a:lnTo>
                    <a:pt x="0" y="125653"/>
                  </a:lnTo>
                  <a:lnTo>
                    <a:pt x="0" y="5725477"/>
                  </a:lnTo>
                  <a:lnTo>
                    <a:pt x="9880" y="5774385"/>
                  </a:lnTo>
                  <a:lnTo>
                    <a:pt x="36804" y="5814326"/>
                  </a:lnTo>
                  <a:lnTo>
                    <a:pt x="76746" y="5841263"/>
                  </a:lnTo>
                  <a:lnTo>
                    <a:pt x="125653" y="5851131"/>
                  </a:lnTo>
                  <a:lnTo>
                    <a:pt x="4621149" y="5851131"/>
                  </a:lnTo>
                  <a:lnTo>
                    <a:pt x="4670056" y="5841263"/>
                  </a:lnTo>
                  <a:lnTo>
                    <a:pt x="4709998" y="5814326"/>
                  </a:lnTo>
                  <a:lnTo>
                    <a:pt x="4736922" y="5774385"/>
                  </a:lnTo>
                  <a:lnTo>
                    <a:pt x="4746803" y="5725477"/>
                  </a:lnTo>
                  <a:lnTo>
                    <a:pt x="4746803" y="125653"/>
                  </a:lnTo>
                  <a:close/>
                </a:path>
                <a:path w="14869160" h="5851525">
                  <a:moveTo>
                    <a:pt x="9807727" y="125653"/>
                  </a:moveTo>
                  <a:lnTo>
                    <a:pt x="9797859" y="76746"/>
                  </a:lnTo>
                  <a:lnTo>
                    <a:pt x="9770935" y="36804"/>
                  </a:lnTo>
                  <a:lnTo>
                    <a:pt x="9730994" y="9880"/>
                  </a:lnTo>
                  <a:lnTo>
                    <a:pt x="9682074" y="0"/>
                  </a:lnTo>
                  <a:lnTo>
                    <a:pt x="5186578" y="0"/>
                  </a:lnTo>
                  <a:lnTo>
                    <a:pt x="5137670" y="9880"/>
                  </a:lnTo>
                  <a:lnTo>
                    <a:pt x="5097742" y="36804"/>
                  </a:lnTo>
                  <a:lnTo>
                    <a:pt x="5070805" y="76746"/>
                  </a:lnTo>
                  <a:lnTo>
                    <a:pt x="5060937" y="125653"/>
                  </a:lnTo>
                  <a:lnTo>
                    <a:pt x="5060937" y="5725477"/>
                  </a:lnTo>
                  <a:lnTo>
                    <a:pt x="5070805" y="5774385"/>
                  </a:lnTo>
                  <a:lnTo>
                    <a:pt x="5097742" y="5814326"/>
                  </a:lnTo>
                  <a:lnTo>
                    <a:pt x="5137670" y="5841263"/>
                  </a:lnTo>
                  <a:lnTo>
                    <a:pt x="5186578" y="5851131"/>
                  </a:lnTo>
                  <a:lnTo>
                    <a:pt x="9682074" y="5851131"/>
                  </a:lnTo>
                  <a:lnTo>
                    <a:pt x="9730994" y="5841263"/>
                  </a:lnTo>
                  <a:lnTo>
                    <a:pt x="9770935" y="5814326"/>
                  </a:lnTo>
                  <a:lnTo>
                    <a:pt x="9797859" y="5774385"/>
                  </a:lnTo>
                  <a:lnTo>
                    <a:pt x="9807727" y="5725477"/>
                  </a:lnTo>
                  <a:lnTo>
                    <a:pt x="9807727" y="125653"/>
                  </a:lnTo>
                  <a:close/>
                </a:path>
                <a:path w="14869160" h="5851525">
                  <a:moveTo>
                    <a:pt x="14868652" y="125653"/>
                  </a:moveTo>
                  <a:lnTo>
                    <a:pt x="14858784" y="76746"/>
                  </a:lnTo>
                  <a:lnTo>
                    <a:pt x="14831860" y="36804"/>
                  </a:lnTo>
                  <a:lnTo>
                    <a:pt x="14791919" y="9880"/>
                  </a:lnTo>
                  <a:lnTo>
                    <a:pt x="14743011" y="0"/>
                  </a:lnTo>
                  <a:lnTo>
                    <a:pt x="10247516" y="0"/>
                  </a:lnTo>
                  <a:lnTo>
                    <a:pt x="10198608" y="9880"/>
                  </a:lnTo>
                  <a:lnTo>
                    <a:pt x="10158666" y="36804"/>
                  </a:lnTo>
                  <a:lnTo>
                    <a:pt x="10131730" y="76746"/>
                  </a:lnTo>
                  <a:lnTo>
                    <a:pt x="10121862" y="125653"/>
                  </a:lnTo>
                  <a:lnTo>
                    <a:pt x="10121862" y="5725477"/>
                  </a:lnTo>
                  <a:lnTo>
                    <a:pt x="10131730" y="5774385"/>
                  </a:lnTo>
                  <a:lnTo>
                    <a:pt x="10158666" y="5814326"/>
                  </a:lnTo>
                  <a:lnTo>
                    <a:pt x="10198608" y="5841263"/>
                  </a:lnTo>
                  <a:lnTo>
                    <a:pt x="10247516" y="5851131"/>
                  </a:lnTo>
                  <a:lnTo>
                    <a:pt x="14743011" y="5851131"/>
                  </a:lnTo>
                  <a:lnTo>
                    <a:pt x="14791919" y="5841263"/>
                  </a:lnTo>
                  <a:lnTo>
                    <a:pt x="14831860" y="5814326"/>
                  </a:lnTo>
                  <a:lnTo>
                    <a:pt x="14858784" y="5774385"/>
                  </a:lnTo>
                  <a:lnTo>
                    <a:pt x="14868652" y="5725477"/>
                  </a:lnTo>
                  <a:lnTo>
                    <a:pt x="14868652" y="125653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" name="object 6"/>
            <p:cNvSpPr/>
            <p:nvPr/>
          </p:nvSpPr>
          <p:spPr>
            <a:xfrm>
              <a:off x="4040886" y="1811470"/>
              <a:ext cx="12022455" cy="1900555"/>
            </a:xfrm>
            <a:custGeom>
              <a:avLst/>
              <a:gdLst/>
              <a:ahLst/>
              <a:cxnLst/>
              <a:rect l="l" t="t" r="r" b="b"/>
              <a:pathLst>
                <a:path w="12022455" h="1900554">
                  <a:moveTo>
                    <a:pt x="1900466" y="950226"/>
                  </a:moveTo>
                  <a:lnTo>
                    <a:pt x="1899297" y="902804"/>
                  </a:lnTo>
                  <a:lnTo>
                    <a:pt x="1895843" y="855980"/>
                  </a:lnTo>
                  <a:lnTo>
                    <a:pt x="1890153" y="809815"/>
                  </a:lnTo>
                  <a:lnTo>
                    <a:pt x="1882292" y="764349"/>
                  </a:lnTo>
                  <a:lnTo>
                    <a:pt x="1872297" y="719658"/>
                  </a:lnTo>
                  <a:lnTo>
                    <a:pt x="1860232" y="675792"/>
                  </a:lnTo>
                  <a:lnTo>
                    <a:pt x="1846148" y="632790"/>
                  </a:lnTo>
                  <a:lnTo>
                    <a:pt x="1830095" y="590727"/>
                  </a:lnTo>
                  <a:lnTo>
                    <a:pt x="1812150" y="549630"/>
                  </a:lnTo>
                  <a:lnTo>
                    <a:pt x="1792338" y="509587"/>
                  </a:lnTo>
                  <a:lnTo>
                    <a:pt x="1770722" y="470623"/>
                  </a:lnTo>
                  <a:lnTo>
                    <a:pt x="1747367" y="432816"/>
                  </a:lnTo>
                  <a:lnTo>
                    <a:pt x="1722323" y="396214"/>
                  </a:lnTo>
                  <a:lnTo>
                    <a:pt x="1695653" y="360857"/>
                  </a:lnTo>
                  <a:lnTo>
                    <a:pt x="1667383" y="326809"/>
                  </a:lnTo>
                  <a:lnTo>
                    <a:pt x="1637601" y="294132"/>
                  </a:lnTo>
                  <a:lnTo>
                    <a:pt x="1606334" y="262864"/>
                  </a:lnTo>
                  <a:lnTo>
                    <a:pt x="1573657" y="233070"/>
                  </a:lnTo>
                  <a:lnTo>
                    <a:pt x="1539608" y="204812"/>
                  </a:lnTo>
                  <a:lnTo>
                    <a:pt x="1504251" y="178130"/>
                  </a:lnTo>
                  <a:lnTo>
                    <a:pt x="1467637" y="153085"/>
                  </a:lnTo>
                  <a:lnTo>
                    <a:pt x="1429829" y="129730"/>
                  </a:lnTo>
                  <a:lnTo>
                    <a:pt x="1390878" y="108127"/>
                  </a:lnTo>
                  <a:lnTo>
                    <a:pt x="1350822" y="88315"/>
                  </a:lnTo>
                  <a:lnTo>
                    <a:pt x="1309738" y="70358"/>
                  </a:lnTo>
                  <a:lnTo>
                    <a:pt x="1267663" y="54317"/>
                  </a:lnTo>
                  <a:lnTo>
                    <a:pt x="1224673" y="40233"/>
                  </a:lnTo>
                  <a:lnTo>
                    <a:pt x="1180795" y="28168"/>
                  </a:lnTo>
                  <a:lnTo>
                    <a:pt x="1136103" y="18173"/>
                  </a:lnTo>
                  <a:lnTo>
                    <a:pt x="1090650" y="10299"/>
                  </a:lnTo>
                  <a:lnTo>
                    <a:pt x="1044486" y="4610"/>
                  </a:lnTo>
                  <a:lnTo>
                    <a:pt x="997661" y="1155"/>
                  </a:lnTo>
                  <a:lnTo>
                    <a:pt x="950226" y="0"/>
                  </a:lnTo>
                  <a:lnTo>
                    <a:pt x="902804" y="1155"/>
                  </a:lnTo>
                  <a:lnTo>
                    <a:pt x="855980" y="4610"/>
                  </a:lnTo>
                  <a:lnTo>
                    <a:pt x="809815" y="10299"/>
                  </a:lnTo>
                  <a:lnTo>
                    <a:pt x="764349" y="18173"/>
                  </a:lnTo>
                  <a:lnTo>
                    <a:pt x="719658" y="28168"/>
                  </a:lnTo>
                  <a:lnTo>
                    <a:pt x="675792" y="40233"/>
                  </a:lnTo>
                  <a:lnTo>
                    <a:pt x="632790" y="54317"/>
                  </a:lnTo>
                  <a:lnTo>
                    <a:pt x="590715" y="70358"/>
                  </a:lnTo>
                  <a:lnTo>
                    <a:pt x="549630" y="88315"/>
                  </a:lnTo>
                  <a:lnTo>
                    <a:pt x="509587" y="108127"/>
                  </a:lnTo>
                  <a:lnTo>
                    <a:pt x="470623" y="129730"/>
                  </a:lnTo>
                  <a:lnTo>
                    <a:pt x="432816" y="153085"/>
                  </a:lnTo>
                  <a:lnTo>
                    <a:pt x="396201" y="178130"/>
                  </a:lnTo>
                  <a:lnTo>
                    <a:pt x="360845" y="204812"/>
                  </a:lnTo>
                  <a:lnTo>
                    <a:pt x="326809" y="233070"/>
                  </a:lnTo>
                  <a:lnTo>
                    <a:pt x="294119" y="262864"/>
                  </a:lnTo>
                  <a:lnTo>
                    <a:pt x="262864" y="294132"/>
                  </a:lnTo>
                  <a:lnTo>
                    <a:pt x="233070" y="326809"/>
                  </a:lnTo>
                  <a:lnTo>
                    <a:pt x="204812" y="360857"/>
                  </a:lnTo>
                  <a:lnTo>
                    <a:pt x="178130" y="396214"/>
                  </a:lnTo>
                  <a:lnTo>
                    <a:pt x="153085" y="432816"/>
                  </a:lnTo>
                  <a:lnTo>
                    <a:pt x="129730" y="470623"/>
                  </a:lnTo>
                  <a:lnTo>
                    <a:pt x="108127" y="509587"/>
                  </a:lnTo>
                  <a:lnTo>
                    <a:pt x="88315" y="549630"/>
                  </a:lnTo>
                  <a:lnTo>
                    <a:pt x="70358" y="590727"/>
                  </a:lnTo>
                  <a:lnTo>
                    <a:pt x="54305" y="632790"/>
                  </a:lnTo>
                  <a:lnTo>
                    <a:pt x="40233" y="675792"/>
                  </a:lnTo>
                  <a:lnTo>
                    <a:pt x="28155" y="719658"/>
                  </a:lnTo>
                  <a:lnTo>
                    <a:pt x="18161" y="764349"/>
                  </a:lnTo>
                  <a:lnTo>
                    <a:pt x="10299" y="809815"/>
                  </a:lnTo>
                  <a:lnTo>
                    <a:pt x="4610" y="855980"/>
                  </a:lnTo>
                  <a:lnTo>
                    <a:pt x="1155" y="902804"/>
                  </a:lnTo>
                  <a:lnTo>
                    <a:pt x="0" y="950226"/>
                  </a:lnTo>
                  <a:lnTo>
                    <a:pt x="1155" y="997661"/>
                  </a:lnTo>
                  <a:lnTo>
                    <a:pt x="4610" y="1044486"/>
                  </a:lnTo>
                  <a:lnTo>
                    <a:pt x="10299" y="1090650"/>
                  </a:lnTo>
                  <a:lnTo>
                    <a:pt x="18161" y="1136103"/>
                  </a:lnTo>
                  <a:lnTo>
                    <a:pt x="28155" y="1180795"/>
                  </a:lnTo>
                  <a:lnTo>
                    <a:pt x="40233" y="1224673"/>
                  </a:lnTo>
                  <a:lnTo>
                    <a:pt x="54305" y="1267675"/>
                  </a:lnTo>
                  <a:lnTo>
                    <a:pt x="70358" y="1309738"/>
                  </a:lnTo>
                  <a:lnTo>
                    <a:pt x="88315" y="1350822"/>
                  </a:lnTo>
                  <a:lnTo>
                    <a:pt x="108127" y="1390878"/>
                  </a:lnTo>
                  <a:lnTo>
                    <a:pt x="129730" y="1429829"/>
                  </a:lnTo>
                  <a:lnTo>
                    <a:pt x="153085" y="1467650"/>
                  </a:lnTo>
                  <a:lnTo>
                    <a:pt x="178130" y="1504251"/>
                  </a:lnTo>
                  <a:lnTo>
                    <a:pt x="204812" y="1539608"/>
                  </a:lnTo>
                  <a:lnTo>
                    <a:pt x="233070" y="1573657"/>
                  </a:lnTo>
                  <a:lnTo>
                    <a:pt x="262864" y="1606334"/>
                  </a:lnTo>
                  <a:lnTo>
                    <a:pt x="294119" y="1637601"/>
                  </a:lnTo>
                  <a:lnTo>
                    <a:pt x="326809" y="1667383"/>
                  </a:lnTo>
                  <a:lnTo>
                    <a:pt x="360845" y="1695653"/>
                  </a:lnTo>
                  <a:lnTo>
                    <a:pt x="396201" y="1722335"/>
                  </a:lnTo>
                  <a:lnTo>
                    <a:pt x="432816" y="1747380"/>
                  </a:lnTo>
                  <a:lnTo>
                    <a:pt x="470623" y="1770735"/>
                  </a:lnTo>
                  <a:lnTo>
                    <a:pt x="509587" y="1792338"/>
                  </a:lnTo>
                  <a:lnTo>
                    <a:pt x="549630" y="1812150"/>
                  </a:lnTo>
                  <a:lnTo>
                    <a:pt x="590715" y="1830108"/>
                  </a:lnTo>
                  <a:lnTo>
                    <a:pt x="632790" y="1846148"/>
                  </a:lnTo>
                  <a:lnTo>
                    <a:pt x="675792" y="1860232"/>
                  </a:lnTo>
                  <a:lnTo>
                    <a:pt x="719658" y="1872297"/>
                  </a:lnTo>
                  <a:lnTo>
                    <a:pt x="764349" y="1882292"/>
                  </a:lnTo>
                  <a:lnTo>
                    <a:pt x="809815" y="1890166"/>
                  </a:lnTo>
                  <a:lnTo>
                    <a:pt x="855980" y="1895843"/>
                  </a:lnTo>
                  <a:lnTo>
                    <a:pt x="902804" y="1899297"/>
                  </a:lnTo>
                  <a:lnTo>
                    <a:pt x="950226" y="1900466"/>
                  </a:lnTo>
                  <a:lnTo>
                    <a:pt x="997661" y="1899297"/>
                  </a:lnTo>
                  <a:lnTo>
                    <a:pt x="1044486" y="1895843"/>
                  </a:lnTo>
                  <a:lnTo>
                    <a:pt x="1090650" y="1890166"/>
                  </a:lnTo>
                  <a:lnTo>
                    <a:pt x="1136103" y="1882292"/>
                  </a:lnTo>
                  <a:lnTo>
                    <a:pt x="1180795" y="1872297"/>
                  </a:lnTo>
                  <a:lnTo>
                    <a:pt x="1224673" y="1860232"/>
                  </a:lnTo>
                  <a:lnTo>
                    <a:pt x="1267663" y="1846148"/>
                  </a:lnTo>
                  <a:lnTo>
                    <a:pt x="1309738" y="1830108"/>
                  </a:lnTo>
                  <a:lnTo>
                    <a:pt x="1350822" y="1812150"/>
                  </a:lnTo>
                  <a:lnTo>
                    <a:pt x="1390878" y="1792338"/>
                  </a:lnTo>
                  <a:lnTo>
                    <a:pt x="1429829" y="1770735"/>
                  </a:lnTo>
                  <a:lnTo>
                    <a:pt x="1467637" y="1747380"/>
                  </a:lnTo>
                  <a:lnTo>
                    <a:pt x="1504251" y="1722335"/>
                  </a:lnTo>
                  <a:lnTo>
                    <a:pt x="1539608" y="1695653"/>
                  </a:lnTo>
                  <a:lnTo>
                    <a:pt x="1573657" y="1667383"/>
                  </a:lnTo>
                  <a:lnTo>
                    <a:pt x="1606334" y="1637601"/>
                  </a:lnTo>
                  <a:lnTo>
                    <a:pt x="1637601" y="1606334"/>
                  </a:lnTo>
                  <a:lnTo>
                    <a:pt x="1667383" y="1573657"/>
                  </a:lnTo>
                  <a:lnTo>
                    <a:pt x="1695653" y="1539608"/>
                  </a:lnTo>
                  <a:lnTo>
                    <a:pt x="1722323" y="1504251"/>
                  </a:lnTo>
                  <a:lnTo>
                    <a:pt x="1747367" y="1467650"/>
                  </a:lnTo>
                  <a:lnTo>
                    <a:pt x="1770722" y="1429829"/>
                  </a:lnTo>
                  <a:lnTo>
                    <a:pt x="1792338" y="1390878"/>
                  </a:lnTo>
                  <a:lnTo>
                    <a:pt x="1812150" y="1350822"/>
                  </a:lnTo>
                  <a:lnTo>
                    <a:pt x="1830095" y="1309738"/>
                  </a:lnTo>
                  <a:lnTo>
                    <a:pt x="1846148" y="1267675"/>
                  </a:lnTo>
                  <a:lnTo>
                    <a:pt x="1860232" y="1224673"/>
                  </a:lnTo>
                  <a:lnTo>
                    <a:pt x="1872297" y="1180795"/>
                  </a:lnTo>
                  <a:lnTo>
                    <a:pt x="1882292" y="1136103"/>
                  </a:lnTo>
                  <a:lnTo>
                    <a:pt x="1890153" y="1090650"/>
                  </a:lnTo>
                  <a:lnTo>
                    <a:pt x="1895843" y="1044486"/>
                  </a:lnTo>
                  <a:lnTo>
                    <a:pt x="1899297" y="997661"/>
                  </a:lnTo>
                  <a:lnTo>
                    <a:pt x="1900466" y="950226"/>
                  </a:lnTo>
                  <a:close/>
                </a:path>
                <a:path w="12022455" h="1900554">
                  <a:moveTo>
                    <a:pt x="7118451" y="950226"/>
                  </a:moveTo>
                  <a:lnTo>
                    <a:pt x="7117296" y="902804"/>
                  </a:lnTo>
                  <a:lnTo>
                    <a:pt x="7113841" y="855980"/>
                  </a:lnTo>
                  <a:lnTo>
                    <a:pt x="7108152" y="809815"/>
                  </a:lnTo>
                  <a:lnTo>
                    <a:pt x="7100278" y="764349"/>
                  </a:lnTo>
                  <a:lnTo>
                    <a:pt x="7090283" y="719658"/>
                  </a:lnTo>
                  <a:lnTo>
                    <a:pt x="7078218" y="675792"/>
                  </a:lnTo>
                  <a:lnTo>
                    <a:pt x="7064134" y="632790"/>
                  </a:lnTo>
                  <a:lnTo>
                    <a:pt x="7048093" y="590727"/>
                  </a:lnTo>
                  <a:lnTo>
                    <a:pt x="7030136" y="549630"/>
                  </a:lnTo>
                  <a:lnTo>
                    <a:pt x="7010324" y="509587"/>
                  </a:lnTo>
                  <a:lnTo>
                    <a:pt x="6988721" y="470623"/>
                  </a:lnTo>
                  <a:lnTo>
                    <a:pt x="6965366" y="432816"/>
                  </a:lnTo>
                  <a:lnTo>
                    <a:pt x="6940321" y="396214"/>
                  </a:lnTo>
                  <a:lnTo>
                    <a:pt x="6913639" y="360857"/>
                  </a:lnTo>
                  <a:lnTo>
                    <a:pt x="6885381" y="326809"/>
                  </a:lnTo>
                  <a:lnTo>
                    <a:pt x="6855587" y="294132"/>
                  </a:lnTo>
                  <a:lnTo>
                    <a:pt x="6824319" y="262864"/>
                  </a:lnTo>
                  <a:lnTo>
                    <a:pt x="6791642" y="233070"/>
                  </a:lnTo>
                  <a:lnTo>
                    <a:pt x="6757594" y="204812"/>
                  </a:lnTo>
                  <a:lnTo>
                    <a:pt x="6722250" y="178130"/>
                  </a:lnTo>
                  <a:lnTo>
                    <a:pt x="6685635" y="153085"/>
                  </a:lnTo>
                  <a:lnTo>
                    <a:pt x="6647828" y="129730"/>
                  </a:lnTo>
                  <a:lnTo>
                    <a:pt x="6608864" y="108127"/>
                  </a:lnTo>
                  <a:lnTo>
                    <a:pt x="6568821" y="88315"/>
                  </a:lnTo>
                  <a:lnTo>
                    <a:pt x="6527724" y="70358"/>
                  </a:lnTo>
                  <a:lnTo>
                    <a:pt x="6485661" y="54317"/>
                  </a:lnTo>
                  <a:lnTo>
                    <a:pt x="6442659" y="40233"/>
                  </a:lnTo>
                  <a:lnTo>
                    <a:pt x="6398793" y="28168"/>
                  </a:lnTo>
                  <a:lnTo>
                    <a:pt x="6354102" y="18173"/>
                  </a:lnTo>
                  <a:lnTo>
                    <a:pt x="6308636" y="10299"/>
                  </a:lnTo>
                  <a:lnTo>
                    <a:pt x="6262471" y="4610"/>
                  </a:lnTo>
                  <a:lnTo>
                    <a:pt x="6215646" y="1155"/>
                  </a:lnTo>
                  <a:lnTo>
                    <a:pt x="6168225" y="0"/>
                  </a:lnTo>
                  <a:lnTo>
                    <a:pt x="6120790" y="1155"/>
                  </a:lnTo>
                  <a:lnTo>
                    <a:pt x="6073965" y="4610"/>
                  </a:lnTo>
                  <a:lnTo>
                    <a:pt x="6027801" y="10299"/>
                  </a:lnTo>
                  <a:lnTo>
                    <a:pt x="5982347" y="18173"/>
                  </a:lnTo>
                  <a:lnTo>
                    <a:pt x="5937656" y="28168"/>
                  </a:lnTo>
                  <a:lnTo>
                    <a:pt x="5893778" y="40233"/>
                  </a:lnTo>
                  <a:lnTo>
                    <a:pt x="5850788" y="54317"/>
                  </a:lnTo>
                  <a:lnTo>
                    <a:pt x="5808713" y="70358"/>
                  </a:lnTo>
                  <a:lnTo>
                    <a:pt x="5767629" y="88315"/>
                  </a:lnTo>
                  <a:lnTo>
                    <a:pt x="5727573" y="108127"/>
                  </a:lnTo>
                  <a:lnTo>
                    <a:pt x="5688622" y="129730"/>
                  </a:lnTo>
                  <a:lnTo>
                    <a:pt x="5650814" y="153085"/>
                  </a:lnTo>
                  <a:lnTo>
                    <a:pt x="5614200" y="178130"/>
                  </a:lnTo>
                  <a:lnTo>
                    <a:pt x="5578843" y="204812"/>
                  </a:lnTo>
                  <a:lnTo>
                    <a:pt x="5544794" y="233070"/>
                  </a:lnTo>
                  <a:lnTo>
                    <a:pt x="5512117" y="262864"/>
                  </a:lnTo>
                  <a:lnTo>
                    <a:pt x="5480850" y="294132"/>
                  </a:lnTo>
                  <a:lnTo>
                    <a:pt x="5451068" y="326809"/>
                  </a:lnTo>
                  <a:lnTo>
                    <a:pt x="5422798" y="360857"/>
                  </a:lnTo>
                  <a:lnTo>
                    <a:pt x="5396115" y="396214"/>
                  </a:lnTo>
                  <a:lnTo>
                    <a:pt x="5371071" y="432816"/>
                  </a:lnTo>
                  <a:lnTo>
                    <a:pt x="5347716" y="470623"/>
                  </a:lnTo>
                  <a:lnTo>
                    <a:pt x="5326113" y="509587"/>
                  </a:lnTo>
                  <a:lnTo>
                    <a:pt x="5306301" y="549630"/>
                  </a:lnTo>
                  <a:lnTo>
                    <a:pt x="5288356" y="590727"/>
                  </a:lnTo>
                  <a:lnTo>
                    <a:pt x="5272303" y="632790"/>
                  </a:lnTo>
                  <a:lnTo>
                    <a:pt x="5258219" y="675792"/>
                  </a:lnTo>
                  <a:lnTo>
                    <a:pt x="5246154" y="719658"/>
                  </a:lnTo>
                  <a:lnTo>
                    <a:pt x="5236159" y="764349"/>
                  </a:lnTo>
                  <a:lnTo>
                    <a:pt x="5228285" y="809815"/>
                  </a:lnTo>
                  <a:lnTo>
                    <a:pt x="5222608" y="855980"/>
                  </a:lnTo>
                  <a:lnTo>
                    <a:pt x="5219154" y="902804"/>
                  </a:lnTo>
                  <a:lnTo>
                    <a:pt x="5217985" y="950226"/>
                  </a:lnTo>
                  <a:lnTo>
                    <a:pt x="5219154" y="997661"/>
                  </a:lnTo>
                  <a:lnTo>
                    <a:pt x="5222608" y="1044486"/>
                  </a:lnTo>
                  <a:lnTo>
                    <a:pt x="5228285" y="1090650"/>
                  </a:lnTo>
                  <a:lnTo>
                    <a:pt x="5236159" y="1136103"/>
                  </a:lnTo>
                  <a:lnTo>
                    <a:pt x="5246154" y="1180795"/>
                  </a:lnTo>
                  <a:lnTo>
                    <a:pt x="5258219" y="1224673"/>
                  </a:lnTo>
                  <a:lnTo>
                    <a:pt x="5272303" y="1267675"/>
                  </a:lnTo>
                  <a:lnTo>
                    <a:pt x="5288356" y="1309738"/>
                  </a:lnTo>
                  <a:lnTo>
                    <a:pt x="5306301" y="1350822"/>
                  </a:lnTo>
                  <a:lnTo>
                    <a:pt x="5326113" y="1390878"/>
                  </a:lnTo>
                  <a:lnTo>
                    <a:pt x="5347716" y="1429829"/>
                  </a:lnTo>
                  <a:lnTo>
                    <a:pt x="5371071" y="1467650"/>
                  </a:lnTo>
                  <a:lnTo>
                    <a:pt x="5396115" y="1504251"/>
                  </a:lnTo>
                  <a:lnTo>
                    <a:pt x="5422798" y="1539608"/>
                  </a:lnTo>
                  <a:lnTo>
                    <a:pt x="5451068" y="1573657"/>
                  </a:lnTo>
                  <a:lnTo>
                    <a:pt x="5480850" y="1606334"/>
                  </a:lnTo>
                  <a:lnTo>
                    <a:pt x="5512117" y="1637601"/>
                  </a:lnTo>
                  <a:lnTo>
                    <a:pt x="5544794" y="1667383"/>
                  </a:lnTo>
                  <a:lnTo>
                    <a:pt x="5578843" y="1695653"/>
                  </a:lnTo>
                  <a:lnTo>
                    <a:pt x="5614200" y="1722335"/>
                  </a:lnTo>
                  <a:lnTo>
                    <a:pt x="5650814" y="1747380"/>
                  </a:lnTo>
                  <a:lnTo>
                    <a:pt x="5688622" y="1770735"/>
                  </a:lnTo>
                  <a:lnTo>
                    <a:pt x="5727573" y="1792338"/>
                  </a:lnTo>
                  <a:lnTo>
                    <a:pt x="5767629" y="1812150"/>
                  </a:lnTo>
                  <a:lnTo>
                    <a:pt x="5808713" y="1830108"/>
                  </a:lnTo>
                  <a:lnTo>
                    <a:pt x="5850788" y="1846148"/>
                  </a:lnTo>
                  <a:lnTo>
                    <a:pt x="5893778" y="1860232"/>
                  </a:lnTo>
                  <a:lnTo>
                    <a:pt x="5937656" y="1872297"/>
                  </a:lnTo>
                  <a:lnTo>
                    <a:pt x="5982347" y="1882292"/>
                  </a:lnTo>
                  <a:lnTo>
                    <a:pt x="6027801" y="1890166"/>
                  </a:lnTo>
                  <a:lnTo>
                    <a:pt x="6073965" y="1895843"/>
                  </a:lnTo>
                  <a:lnTo>
                    <a:pt x="6120790" y="1899297"/>
                  </a:lnTo>
                  <a:lnTo>
                    <a:pt x="6168225" y="1900466"/>
                  </a:lnTo>
                  <a:lnTo>
                    <a:pt x="6215646" y="1899297"/>
                  </a:lnTo>
                  <a:lnTo>
                    <a:pt x="6262471" y="1895843"/>
                  </a:lnTo>
                  <a:lnTo>
                    <a:pt x="6308636" y="1890166"/>
                  </a:lnTo>
                  <a:lnTo>
                    <a:pt x="6354102" y="1882292"/>
                  </a:lnTo>
                  <a:lnTo>
                    <a:pt x="6398793" y="1872297"/>
                  </a:lnTo>
                  <a:lnTo>
                    <a:pt x="6442659" y="1860232"/>
                  </a:lnTo>
                  <a:lnTo>
                    <a:pt x="6485661" y="1846148"/>
                  </a:lnTo>
                  <a:lnTo>
                    <a:pt x="6527724" y="1830108"/>
                  </a:lnTo>
                  <a:lnTo>
                    <a:pt x="6568821" y="1812150"/>
                  </a:lnTo>
                  <a:lnTo>
                    <a:pt x="6608864" y="1792338"/>
                  </a:lnTo>
                  <a:lnTo>
                    <a:pt x="6647828" y="1770735"/>
                  </a:lnTo>
                  <a:lnTo>
                    <a:pt x="6685635" y="1747380"/>
                  </a:lnTo>
                  <a:lnTo>
                    <a:pt x="6722250" y="1722335"/>
                  </a:lnTo>
                  <a:lnTo>
                    <a:pt x="6757594" y="1695653"/>
                  </a:lnTo>
                  <a:lnTo>
                    <a:pt x="6791642" y="1667383"/>
                  </a:lnTo>
                  <a:lnTo>
                    <a:pt x="6824319" y="1637601"/>
                  </a:lnTo>
                  <a:lnTo>
                    <a:pt x="6855587" y="1606334"/>
                  </a:lnTo>
                  <a:lnTo>
                    <a:pt x="6885381" y="1573657"/>
                  </a:lnTo>
                  <a:lnTo>
                    <a:pt x="6913639" y="1539608"/>
                  </a:lnTo>
                  <a:lnTo>
                    <a:pt x="6940321" y="1504251"/>
                  </a:lnTo>
                  <a:lnTo>
                    <a:pt x="6965366" y="1467650"/>
                  </a:lnTo>
                  <a:lnTo>
                    <a:pt x="6988721" y="1429829"/>
                  </a:lnTo>
                  <a:lnTo>
                    <a:pt x="7010324" y="1390878"/>
                  </a:lnTo>
                  <a:lnTo>
                    <a:pt x="7030136" y="1350822"/>
                  </a:lnTo>
                  <a:lnTo>
                    <a:pt x="7048093" y="1309738"/>
                  </a:lnTo>
                  <a:lnTo>
                    <a:pt x="7064134" y="1267675"/>
                  </a:lnTo>
                  <a:lnTo>
                    <a:pt x="7078218" y="1224673"/>
                  </a:lnTo>
                  <a:lnTo>
                    <a:pt x="7090283" y="1180795"/>
                  </a:lnTo>
                  <a:lnTo>
                    <a:pt x="7100278" y="1136103"/>
                  </a:lnTo>
                  <a:lnTo>
                    <a:pt x="7108152" y="1090650"/>
                  </a:lnTo>
                  <a:lnTo>
                    <a:pt x="7113841" y="1044486"/>
                  </a:lnTo>
                  <a:lnTo>
                    <a:pt x="7117296" y="997661"/>
                  </a:lnTo>
                  <a:lnTo>
                    <a:pt x="7118451" y="950226"/>
                  </a:lnTo>
                  <a:close/>
                </a:path>
                <a:path w="12022455" h="1900554">
                  <a:moveTo>
                    <a:pt x="12022315" y="950226"/>
                  </a:moveTo>
                  <a:lnTo>
                    <a:pt x="12021160" y="902804"/>
                  </a:lnTo>
                  <a:lnTo>
                    <a:pt x="12017705" y="855980"/>
                  </a:lnTo>
                  <a:lnTo>
                    <a:pt x="12012016" y="809815"/>
                  </a:lnTo>
                  <a:lnTo>
                    <a:pt x="12004142" y="764349"/>
                  </a:lnTo>
                  <a:lnTo>
                    <a:pt x="11994147" y="719658"/>
                  </a:lnTo>
                  <a:lnTo>
                    <a:pt x="11982082" y="675792"/>
                  </a:lnTo>
                  <a:lnTo>
                    <a:pt x="11967997" y="632790"/>
                  </a:lnTo>
                  <a:lnTo>
                    <a:pt x="11951957" y="590727"/>
                  </a:lnTo>
                  <a:lnTo>
                    <a:pt x="11934000" y="549630"/>
                  </a:lnTo>
                  <a:lnTo>
                    <a:pt x="11914188" y="509587"/>
                  </a:lnTo>
                  <a:lnTo>
                    <a:pt x="11892585" y="470623"/>
                  </a:lnTo>
                  <a:lnTo>
                    <a:pt x="11869230" y="432816"/>
                  </a:lnTo>
                  <a:lnTo>
                    <a:pt x="11844185" y="396214"/>
                  </a:lnTo>
                  <a:lnTo>
                    <a:pt x="11817502" y="360857"/>
                  </a:lnTo>
                  <a:lnTo>
                    <a:pt x="11789245" y="326809"/>
                  </a:lnTo>
                  <a:lnTo>
                    <a:pt x="11759451" y="294132"/>
                  </a:lnTo>
                  <a:lnTo>
                    <a:pt x="11728196" y="262864"/>
                  </a:lnTo>
                  <a:lnTo>
                    <a:pt x="11695506" y="233070"/>
                  </a:lnTo>
                  <a:lnTo>
                    <a:pt x="11661458" y="204812"/>
                  </a:lnTo>
                  <a:lnTo>
                    <a:pt x="11626113" y="178130"/>
                  </a:lnTo>
                  <a:lnTo>
                    <a:pt x="11589499" y="153085"/>
                  </a:lnTo>
                  <a:lnTo>
                    <a:pt x="11551691" y="129730"/>
                  </a:lnTo>
                  <a:lnTo>
                    <a:pt x="11512728" y="108127"/>
                  </a:lnTo>
                  <a:lnTo>
                    <a:pt x="11472685" y="88315"/>
                  </a:lnTo>
                  <a:lnTo>
                    <a:pt x="11431588" y="70358"/>
                  </a:lnTo>
                  <a:lnTo>
                    <a:pt x="11389525" y="54317"/>
                  </a:lnTo>
                  <a:lnTo>
                    <a:pt x="11346523" y="40233"/>
                  </a:lnTo>
                  <a:lnTo>
                    <a:pt x="11302657" y="28168"/>
                  </a:lnTo>
                  <a:lnTo>
                    <a:pt x="11257966" y="18173"/>
                  </a:lnTo>
                  <a:lnTo>
                    <a:pt x="11212500" y="10299"/>
                  </a:lnTo>
                  <a:lnTo>
                    <a:pt x="11166335" y="4610"/>
                  </a:lnTo>
                  <a:lnTo>
                    <a:pt x="11119510" y="1155"/>
                  </a:lnTo>
                  <a:lnTo>
                    <a:pt x="11072089" y="0"/>
                  </a:lnTo>
                  <a:lnTo>
                    <a:pt x="11024654" y="1155"/>
                  </a:lnTo>
                  <a:lnTo>
                    <a:pt x="10977829" y="4610"/>
                  </a:lnTo>
                  <a:lnTo>
                    <a:pt x="10931665" y="10299"/>
                  </a:lnTo>
                  <a:lnTo>
                    <a:pt x="10886211" y="18173"/>
                  </a:lnTo>
                  <a:lnTo>
                    <a:pt x="10841520" y="28168"/>
                  </a:lnTo>
                  <a:lnTo>
                    <a:pt x="10797642" y="40233"/>
                  </a:lnTo>
                  <a:lnTo>
                    <a:pt x="10754652" y="54317"/>
                  </a:lnTo>
                  <a:lnTo>
                    <a:pt x="10712577" y="70358"/>
                  </a:lnTo>
                  <a:lnTo>
                    <a:pt x="10671493" y="88315"/>
                  </a:lnTo>
                  <a:lnTo>
                    <a:pt x="10631437" y="108127"/>
                  </a:lnTo>
                  <a:lnTo>
                    <a:pt x="10592486" y="129730"/>
                  </a:lnTo>
                  <a:lnTo>
                    <a:pt x="10554678" y="153085"/>
                  </a:lnTo>
                  <a:lnTo>
                    <a:pt x="10518064" y="178130"/>
                  </a:lnTo>
                  <a:lnTo>
                    <a:pt x="10482707" y="204812"/>
                  </a:lnTo>
                  <a:lnTo>
                    <a:pt x="10448658" y="233070"/>
                  </a:lnTo>
                  <a:lnTo>
                    <a:pt x="10415981" y="262864"/>
                  </a:lnTo>
                  <a:lnTo>
                    <a:pt x="10384714" y="294132"/>
                  </a:lnTo>
                  <a:lnTo>
                    <a:pt x="10354932" y="326809"/>
                  </a:lnTo>
                  <a:lnTo>
                    <a:pt x="10326662" y="360857"/>
                  </a:lnTo>
                  <a:lnTo>
                    <a:pt x="10299979" y="396214"/>
                  </a:lnTo>
                  <a:lnTo>
                    <a:pt x="10274935" y="432816"/>
                  </a:lnTo>
                  <a:lnTo>
                    <a:pt x="10251592" y="470623"/>
                  </a:lnTo>
                  <a:lnTo>
                    <a:pt x="10229977" y="509587"/>
                  </a:lnTo>
                  <a:lnTo>
                    <a:pt x="10210165" y="549630"/>
                  </a:lnTo>
                  <a:lnTo>
                    <a:pt x="10192220" y="590727"/>
                  </a:lnTo>
                  <a:lnTo>
                    <a:pt x="10176167" y="632790"/>
                  </a:lnTo>
                  <a:lnTo>
                    <a:pt x="10162083" y="675792"/>
                  </a:lnTo>
                  <a:lnTo>
                    <a:pt x="10150018" y="719658"/>
                  </a:lnTo>
                  <a:lnTo>
                    <a:pt x="10140023" y="764349"/>
                  </a:lnTo>
                  <a:lnTo>
                    <a:pt x="10132162" y="809815"/>
                  </a:lnTo>
                  <a:lnTo>
                    <a:pt x="10126472" y="855980"/>
                  </a:lnTo>
                  <a:lnTo>
                    <a:pt x="10123018" y="902804"/>
                  </a:lnTo>
                  <a:lnTo>
                    <a:pt x="10121849" y="950226"/>
                  </a:lnTo>
                  <a:lnTo>
                    <a:pt x="10123018" y="997661"/>
                  </a:lnTo>
                  <a:lnTo>
                    <a:pt x="10126472" y="1044486"/>
                  </a:lnTo>
                  <a:lnTo>
                    <a:pt x="10132162" y="1090650"/>
                  </a:lnTo>
                  <a:lnTo>
                    <a:pt x="10140023" y="1136103"/>
                  </a:lnTo>
                  <a:lnTo>
                    <a:pt x="10150018" y="1180795"/>
                  </a:lnTo>
                  <a:lnTo>
                    <a:pt x="10162083" y="1224673"/>
                  </a:lnTo>
                  <a:lnTo>
                    <a:pt x="10176167" y="1267675"/>
                  </a:lnTo>
                  <a:lnTo>
                    <a:pt x="10192220" y="1309738"/>
                  </a:lnTo>
                  <a:lnTo>
                    <a:pt x="10210165" y="1350822"/>
                  </a:lnTo>
                  <a:lnTo>
                    <a:pt x="10229977" y="1390878"/>
                  </a:lnTo>
                  <a:lnTo>
                    <a:pt x="10251592" y="1429829"/>
                  </a:lnTo>
                  <a:lnTo>
                    <a:pt x="10274935" y="1467650"/>
                  </a:lnTo>
                  <a:lnTo>
                    <a:pt x="10299979" y="1504251"/>
                  </a:lnTo>
                  <a:lnTo>
                    <a:pt x="10326662" y="1539608"/>
                  </a:lnTo>
                  <a:lnTo>
                    <a:pt x="10354932" y="1573657"/>
                  </a:lnTo>
                  <a:lnTo>
                    <a:pt x="10384714" y="1606334"/>
                  </a:lnTo>
                  <a:lnTo>
                    <a:pt x="10415981" y="1637601"/>
                  </a:lnTo>
                  <a:lnTo>
                    <a:pt x="10448658" y="1667383"/>
                  </a:lnTo>
                  <a:lnTo>
                    <a:pt x="10482707" y="1695653"/>
                  </a:lnTo>
                  <a:lnTo>
                    <a:pt x="10518064" y="1722335"/>
                  </a:lnTo>
                  <a:lnTo>
                    <a:pt x="10554678" y="1747380"/>
                  </a:lnTo>
                  <a:lnTo>
                    <a:pt x="10592486" y="1770735"/>
                  </a:lnTo>
                  <a:lnTo>
                    <a:pt x="10631437" y="1792338"/>
                  </a:lnTo>
                  <a:lnTo>
                    <a:pt x="10671493" y="1812150"/>
                  </a:lnTo>
                  <a:lnTo>
                    <a:pt x="10712577" y="1830108"/>
                  </a:lnTo>
                  <a:lnTo>
                    <a:pt x="10754652" y="1846148"/>
                  </a:lnTo>
                  <a:lnTo>
                    <a:pt x="10797642" y="1860232"/>
                  </a:lnTo>
                  <a:lnTo>
                    <a:pt x="10841520" y="1872297"/>
                  </a:lnTo>
                  <a:lnTo>
                    <a:pt x="10886211" y="1882292"/>
                  </a:lnTo>
                  <a:lnTo>
                    <a:pt x="10931665" y="1890166"/>
                  </a:lnTo>
                  <a:lnTo>
                    <a:pt x="10977829" y="1895843"/>
                  </a:lnTo>
                  <a:lnTo>
                    <a:pt x="11024654" y="1899297"/>
                  </a:lnTo>
                  <a:lnTo>
                    <a:pt x="11072089" y="1900466"/>
                  </a:lnTo>
                  <a:lnTo>
                    <a:pt x="11119510" y="1899297"/>
                  </a:lnTo>
                  <a:lnTo>
                    <a:pt x="11166335" y="1895843"/>
                  </a:lnTo>
                  <a:lnTo>
                    <a:pt x="11212500" y="1890166"/>
                  </a:lnTo>
                  <a:lnTo>
                    <a:pt x="11257966" y="1882292"/>
                  </a:lnTo>
                  <a:lnTo>
                    <a:pt x="11302657" y="1872297"/>
                  </a:lnTo>
                  <a:lnTo>
                    <a:pt x="11346523" y="1860232"/>
                  </a:lnTo>
                  <a:lnTo>
                    <a:pt x="11389525" y="1846148"/>
                  </a:lnTo>
                  <a:lnTo>
                    <a:pt x="11431588" y="1830108"/>
                  </a:lnTo>
                  <a:lnTo>
                    <a:pt x="11472685" y="1812150"/>
                  </a:lnTo>
                  <a:lnTo>
                    <a:pt x="11512728" y="1792338"/>
                  </a:lnTo>
                  <a:lnTo>
                    <a:pt x="11551691" y="1770735"/>
                  </a:lnTo>
                  <a:lnTo>
                    <a:pt x="11589499" y="1747380"/>
                  </a:lnTo>
                  <a:lnTo>
                    <a:pt x="11626113" y="1722335"/>
                  </a:lnTo>
                  <a:lnTo>
                    <a:pt x="11661458" y="1695653"/>
                  </a:lnTo>
                  <a:lnTo>
                    <a:pt x="11695506" y="1667383"/>
                  </a:lnTo>
                  <a:lnTo>
                    <a:pt x="11728196" y="1637601"/>
                  </a:lnTo>
                  <a:lnTo>
                    <a:pt x="11759451" y="1606334"/>
                  </a:lnTo>
                  <a:lnTo>
                    <a:pt x="11789245" y="1573657"/>
                  </a:lnTo>
                  <a:lnTo>
                    <a:pt x="11817502" y="1539608"/>
                  </a:lnTo>
                  <a:lnTo>
                    <a:pt x="11844185" y="1504251"/>
                  </a:lnTo>
                  <a:lnTo>
                    <a:pt x="11869230" y="1467650"/>
                  </a:lnTo>
                  <a:lnTo>
                    <a:pt x="11892585" y="1429829"/>
                  </a:lnTo>
                  <a:lnTo>
                    <a:pt x="11914188" y="1390878"/>
                  </a:lnTo>
                  <a:lnTo>
                    <a:pt x="11934000" y="1350822"/>
                  </a:lnTo>
                  <a:lnTo>
                    <a:pt x="11951957" y="1309738"/>
                  </a:lnTo>
                  <a:lnTo>
                    <a:pt x="11967997" y="1267675"/>
                  </a:lnTo>
                  <a:lnTo>
                    <a:pt x="11982082" y="1224673"/>
                  </a:lnTo>
                  <a:lnTo>
                    <a:pt x="11994147" y="1180795"/>
                  </a:lnTo>
                  <a:lnTo>
                    <a:pt x="12004142" y="1136103"/>
                  </a:lnTo>
                  <a:lnTo>
                    <a:pt x="12012016" y="1090650"/>
                  </a:lnTo>
                  <a:lnTo>
                    <a:pt x="12017705" y="1044486"/>
                  </a:lnTo>
                  <a:lnTo>
                    <a:pt x="12021160" y="997661"/>
                  </a:lnTo>
                  <a:lnTo>
                    <a:pt x="12022315" y="950226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991871" y="4995030"/>
            <a:ext cx="2140959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8975" spc="-121">
                <a:solidFill>
                  <a:srgbClr val="57B6D2"/>
                </a:solidFill>
              </a:rPr>
              <a:t>10%</a:t>
            </a:r>
            <a:endParaRPr sz="8975"/>
          </a:p>
        </p:txBody>
      </p:sp>
      <p:sp>
        <p:nvSpPr>
          <p:cNvPr id="8" name="object 8"/>
          <p:cNvSpPr txBox="1"/>
          <p:nvPr/>
        </p:nvSpPr>
        <p:spPr>
          <a:xfrm>
            <a:off x="4300437" y="6313833"/>
            <a:ext cx="3540284" cy="1609422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indent="-3851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reduction</a:t>
            </a:r>
            <a:r>
              <a:rPr sz="3699" b="1" spc="-17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in </a:t>
            </a:r>
            <a:r>
              <a:rPr sz="3699" b="1" spc="-24">
                <a:solidFill>
                  <a:srgbClr val="FFFFFF"/>
                </a:solidFill>
                <a:latin typeface="Poppins"/>
                <a:cs typeface="Poppins"/>
              </a:rPr>
              <a:t>external</a:t>
            </a:r>
            <a:r>
              <a:rPr sz="3699" b="1" spc="-13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6">
                <a:solidFill>
                  <a:srgbClr val="FFFFFF"/>
                </a:solidFill>
                <a:latin typeface="Poppins"/>
                <a:cs typeface="Poppins"/>
              </a:rPr>
              <a:t>sewer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incidents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398133" y="4995030"/>
            <a:ext cx="3586491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 defTabSz="1108984">
              <a:spcBef>
                <a:spcPts val="146"/>
              </a:spcBef>
            </a:pPr>
            <a:r>
              <a:rPr sz="8975" b="1" spc="-297">
                <a:solidFill>
                  <a:srgbClr val="57B6D2"/>
                </a:solidFill>
                <a:latin typeface="Poppins"/>
                <a:cs typeface="Poppins"/>
              </a:rPr>
              <a:t>1</a:t>
            </a:r>
            <a:r>
              <a:rPr sz="8975" b="1" spc="-752">
                <a:solidFill>
                  <a:srgbClr val="57B6D2"/>
                </a:solidFill>
                <a:latin typeface="Poppins"/>
                <a:cs typeface="Poppins"/>
              </a:rPr>
              <a:t>7</a:t>
            </a:r>
            <a:r>
              <a:rPr lang="en-GB" sz="8975" b="1" spc="-109">
                <a:solidFill>
                  <a:srgbClr val="57B6D2"/>
                </a:solidFill>
                <a:latin typeface="Poppins"/>
                <a:cs typeface="Poppins"/>
              </a:rPr>
              <a:t>5</a:t>
            </a:r>
            <a:r>
              <a:rPr sz="8975" b="1" spc="-170">
                <a:solidFill>
                  <a:srgbClr val="57B6D2"/>
                </a:solidFill>
                <a:latin typeface="Poppins"/>
                <a:cs typeface="Poppins"/>
              </a:rPr>
              <a:t>k</a:t>
            </a:r>
            <a:r>
              <a:rPr sz="8975" b="1" spc="18">
                <a:solidFill>
                  <a:srgbClr val="57B6D2"/>
                </a:solidFill>
                <a:latin typeface="Poppins"/>
                <a:cs typeface="Poppins"/>
              </a:rPr>
              <a:t>m</a:t>
            </a:r>
            <a:endParaRPr sz="8975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243600" y="6313833"/>
            <a:ext cx="3895313" cy="1609422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indent="-770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55">
                <a:solidFill>
                  <a:srgbClr val="FFFFFF"/>
                </a:solidFill>
                <a:latin typeface="Poppins"/>
                <a:cs typeface="Poppins"/>
              </a:rPr>
              <a:t>Achieved</a:t>
            </a:r>
            <a:r>
              <a:rPr sz="3699" b="1" spc="-14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our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target</a:t>
            </a:r>
            <a:r>
              <a:rPr sz="3699" b="1" spc="-12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3699" b="1" spc="-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mains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replacement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175664" y="4995030"/>
            <a:ext cx="2307307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 defTabSz="1108984">
              <a:spcBef>
                <a:spcPts val="146"/>
              </a:spcBef>
            </a:pPr>
            <a:r>
              <a:rPr sz="8975" b="1" spc="-146">
                <a:solidFill>
                  <a:srgbClr val="57B6D2"/>
                </a:solidFill>
                <a:latin typeface="Poppins"/>
                <a:cs typeface="Poppins"/>
              </a:rPr>
              <a:t>177k</a:t>
            </a:r>
            <a:endParaRPr sz="8975">
              <a:latin typeface="Poppins"/>
              <a:cs typeface="Poppi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378655" y="6313833"/>
            <a:ext cx="3901474" cy="1609422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indent="-770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55">
                <a:solidFill>
                  <a:srgbClr val="FFFFFF"/>
                </a:solidFill>
                <a:latin typeface="Poppins"/>
                <a:cs typeface="Poppins"/>
              </a:rPr>
              <a:t>Achieved</a:t>
            </a:r>
            <a:r>
              <a:rPr sz="3699" b="1" spc="-14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our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target</a:t>
            </a:r>
            <a:r>
              <a:rPr sz="3699" b="1" spc="-12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3699" b="1" spc="-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FFFFFF"/>
                </a:solidFill>
                <a:latin typeface="Poppins"/>
                <a:cs typeface="Poppins"/>
              </a:rPr>
              <a:t>smart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meter</a:t>
            </a:r>
            <a:r>
              <a:rPr sz="3699" b="1" spc="-17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6">
                <a:solidFill>
                  <a:srgbClr val="FFFFFF"/>
                </a:solidFill>
                <a:latin typeface="Poppins"/>
                <a:cs typeface="Poppins"/>
              </a:rPr>
              <a:t>upgrades</a:t>
            </a:r>
            <a:endParaRPr sz="3699">
              <a:latin typeface="Poppins"/>
              <a:cs typeface="Poppin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438186" y="2336551"/>
            <a:ext cx="13871566" cy="1971531"/>
            <a:chOff x="4483935" y="1926573"/>
            <a:chExt cx="11437620" cy="1625600"/>
          </a:xfrm>
        </p:grpSpPr>
        <p:sp>
          <p:nvSpPr>
            <p:cNvPr id="14" name="object 14"/>
            <p:cNvSpPr/>
            <p:nvPr/>
          </p:nvSpPr>
          <p:spPr>
            <a:xfrm>
              <a:off x="4581324" y="2249288"/>
              <a:ext cx="758190" cy="1004569"/>
            </a:xfrm>
            <a:custGeom>
              <a:avLst/>
              <a:gdLst/>
              <a:ahLst/>
              <a:cxnLst/>
              <a:rect l="l" t="t" r="r" b="b"/>
              <a:pathLst>
                <a:path w="758189" h="1004570">
                  <a:moveTo>
                    <a:pt x="757620" y="461964"/>
                  </a:moveTo>
                  <a:lnTo>
                    <a:pt x="712463" y="453905"/>
                  </a:lnTo>
                  <a:lnTo>
                    <a:pt x="670438" y="437197"/>
                  </a:lnTo>
                  <a:lnTo>
                    <a:pt x="632543" y="412734"/>
                  </a:lnTo>
                  <a:lnTo>
                    <a:pt x="599775" y="381409"/>
                  </a:lnTo>
                  <a:lnTo>
                    <a:pt x="573131" y="344116"/>
                  </a:lnTo>
                  <a:lnTo>
                    <a:pt x="553608" y="301747"/>
                  </a:lnTo>
                  <a:lnTo>
                    <a:pt x="542203" y="255196"/>
                  </a:lnTo>
                  <a:lnTo>
                    <a:pt x="542203" y="0"/>
                  </a:lnTo>
                  <a:lnTo>
                    <a:pt x="0" y="0"/>
                  </a:lnTo>
                  <a:lnTo>
                    <a:pt x="0" y="271237"/>
                  </a:lnTo>
                  <a:lnTo>
                    <a:pt x="89" y="278093"/>
                  </a:lnTo>
                  <a:lnTo>
                    <a:pt x="7889" y="347596"/>
                  </a:lnTo>
                  <a:lnTo>
                    <a:pt x="17225" y="395630"/>
                  </a:lnTo>
                  <a:lnTo>
                    <a:pt x="29328" y="442489"/>
                  </a:lnTo>
                  <a:lnTo>
                    <a:pt x="44105" y="488087"/>
                  </a:lnTo>
                  <a:lnTo>
                    <a:pt x="61463" y="532340"/>
                  </a:lnTo>
                  <a:lnTo>
                    <a:pt x="81308" y="575163"/>
                  </a:lnTo>
                  <a:lnTo>
                    <a:pt x="103548" y="616470"/>
                  </a:lnTo>
                  <a:lnTo>
                    <a:pt x="128089" y="656177"/>
                  </a:lnTo>
                  <a:lnTo>
                    <a:pt x="154838" y="694198"/>
                  </a:lnTo>
                  <a:lnTo>
                    <a:pt x="183701" y="730448"/>
                  </a:lnTo>
                  <a:lnTo>
                    <a:pt x="214586" y="764844"/>
                  </a:lnTo>
                  <a:lnTo>
                    <a:pt x="247399" y="797299"/>
                  </a:lnTo>
                  <a:lnTo>
                    <a:pt x="282047" y="827728"/>
                  </a:lnTo>
                  <a:lnTo>
                    <a:pt x="318437" y="856046"/>
                  </a:lnTo>
                  <a:lnTo>
                    <a:pt x="356475" y="882170"/>
                  </a:lnTo>
                  <a:lnTo>
                    <a:pt x="396068" y="906012"/>
                  </a:lnTo>
                  <a:lnTo>
                    <a:pt x="437124" y="927489"/>
                  </a:lnTo>
                  <a:lnTo>
                    <a:pt x="479549" y="946516"/>
                  </a:lnTo>
                  <a:lnTo>
                    <a:pt x="523249" y="963006"/>
                  </a:lnTo>
                  <a:lnTo>
                    <a:pt x="568131" y="976877"/>
                  </a:lnTo>
                  <a:lnTo>
                    <a:pt x="614103" y="988041"/>
                  </a:lnTo>
                  <a:lnTo>
                    <a:pt x="661070" y="996415"/>
                  </a:lnTo>
                  <a:lnTo>
                    <a:pt x="708941" y="1001913"/>
                  </a:lnTo>
                  <a:lnTo>
                    <a:pt x="757620" y="1004451"/>
                  </a:lnTo>
                  <a:lnTo>
                    <a:pt x="757620" y="461964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5" name="object 15"/>
            <p:cNvSpPr/>
            <p:nvPr/>
          </p:nvSpPr>
          <p:spPr>
            <a:xfrm>
              <a:off x="4513254" y="2123495"/>
              <a:ext cx="669925" cy="130810"/>
            </a:xfrm>
            <a:custGeom>
              <a:avLst/>
              <a:gdLst/>
              <a:ahLst/>
              <a:cxnLst/>
              <a:rect l="l" t="t" r="r" b="b"/>
              <a:pathLst>
                <a:path w="669925" h="130810">
                  <a:moveTo>
                    <a:pt x="45789" y="0"/>
                  </a:moveTo>
                  <a:lnTo>
                    <a:pt x="27966" y="2148"/>
                  </a:lnTo>
                  <a:lnTo>
                    <a:pt x="13411" y="8008"/>
                  </a:lnTo>
                  <a:lnTo>
                    <a:pt x="3598" y="16702"/>
                  </a:lnTo>
                  <a:lnTo>
                    <a:pt x="0" y="27349"/>
                  </a:lnTo>
                  <a:lnTo>
                    <a:pt x="0" y="102865"/>
                  </a:lnTo>
                  <a:lnTo>
                    <a:pt x="3598" y="113507"/>
                  </a:lnTo>
                  <a:lnTo>
                    <a:pt x="13411" y="122197"/>
                  </a:lnTo>
                  <a:lnTo>
                    <a:pt x="27966" y="128056"/>
                  </a:lnTo>
                  <a:lnTo>
                    <a:pt x="45789" y="130205"/>
                  </a:lnTo>
                  <a:lnTo>
                    <a:pt x="623677" y="130205"/>
                  </a:lnTo>
                  <a:lnTo>
                    <a:pt x="641498" y="128056"/>
                  </a:lnTo>
                  <a:lnTo>
                    <a:pt x="656049" y="122197"/>
                  </a:lnTo>
                  <a:lnTo>
                    <a:pt x="665859" y="113507"/>
                  </a:lnTo>
                  <a:lnTo>
                    <a:pt x="669456" y="102865"/>
                  </a:lnTo>
                  <a:lnTo>
                    <a:pt x="669456" y="27349"/>
                  </a:lnTo>
                  <a:lnTo>
                    <a:pt x="665859" y="16702"/>
                  </a:lnTo>
                  <a:lnTo>
                    <a:pt x="656049" y="8008"/>
                  </a:lnTo>
                  <a:lnTo>
                    <a:pt x="641498" y="2148"/>
                  </a:lnTo>
                  <a:lnTo>
                    <a:pt x="623677" y="0"/>
                  </a:lnTo>
                  <a:lnTo>
                    <a:pt x="45789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6" name="object 16"/>
            <p:cNvSpPr/>
            <p:nvPr/>
          </p:nvSpPr>
          <p:spPr>
            <a:xfrm>
              <a:off x="5338779" y="2632891"/>
              <a:ext cx="130810" cy="669925"/>
            </a:xfrm>
            <a:custGeom>
              <a:avLst/>
              <a:gdLst/>
              <a:ahLst/>
              <a:cxnLst/>
              <a:rect l="l" t="t" r="r" b="b"/>
              <a:pathLst>
                <a:path w="130810" h="669925">
                  <a:moveTo>
                    <a:pt x="130205" y="45789"/>
                  </a:moveTo>
                  <a:lnTo>
                    <a:pt x="128056" y="27966"/>
                  </a:lnTo>
                  <a:lnTo>
                    <a:pt x="122196" y="13411"/>
                  </a:lnTo>
                  <a:lnTo>
                    <a:pt x="113503" y="3598"/>
                  </a:lnTo>
                  <a:lnTo>
                    <a:pt x="102855" y="0"/>
                  </a:lnTo>
                  <a:lnTo>
                    <a:pt x="27339" y="0"/>
                  </a:lnTo>
                  <a:lnTo>
                    <a:pt x="16697" y="3598"/>
                  </a:lnTo>
                  <a:lnTo>
                    <a:pt x="8007" y="13411"/>
                  </a:lnTo>
                  <a:lnTo>
                    <a:pt x="2148" y="27966"/>
                  </a:lnTo>
                  <a:lnTo>
                    <a:pt x="0" y="45789"/>
                  </a:lnTo>
                  <a:lnTo>
                    <a:pt x="0" y="623677"/>
                  </a:lnTo>
                  <a:lnTo>
                    <a:pt x="2148" y="641498"/>
                  </a:lnTo>
                  <a:lnTo>
                    <a:pt x="8007" y="656049"/>
                  </a:lnTo>
                  <a:lnTo>
                    <a:pt x="16697" y="665859"/>
                  </a:lnTo>
                  <a:lnTo>
                    <a:pt x="27339" y="669456"/>
                  </a:lnTo>
                  <a:lnTo>
                    <a:pt x="102855" y="669456"/>
                  </a:lnTo>
                  <a:lnTo>
                    <a:pt x="113503" y="665859"/>
                  </a:lnTo>
                  <a:lnTo>
                    <a:pt x="122196" y="656049"/>
                  </a:lnTo>
                  <a:lnTo>
                    <a:pt x="128056" y="641498"/>
                  </a:lnTo>
                  <a:lnTo>
                    <a:pt x="130205" y="623677"/>
                  </a:lnTo>
                  <a:lnTo>
                    <a:pt x="130205" y="45789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7" name="object 17"/>
            <p:cNvSpPr/>
            <p:nvPr/>
          </p:nvSpPr>
          <p:spPr>
            <a:xfrm>
              <a:off x="4916301" y="2969118"/>
              <a:ext cx="243840" cy="144145"/>
            </a:xfrm>
            <a:custGeom>
              <a:avLst/>
              <a:gdLst/>
              <a:ahLst/>
              <a:cxnLst/>
              <a:rect l="l" t="t" r="r" b="b"/>
              <a:pathLst>
                <a:path w="243839" h="144144">
                  <a:moveTo>
                    <a:pt x="0" y="143524"/>
                  </a:moveTo>
                  <a:lnTo>
                    <a:pt x="51265" y="0"/>
                  </a:lnTo>
                  <a:lnTo>
                    <a:pt x="167534" y="89086"/>
                  </a:lnTo>
                  <a:lnTo>
                    <a:pt x="243814" y="40438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8" name="object 18"/>
            <p:cNvSpPr/>
            <p:nvPr/>
          </p:nvSpPr>
          <p:spPr>
            <a:xfrm>
              <a:off x="4804423" y="3256385"/>
              <a:ext cx="203835" cy="266065"/>
            </a:xfrm>
            <a:custGeom>
              <a:avLst/>
              <a:gdLst/>
              <a:ahLst/>
              <a:cxnLst/>
              <a:rect l="l" t="t" r="r" b="b"/>
              <a:pathLst>
                <a:path w="203835" h="266064">
                  <a:moveTo>
                    <a:pt x="203292" y="163921"/>
                  </a:moveTo>
                  <a:lnTo>
                    <a:pt x="186640" y="102793"/>
                  </a:lnTo>
                  <a:lnTo>
                    <a:pt x="151783" y="50391"/>
                  </a:lnTo>
                  <a:lnTo>
                    <a:pt x="117267" y="13774"/>
                  </a:lnTo>
                  <a:lnTo>
                    <a:pt x="101640" y="0"/>
                  </a:lnTo>
                  <a:lnTo>
                    <a:pt x="43904" y="47412"/>
                  </a:lnTo>
                  <a:lnTo>
                    <a:pt x="14071" y="80292"/>
                  </a:lnTo>
                  <a:lnTo>
                    <a:pt x="2612" y="114005"/>
                  </a:lnTo>
                  <a:lnTo>
                    <a:pt x="0" y="163921"/>
                  </a:lnTo>
                  <a:lnTo>
                    <a:pt x="10372" y="211833"/>
                  </a:lnTo>
                  <a:lnTo>
                    <a:pt x="37364" y="243334"/>
                  </a:lnTo>
                  <a:lnTo>
                    <a:pt x="71083" y="260623"/>
                  </a:lnTo>
                  <a:lnTo>
                    <a:pt x="101640" y="265897"/>
                  </a:lnTo>
                  <a:lnTo>
                    <a:pt x="132199" y="260623"/>
                  </a:lnTo>
                  <a:lnTo>
                    <a:pt x="165922" y="243334"/>
                  </a:lnTo>
                  <a:lnTo>
                    <a:pt x="192917" y="211833"/>
                  </a:lnTo>
                  <a:lnTo>
                    <a:pt x="203292" y="163921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85700" y="2944350"/>
              <a:ext cx="241935" cy="443230"/>
            </a:xfrm>
            <a:custGeom>
              <a:avLst/>
              <a:gdLst/>
              <a:ahLst/>
              <a:cxnLst/>
              <a:rect l="l" t="t" r="r" b="b"/>
              <a:pathLst>
                <a:path w="241934" h="443229">
                  <a:moveTo>
                    <a:pt x="126739" y="0"/>
                  </a:moveTo>
                  <a:lnTo>
                    <a:pt x="114949" y="0"/>
                  </a:lnTo>
                  <a:lnTo>
                    <a:pt x="48494" y="2560"/>
                  </a:lnTo>
                  <a:lnTo>
                    <a:pt x="14368" y="20482"/>
                  </a:lnTo>
                  <a:lnTo>
                    <a:pt x="1796" y="69127"/>
                  </a:lnTo>
                  <a:lnTo>
                    <a:pt x="0" y="163858"/>
                  </a:lnTo>
                  <a:lnTo>
                    <a:pt x="0" y="442614"/>
                  </a:lnTo>
                  <a:lnTo>
                    <a:pt x="113504" y="442614"/>
                  </a:lnTo>
                  <a:lnTo>
                    <a:pt x="241699" y="442614"/>
                  </a:lnTo>
                  <a:lnTo>
                    <a:pt x="241699" y="163858"/>
                  </a:lnTo>
                  <a:lnTo>
                    <a:pt x="239903" y="69127"/>
                  </a:lnTo>
                  <a:lnTo>
                    <a:pt x="227329" y="20482"/>
                  </a:lnTo>
                  <a:lnTo>
                    <a:pt x="193200" y="2560"/>
                  </a:lnTo>
                  <a:lnTo>
                    <a:pt x="12673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85700" y="2944350"/>
              <a:ext cx="241935" cy="443230"/>
            </a:xfrm>
            <a:custGeom>
              <a:avLst/>
              <a:gdLst/>
              <a:ahLst/>
              <a:cxnLst/>
              <a:rect l="l" t="t" r="r" b="b"/>
              <a:pathLst>
                <a:path w="241934" h="443229">
                  <a:moveTo>
                    <a:pt x="113504" y="442614"/>
                  </a:moveTo>
                  <a:lnTo>
                    <a:pt x="128184" y="442614"/>
                  </a:lnTo>
                  <a:lnTo>
                    <a:pt x="241699" y="442614"/>
                  </a:lnTo>
                  <a:lnTo>
                    <a:pt x="241699" y="163858"/>
                  </a:lnTo>
                  <a:lnTo>
                    <a:pt x="239903" y="69127"/>
                  </a:lnTo>
                  <a:lnTo>
                    <a:pt x="227329" y="20482"/>
                  </a:lnTo>
                  <a:lnTo>
                    <a:pt x="193200" y="2560"/>
                  </a:lnTo>
                  <a:lnTo>
                    <a:pt x="126739" y="0"/>
                  </a:lnTo>
                  <a:lnTo>
                    <a:pt x="114949" y="0"/>
                  </a:lnTo>
                  <a:lnTo>
                    <a:pt x="48494" y="2560"/>
                  </a:lnTo>
                  <a:lnTo>
                    <a:pt x="14368" y="20482"/>
                  </a:lnTo>
                  <a:lnTo>
                    <a:pt x="1796" y="69127"/>
                  </a:lnTo>
                  <a:lnTo>
                    <a:pt x="0" y="163858"/>
                  </a:lnTo>
                  <a:lnTo>
                    <a:pt x="0" y="352450"/>
                  </a:lnTo>
                  <a:lnTo>
                    <a:pt x="0" y="442614"/>
                  </a:lnTo>
                  <a:lnTo>
                    <a:pt x="113504" y="442614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9731547" y="2062840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2" name="object 22"/>
            <p:cNvSpPr/>
            <p:nvPr/>
          </p:nvSpPr>
          <p:spPr>
            <a:xfrm>
              <a:off x="9731547" y="2062840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3" name="object 23"/>
            <p:cNvSpPr/>
            <p:nvPr/>
          </p:nvSpPr>
          <p:spPr>
            <a:xfrm>
              <a:off x="9740653" y="2378559"/>
              <a:ext cx="932815" cy="128270"/>
            </a:xfrm>
            <a:custGeom>
              <a:avLst/>
              <a:gdLst/>
              <a:ahLst/>
              <a:cxnLst/>
              <a:rect l="l" t="t" r="r" b="b"/>
              <a:pathLst>
                <a:path w="932815" h="128269">
                  <a:moveTo>
                    <a:pt x="255950" y="0"/>
                  </a:moveTo>
                  <a:lnTo>
                    <a:pt x="218156" y="29560"/>
                  </a:lnTo>
                  <a:lnTo>
                    <a:pt x="178207" y="56063"/>
                  </a:lnTo>
                  <a:lnTo>
                    <a:pt x="136260" y="79344"/>
                  </a:lnTo>
                  <a:lnTo>
                    <a:pt x="92471" y="99240"/>
                  </a:lnTo>
                  <a:lnTo>
                    <a:pt x="46999" y="115589"/>
                  </a:lnTo>
                  <a:lnTo>
                    <a:pt x="0" y="128226"/>
                  </a:lnTo>
                  <a:lnTo>
                    <a:pt x="932725" y="121514"/>
                  </a:lnTo>
                  <a:lnTo>
                    <a:pt x="497052" y="121514"/>
                  </a:lnTo>
                  <a:lnTo>
                    <a:pt x="449259" y="117655"/>
                  </a:lnTo>
                  <a:lnTo>
                    <a:pt x="403781" y="106466"/>
                  </a:lnTo>
                  <a:lnTo>
                    <a:pt x="361164" y="88526"/>
                  </a:lnTo>
                  <a:lnTo>
                    <a:pt x="321955" y="64414"/>
                  </a:lnTo>
                  <a:lnTo>
                    <a:pt x="286702" y="34712"/>
                  </a:lnTo>
                  <a:lnTo>
                    <a:pt x="25595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4" name="object 24"/>
            <p:cNvSpPr/>
            <p:nvPr/>
          </p:nvSpPr>
          <p:spPr>
            <a:xfrm>
              <a:off x="9740653" y="2378559"/>
              <a:ext cx="932815" cy="128270"/>
            </a:xfrm>
            <a:custGeom>
              <a:avLst/>
              <a:gdLst/>
              <a:ahLst/>
              <a:cxnLst/>
              <a:rect l="l" t="t" r="r" b="b"/>
              <a:pathLst>
                <a:path w="932815" h="128269">
                  <a:moveTo>
                    <a:pt x="0" y="128226"/>
                  </a:moveTo>
                  <a:lnTo>
                    <a:pt x="46999" y="115589"/>
                  </a:lnTo>
                  <a:lnTo>
                    <a:pt x="92471" y="99240"/>
                  </a:lnTo>
                  <a:lnTo>
                    <a:pt x="136260" y="79344"/>
                  </a:lnTo>
                  <a:lnTo>
                    <a:pt x="178207" y="56063"/>
                  </a:lnTo>
                  <a:lnTo>
                    <a:pt x="218156" y="29560"/>
                  </a:lnTo>
                  <a:lnTo>
                    <a:pt x="255950" y="0"/>
                  </a:lnTo>
                  <a:lnTo>
                    <a:pt x="286702" y="34712"/>
                  </a:lnTo>
                  <a:lnTo>
                    <a:pt x="321955" y="64414"/>
                  </a:lnTo>
                  <a:lnTo>
                    <a:pt x="361164" y="88526"/>
                  </a:lnTo>
                  <a:lnTo>
                    <a:pt x="403781" y="106466"/>
                  </a:lnTo>
                  <a:lnTo>
                    <a:pt x="449259" y="117655"/>
                  </a:lnTo>
                  <a:lnTo>
                    <a:pt x="497052" y="121514"/>
                  </a:lnTo>
                  <a:lnTo>
                    <a:pt x="932725" y="121514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6049" y="2589550"/>
              <a:ext cx="92143" cy="9214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4897" y="2589550"/>
              <a:ext cx="92143" cy="9214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196206" y="2633775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21242"/>
                  </a:lnTo>
                  <a:lnTo>
                    <a:pt x="4690" y="125933"/>
                  </a:lnTo>
                  <a:lnTo>
                    <a:pt x="56291" y="1259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8" name="object 28"/>
            <p:cNvSpPr/>
            <p:nvPr/>
          </p:nvSpPr>
          <p:spPr>
            <a:xfrm>
              <a:off x="10196206" y="2633775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15462"/>
                  </a:lnTo>
                  <a:lnTo>
                    <a:pt x="0" y="121242"/>
                  </a:lnTo>
                  <a:lnTo>
                    <a:pt x="4690" y="125933"/>
                  </a:lnTo>
                  <a:lnTo>
                    <a:pt x="10470" y="125933"/>
                  </a:lnTo>
                  <a:lnTo>
                    <a:pt x="56291" y="125933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91793" y="2876587"/>
              <a:ext cx="229511" cy="9574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752926" y="1955892"/>
              <a:ext cx="871219" cy="281940"/>
            </a:xfrm>
            <a:custGeom>
              <a:avLst/>
              <a:gdLst/>
              <a:ahLst/>
              <a:cxnLst/>
              <a:rect l="l" t="t" r="r" b="b"/>
              <a:pathLst>
                <a:path w="871220" h="281939">
                  <a:moveTo>
                    <a:pt x="435337" y="0"/>
                  </a:moveTo>
                  <a:lnTo>
                    <a:pt x="383584" y="2811"/>
                  </a:lnTo>
                  <a:lnTo>
                    <a:pt x="333409" y="11053"/>
                  </a:lnTo>
                  <a:lnTo>
                    <a:pt x="285099" y="24433"/>
                  </a:lnTo>
                  <a:lnTo>
                    <a:pt x="238939" y="42660"/>
                  </a:lnTo>
                  <a:lnTo>
                    <a:pt x="195214" y="65444"/>
                  </a:lnTo>
                  <a:lnTo>
                    <a:pt x="154210" y="92493"/>
                  </a:lnTo>
                  <a:lnTo>
                    <a:pt x="116213" y="123517"/>
                  </a:lnTo>
                  <a:lnTo>
                    <a:pt x="81508" y="158223"/>
                  </a:lnTo>
                  <a:lnTo>
                    <a:pt x="50380" y="196322"/>
                  </a:lnTo>
                  <a:lnTo>
                    <a:pt x="23116" y="237521"/>
                  </a:lnTo>
                  <a:lnTo>
                    <a:pt x="0" y="281530"/>
                  </a:lnTo>
                  <a:lnTo>
                    <a:pt x="870685" y="281530"/>
                  </a:lnTo>
                  <a:lnTo>
                    <a:pt x="847567" y="237521"/>
                  </a:lnTo>
                  <a:lnTo>
                    <a:pt x="820301" y="196322"/>
                  </a:lnTo>
                  <a:lnTo>
                    <a:pt x="789172" y="158223"/>
                  </a:lnTo>
                  <a:lnTo>
                    <a:pt x="754466" y="123517"/>
                  </a:lnTo>
                  <a:lnTo>
                    <a:pt x="716469" y="92493"/>
                  </a:lnTo>
                  <a:lnTo>
                    <a:pt x="675465" y="65444"/>
                  </a:lnTo>
                  <a:lnTo>
                    <a:pt x="631740" y="42660"/>
                  </a:lnTo>
                  <a:lnTo>
                    <a:pt x="585580" y="24433"/>
                  </a:lnTo>
                  <a:lnTo>
                    <a:pt x="537269" y="11053"/>
                  </a:lnTo>
                  <a:lnTo>
                    <a:pt x="487093" y="2811"/>
                  </a:lnTo>
                  <a:lnTo>
                    <a:pt x="435337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1" name="object 31"/>
            <p:cNvSpPr/>
            <p:nvPr/>
          </p:nvSpPr>
          <p:spPr>
            <a:xfrm>
              <a:off x="9752926" y="1955892"/>
              <a:ext cx="871219" cy="281940"/>
            </a:xfrm>
            <a:custGeom>
              <a:avLst/>
              <a:gdLst/>
              <a:ahLst/>
              <a:cxnLst/>
              <a:rect l="l" t="t" r="r" b="b"/>
              <a:pathLst>
                <a:path w="871220" h="281939">
                  <a:moveTo>
                    <a:pt x="870685" y="281530"/>
                  </a:moveTo>
                  <a:lnTo>
                    <a:pt x="847567" y="237521"/>
                  </a:lnTo>
                  <a:lnTo>
                    <a:pt x="820301" y="196322"/>
                  </a:lnTo>
                  <a:lnTo>
                    <a:pt x="789172" y="158223"/>
                  </a:lnTo>
                  <a:lnTo>
                    <a:pt x="754466" y="123517"/>
                  </a:lnTo>
                  <a:lnTo>
                    <a:pt x="716469" y="92493"/>
                  </a:lnTo>
                  <a:lnTo>
                    <a:pt x="675465" y="65444"/>
                  </a:lnTo>
                  <a:lnTo>
                    <a:pt x="631740" y="42660"/>
                  </a:lnTo>
                  <a:lnTo>
                    <a:pt x="585580" y="24433"/>
                  </a:lnTo>
                  <a:lnTo>
                    <a:pt x="537269" y="11053"/>
                  </a:lnTo>
                  <a:lnTo>
                    <a:pt x="487093" y="2811"/>
                  </a:lnTo>
                  <a:lnTo>
                    <a:pt x="435337" y="0"/>
                  </a:lnTo>
                  <a:lnTo>
                    <a:pt x="383584" y="2811"/>
                  </a:lnTo>
                  <a:lnTo>
                    <a:pt x="333409" y="11053"/>
                  </a:lnTo>
                  <a:lnTo>
                    <a:pt x="285099" y="24433"/>
                  </a:lnTo>
                  <a:lnTo>
                    <a:pt x="238939" y="42660"/>
                  </a:lnTo>
                  <a:lnTo>
                    <a:pt x="195214" y="65444"/>
                  </a:lnTo>
                  <a:lnTo>
                    <a:pt x="154210" y="92493"/>
                  </a:lnTo>
                  <a:lnTo>
                    <a:pt x="116213" y="123517"/>
                  </a:lnTo>
                  <a:lnTo>
                    <a:pt x="81508" y="158223"/>
                  </a:lnTo>
                  <a:lnTo>
                    <a:pt x="50380" y="196322"/>
                  </a:lnTo>
                  <a:lnTo>
                    <a:pt x="23116" y="237521"/>
                  </a:lnTo>
                  <a:lnTo>
                    <a:pt x="0" y="281530"/>
                  </a:lnTo>
                  <a:lnTo>
                    <a:pt x="870685" y="28153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2" name="object 32"/>
            <p:cNvSpPr/>
            <p:nvPr/>
          </p:nvSpPr>
          <p:spPr>
            <a:xfrm>
              <a:off x="9714882" y="2226501"/>
              <a:ext cx="1114425" cy="109220"/>
            </a:xfrm>
            <a:custGeom>
              <a:avLst/>
              <a:gdLst/>
              <a:ahLst/>
              <a:cxnLst/>
              <a:rect l="l" t="t" r="r" b="b"/>
              <a:pathLst>
                <a:path w="1114425" h="109219">
                  <a:moveTo>
                    <a:pt x="1085464" y="0"/>
                  </a:moveTo>
                  <a:lnTo>
                    <a:pt x="28648" y="0"/>
                  </a:lnTo>
                  <a:lnTo>
                    <a:pt x="17497" y="2251"/>
                  </a:lnTo>
                  <a:lnTo>
                    <a:pt x="8391" y="8391"/>
                  </a:lnTo>
                  <a:lnTo>
                    <a:pt x="2251" y="17497"/>
                  </a:lnTo>
                  <a:lnTo>
                    <a:pt x="0" y="28648"/>
                  </a:lnTo>
                  <a:lnTo>
                    <a:pt x="0" y="80248"/>
                  </a:lnTo>
                  <a:lnTo>
                    <a:pt x="2251" y="91399"/>
                  </a:lnTo>
                  <a:lnTo>
                    <a:pt x="8391" y="100506"/>
                  </a:lnTo>
                  <a:lnTo>
                    <a:pt x="17497" y="106645"/>
                  </a:lnTo>
                  <a:lnTo>
                    <a:pt x="28648" y="108897"/>
                  </a:lnTo>
                  <a:lnTo>
                    <a:pt x="1085464" y="108897"/>
                  </a:lnTo>
                  <a:lnTo>
                    <a:pt x="1096613" y="106645"/>
                  </a:lnTo>
                  <a:lnTo>
                    <a:pt x="1105716" y="100506"/>
                  </a:lnTo>
                  <a:lnTo>
                    <a:pt x="1111852" y="91399"/>
                  </a:lnTo>
                  <a:lnTo>
                    <a:pt x="1114102" y="80248"/>
                  </a:lnTo>
                  <a:lnTo>
                    <a:pt x="1114102" y="28648"/>
                  </a:lnTo>
                  <a:lnTo>
                    <a:pt x="1111852" y="17497"/>
                  </a:lnTo>
                  <a:lnTo>
                    <a:pt x="1105716" y="8391"/>
                  </a:lnTo>
                  <a:lnTo>
                    <a:pt x="1096613" y="2251"/>
                  </a:lnTo>
                  <a:lnTo>
                    <a:pt x="108546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3" name="object 33"/>
            <p:cNvSpPr/>
            <p:nvPr/>
          </p:nvSpPr>
          <p:spPr>
            <a:xfrm>
              <a:off x="9714882" y="2226501"/>
              <a:ext cx="1114425" cy="109220"/>
            </a:xfrm>
            <a:custGeom>
              <a:avLst/>
              <a:gdLst/>
              <a:ahLst/>
              <a:cxnLst/>
              <a:rect l="l" t="t" r="r" b="b"/>
              <a:pathLst>
                <a:path w="1114425" h="109219">
                  <a:moveTo>
                    <a:pt x="28648" y="0"/>
                  </a:moveTo>
                  <a:lnTo>
                    <a:pt x="17497" y="2251"/>
                  </a:lnTo>
                  <a:lnTo>
                    <a:pt x="8391" y="8391"/>
                  </a:lnTo>
                  <a:lnTo>
                    <a:pt x="2251" y="17497"/>
                  </a:lnTo>
                  <a:lnTo>
                    <a:pt x="0" y="28648"/>
                  </a:lnTo>
                  <a:lnTo>
                    <a:pt x="0" y="80248"/>
                  </a:lnTo>
                  <a:lnTo>
                    <a:pt x="2251" y="91399"/>
                  </a:lnTo>
                  <a:lnTo>
                    <a:pt x="8391" y="100506"/>
                  </a:lnTo>
                  <a:lnTo>
                    <a:pt x="17497" y="106645"/>
                  </a:lnTo>
                  <a:lnTo>
                    <a:pt x="28648" y="108897"/>
                  </a:lnTo>
                  <a:lnTo>
                    <a:pt x="1085464" y="108897"/>
                  </a:lnTo>
                  <a:lnTo>
                    <a:pt x="1096613" y="106645"/>
                  </a:lnTo>
                  <a:lnTo>
                    <a:pt x="1105716" y="100506"/>
                  </a:lnTo>
                  <a:lnTo>
                    <a:pt x="1111852" y="91399"/>
                  </a:lnTo>
                  <a:lnTo>
                    <a:pt x="1114102" y="80248"/>
                  </a:lnTo>
                  <a:lnTo>
                    <a:pt x="1114102" y="28648"/>
                  </a:lnTo>
                  <a:lnTo>
                    <a:pt x="1111852" y="17497"/>
                  </a:lnTo>
                  <a:lnTo>
                    <a:pt x="1105716" y="8391"/>
                  </a:lnTo>
                  <a:lnTo>
                    <a:pt x="1096613" y="2251"/>
                  </a:lnTo>
                  <a:lnTo>
                    <a:pt x="1085464" y="0"/>
                  </a:lnTo>
                  <a:lnTo>
                    <a:pt x="28648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4" name="object 34"/>
            <p:cNvSpPr/>
            <p:nvPr/>
          </p:nvSpPr>
          <p:spPr>
            <a:xfrm>
              <a:off x="9771205" y="3304438"/>
              <a:ext cx="871219" cy="203835"/>
            </a:xfrm>
            <a:custGeom>
              <a:avLst/>
              <a:gdLst/>
              <a:ahLst/>
              <a:cxnLst/>
              <a:rect l="l" t="t" r="r" b="b"/>
              <a:pathLst>
                <a:path w="871220" h="203835">
                  <a:moveTo>
                    <a:pt x="177812" y="0"/>
                  </a:moveTo>
                  <a:lnTo>
                    <a:pt x="121430" y="20261"/>
                  </a:lnTo>
                  <a:lnTo>
                    <a:pt x="70420" y="81864"/>
                  </a:lnTo>
                  <a:lnTo>
                    <a:pt x="0" y="203699"/>
                  </a:lnTo>
                  <a:lnTo>
                    <a:pt x="870685" y="203699"/>
                  </a:lnTo>
                  <a:lnTo>
                    <a:pt x="779661" y="83198"/>
                  </a:lnTo>
                  <a:lnTo>
                    <a:pt x="694312" y="23819"/>
                  </a:lnTo>
                  <a:lnTo>
                    <a:pt x="631060" y="4002"/>
                  </a:lnTo>
                  <a:lnTo>
                    <a:pt x="264347" y="2187"/>
                  </a:lnTo>
                  <a:lnTo>
                    <a:pt x="17781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5" name="object 35"/>
            <p:cNvSpPr/>
            <p:nvPr/>
          </p:nvSpPr>
          <p:spPr>
            <a:xfrm>
              <a:off x="9771205" y="3304438"/>
              <a:ext cx="871219" cy="203835"/>
            </a:xfrm>
            <a:custGeom>
              <a:avLst/>
              <a:gdLst/>
              <a:ahLst/>
              <a:cxnLst/>
              <a:rect l="l" t="t" r="r" b="b"/>
              <a:pathLst>
                <a:path w="871220" h="203835">
                  <a:moveTo>
                    <a:pt x="870685" y="203699"/>
                  </a:moveTo>
                  <a:lnTo>
                    <a:pt x="779661" y="83198"/>
                  </a:lnTo>
                  <a:lnTo>
                    <a:pt x="694312" y="23819"/>
                  </a:lnTo>
                  <a:lnTo>
                    <a:pt x="631060" y="4002"/>
                  </a:lnTo>
                  <a:lnTo>
                    <a:pt x="606327" y="2187"/>
                  </a:lnTo>
                  <a:lnTo>
                    <a:pt x="264347" y="2187"/>
                  </a:lnTo>
                  <a:lnTo>
                    <a:pt x="177812" y="0"/>
                  </a:lnTo>
                  <a:lnTo>
                    <a:pt x="121430" y="20261"/>
                  </a:lnTo>
                  <a:lnTo>
                    <a:pt x="70420" y="81864"/>
                  </a:lnTo>
                  <a:lnTo>
                    <a:pt x="0" y="203699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6" name="object 36"/>
            <p:cNvSpPr/>
            <p:nvPr/>
          </p:nvSpPr>
          <p:spPr>
            <a:xfrm>
              <a:off x="9992844" y="3331004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4">
                  <a:moveTo>
                    <a:pt x="0" y="177135"/>
                  </a:moveTo>
                  <a:lnTo>
                    <a:pt x="0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7" name="object 37"/>
            <p:cNvSpPr/>
            <p:nvPr/>
          </p:nvSpPr>
          <p:spPr>
            <a:xfrm>
              <a:off x="10087615" y="3331012"/>
              <a:ext cx="240665" cy="113664"/>
            </a:xfrm>
            <a:custGeom>
              <a:avLst/>
              <a:gdLst/>
              <a:ahLst/>
              <a:cxnLst/>
              <a:rect l="l" t="t" r="r" b="b"/>
              <a:pathLst>
                <a:path w="240665" h="113664">
                  <a:moveTo>
                    <a:pt x="0" y="0"/>
                  </a:moveTo>
                  <a:lnTo>
                    <a:pt x="0" y="113085"/>
                  </a:lnTo>
                  <a:lnTo>
                    <a:pt x="240296" y="1130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8" name="object 38"/>
            <p:cNvSpPr/>
            <p:nvPr/>
          </p:nvSpPr>
          <p:spPr>
            <a:xfrm>
              <a:off x="10087615" y="3331012"/>
              <a:ext cx="240665" cy="113664"/>
            </a:xfrm>
            <a:custGeom>
              <a:avLst/>
              <a:gdLst/>
              <a:ahLst/>
              <a:cxnLst/>
              <a:rect l="l" t="t" r="r" b="b"/>
              <a:pathLst>
                <a:path w="240665" h="113664">
                  <a:moveTo>
                    <a:pt x="240296" y="113085"/>
                  </a:moveTo>
                  <a:lnTo>
                    <a:pt x="0" y="113085"/>
                  </a:lnTo>
                  <a:lnTo>
                    <a:pt x="0" y="0"/>
                  </a:lnTo>
                </a:path>
                <a:path w="240665" h="113664">
                  <a:moveTo>
                    <a:pt x="240296" y="113085"/>
                  </a:moveTo>
                  <a:lnTo>
                    <a:pt x="240296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9" name="object 39"/>
            <p:cNvSpPr/>
            <p:nvPr/>
          </p:nvSpPr>
          <p:spPr>
            <a:xfrm>
              <a:off x="10422689" y="3331004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4">
                  <a:moveTo>
                    <a:pt x="0" y="177135"/>
                  </a:moveTo>
                  <a:lnTo>
                    <a:pt x="0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0" name="object 40"/>
            <p:cNvSpPr/>
            <p:nvPr/>
          </p:nvSpPr>
          <p:spPr>
            <a:xfrm>
              <a:off x="15397263" y="2515419"/>
              <a:ext cx="350520" cy="492759"/>
            </a:xfrm>
            <a:custGeom>
              <a:avLst/>
              <a:gdLst/>
              <a:ahLst/>
              <a:cxnLst/>
              <a:rect l="l" t="t" r="r" b="b"/>
              <a:pathLst>
                <a:path w="350519" h="492760">
                  <a:moveTo>
                    <a:pt x="331267" y="0"/>
                  </a:moveTo>
                  <a:lnTo>
                    <a:pt x="113431" y="0"/>
                  </a:lnTo>
                  <a:lnTo>
                    <a:pt x="69278" y="8913"/>
                  </a:lnTo>
                  <a:lnTo>
                    <a:pt x="33222" y="33222"/>
                  </a:lnTo>
                  <a:lnTo>
                    <a:pt x="8913" y="69278"/>
                  </a:lnTo>
                  <a:lnTo>
                    <a:pt x="0" y="113431"/>
                  </a:lnTo>
                  <a:lnTo>
                    <a:pt x="0" y="379119"/>
                  </a:lnTo>
                  <a:lnTo>
                    <a:pt x="8913" y="423272"/>
                  </a:lnTo>
                  <a:lnTo>
                    <a:pt x="33222" y="459327"/>
                  </a:lnTo>
                  <a:lnTo>
                    <a:pt x="69278" y="483636"/>
                  </a:lnTo>
                  <a:lnTo>
                    <a:pt x="113431" y="492550"/>
                  </a:lnTo>
                  <a:lnTo>
                    <a:pt x="350177" y="492550"/>
                  </a:lnTo>
                  <a:lnTo>
                    <a:pt x="350177" y="18910"/>
                  </a:lnTo>
                  <a:lnTo>
                    <a:pt x="348692" y="11551"/>
                  </a:lnTo>
                  <a:lnTo>
                    <a:pt x="344641" y="5540"/>
                  </a:lnTo>
                  <a:lnTo>
                    <a:pt x="338630" y="1486"/>
                  </a:lnTo>
                  <a:lnTo>
                    <a:pt x="331267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1" name="object 41"/>
            <p:cNvSpPr/>
            <p:nvPr/>
          </p:nvSpPr>
          <p:spPr>
            <a:xfrm>
              <a:off x="15397263" y="2515419"/>
              <a:ext cx="350520" cy="492759"/>
            </a:xfrm>
            <a:custGeom>
              <a:avLst/>
              <a:gdLst/>
              <a:ahLst/>
              <a:cxnLst/>
              <a:rect l="l" t="t" r="r" b="b"/>
              <a:pathLst>
                <a:path w="350519" h="492760">
                  <a:moveTo>
                    <a:pt x="350177" y="492550"/>
                  </a:moveTo>
                  <a:lnTo>
                    <a:pt x="113431" y="492550"/>
                  </a:lnTo>
                  <a:lnTo>
                    <a:pt x="69278" y="483636"/>
                  </a:lnTo>
                  <a:lnTo>
                    <a:pt x="33222" y="459327"/>
                  </a:lnTo>
                  <a:lnTo>
                    <a:pt x="8913" y="423272"/>
                  </a:lnTo>
                  <a:lnTo>
                    <a:pt x="0" y="379119"/>
                  </a:lnTo>
                  <a:lnTo>
                    <a:pt x="0" y="113431"/>
                  </a:lnTo>
                  <a:lnTo>
                    <a:pt x="8913" y="69278"/>
                  </a:lnTo>
                  <a:lnTo>
                    <a:pt x="33222" y="33222"/>
                  </a:lnTo>
                  <a:lnTo>
                    <a:pt x="69278" y="8913"/>
                  </a:lnTo>
                  <a:lnTo>
                    <a:pt x="113431" y="0"/>
                  </a:lnTo>
                  <a:lnTo>
                    <a:pt x="331267" y="0"/>
                  </a:lnTo>
                  <a:lnTo>
                    <a:pt x="338630" y="1486"/>
                  </a:lnTo>
                  <a:lnTo>
                    <a:pt x="344641" y="5540"/>
                  </a:lnTo>
                  <a:lnTo>
                    <a:pt x="348692" y="11551"/>
                  </a:lnTo>
                  <a:lnTo>
                    <a:pt x="350177" y="18910"/>
                  </a:lnTo>
                  <a:lnTo>
                    <a:pt x="350177" y="49255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2" name="object 42"/>
            <p:cNvSpPr/>
            <p:nvPr/>
          </p:nvSpPr>
          <p:spPr>
            <a:xfrm>
              <a:off x="15715736" y="2454023"/>
              <a:ext cx="176530" cy="615950"/>
            </a:xfrm>
            <a:custGeom>
              <a:avLst/>
              <a:gdLst/>
              <a:ahLst/>
              <a:cxnLst/>
              <a:rect l="l" t="t" r="r" b="b"/>
              <a:pathLst>
                <a:path w="176530" h="615950">
                  <a:moveTo>
                    <a:pt x="138969" y="0"/>
                  </a:moveTo>
                  <a:lnTo>
                    <a:pt x="36941" y="0"/>
                  </a:lnTo>
                  <a:lnTo>
                    <a:pt x="22564" y="3306"/>
                  </a:lnTo>
                  <a:lnTo>
                    <a:pt x="10821" y="12324"/>
                  </a:lnTo>
                  <a:lnTo>
                    <a:pt x="2903" y="25700"/>
                  </a:lnTo>
                  <a:lnTo>
                    <a:pt x="0" y="42082"/>
                  </a:lnTo>
                  <a:lnTo>
                    <a:pt x="0" y="573260"/>
                  </a:lnTo>
                  <a:lnTo>
                    <a:pt x="2903" y="589642"/>
                  </a:lnTo>
                  <a:lnTo>
                    <a:pt x="10821" y="603018"/>
                  </a:lnTo>
                  <a:lnTo>
                    <a:pt x="22564" y="612036"/>
                  </a:lnTo>
                  <a:lnTo>
                    <a:pt x="36941" y="615342"/>
                  </a:lnTo>
                  <a:lnTo>
                    <a:pt x="138969" y="615342"/>
                  </a:lnTo>
                  <a:lnTo>
                    <a:pt x="153346" y="612036"/>
                  </a:lnTo>
                  <a:lnTo>
                    <a:pt x="165089" y="603018"/>
                  </a:lnTo>
                  <a:lnTo>
                    <a:pt x="173007" y="589642"/>
                  </a:lnTo>
                  <a:lnTo>
                    <a:pt x="175910" y="573260"/>
                  </a:lnTo>
                  <a:lnTo>
                    <a:pt x="175910" y="42082"/>
                  </a:lnTo>
                  <a:lnTo>
                    <a:pt x="173007" y="25700"/>
                  </a:lnTo>
                  <a:lnTo>
                    <a:pt x="165089" y="12324"/>
                  </a:lnTo>
                  <a:lnTo>
                    <a:pt x="153346" y="3306"/>
                  </a:lnTo>
                  <a:lnTo>
                    <a:pt x="13896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3" name="object 43"/>
            <p:cNvSpPr/>
            <p:nvPr/>
          </p:nvSpPr>
          <p:spPr>
            <a:xfrm>
              <a:off x="15715736" y="2454023"/>
              <a:ext cx="176530" cy="615950"/>
            </a:xfrm>
            <a:custGeom>
              <a:avLst/>
              <a:gdLst/>
              <a:ahLst/>
              <a:cxnLst/>
              <a:rect l="l" t="t" r="r" b="b"/>
              <a:pathLst>
                <a:path w="176530" h="615950">
                  <a:moveTo>
                    <a:pt x="175910" y="573260"/>
                  </a:moveTo>
                  <a:lnTo>
                    <a:pt x="173007" y="589642"/>
                  </a:lnTo>
                  <a:lnTo>
                    <a:pt x="165089" y="603018"/>
                  </a:lnTo>
                  <a:lnTo>
                    <a:pt x="153346" y="612036"/>
                  </a:lnTo>
                  <a:lnTo>
                    <a:pt x="138969" y="615342"/>
                  </a:lnTo>
                  <a:lnTo>
                    <a:pt x="36941" y="615342"/>
                  </a:lnTo>
                  <a:lnTo>
                    <a:pt x="22564" y="612036"/>
                  </a:lnTo>
                  <a:lnTo>
                    <a:pt x="10821" y="603018"/>
                  </a:lnTo>
                  <a:lnTo>
                    <a:pt x="2903" y="589642"/>
                  </a:lnTo>
                  <a:lnTo>
                    <a:pt x="0" y="573260"/>
                  </a:lnTo>
                  <a:lnTo>
                    <a:pt x="0" y="42082"/>
                  </a:lnTo>
                  <a:lnTo>
                    <a:pt x="2903" y="25700"/>
                  </a:lnTo>
                  <a:lnTo>
                    <a:pt x="10821" y="12324"/>
                  </a:lnTo>
                  <a:lnTo>
                    <a:pt x="22564" y="3306"/>
                  </a:lnTo>
                  <a:lnTo>
                    <a:pt x="36941" y="0"/>
                  </a:lnTo>
                  <a:lnTo>
                    <a:pt x="138969" y="0"/>
                  </a:lnTo>
                  <a:lnTo>
                    <a:pt x="153346" y="3306"/>
                  </a:lnTo>
                  <a:lnTo>
                    <a:pt x="165089" y="12324"/>
                  </a:lnTo>
                  <a:lnTo>
                    <a:pt x="173007" y="25700"/>
                  </a:lnTo>
                  <a:lnTo>
                    <a:pt x="175910" y="42082"/>
                  </a:lnTo>
                  <a:lnTo>
                    <a:pt x="175910" y="57326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4" name="object 44"/>
            <p:cNvSpPr/>
            <p:nvPr/>
          </p:nvSpPr>
          <p:spPr>
            <a:xfrm>
              <a:off x="14478513" y="2515419"/>
              <a:ext cx="350520" cy="492759"/>
            </a:xfrm>
            <a:custGeom>
              <a:avLst/>
              <a:gdLst/>
              <a:ahLst/>
              <a:cxnLst/>
              <a:rect l="l" t="t" r="r" b="b"/>
              <a:pathLst>
                <a:path w="350519" h="492760">
                  <a:moveTo>
                    <a:pt x="236746" y="0"/>
                  </a:moveTo>
                  <a:lnTo>
                    <a:pt x="18910" y="0"/>
                  </a:lnTo>
                  <a:lnTo>
                    <a:pt x="11547" y="1486"/>
                  </a:lnTo>
                  <a:lnTo>
                    <a:pt x="5536" y="5540"/>
                  </a:lnTo>
                  <a:lnTo>
                    <a:pt x="1485" y="11551"/>
                  </a:lnTo>
                  <a:lnTo>
                    <a:pt x="0" y="18910"/>
                  </a:lnTo>
                  <a:lnTo>
                    <a:pt x="0" y="492550"/>
                  </a:lnTo>
                  <a:lnTo>
                    <a:pt x="236746" y="492550"/>
                  </a:lnTo>
                  <a:lnTo>
                    <a:pt x="280899" y="483636"/>
                  </a:lnTo>
                  <a:lnTo>
                    <a:pt x="316955" y="459327"/>
                  </a:lnTo>
                  <a:lnTo>
                    <a:pt x="341263" y="423272"/>
                  </a:lnTo>
                  <a:lnTo>
                    <a:pt x="350177" y="379119"/>
                  </a:lnTo>
                  <a:lnTo>
                    <a:pt x="350177" y="113431"/>
                  </a:lnTo>
                  <a:lnTo>
                    <a:pt x="341263" y="69278"/>
                  </a:lnTo>
                  <a:lnTo>
                    <a:pt x="316955" y="33222"/>
                  </a:lnTo>
                  <a:lnTo>
                    <a:pt x="280899" y="8913"/>
                  </a:lnTo>
                  <a:lnTo>
                    <a:pt x="236746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5" name="object 45"/>
            <p:cNvSpPr/>
            <p:nvPr/>
          </p:nvSpPr>
          <p:spPr>
            <a:xfrm>
              <a:off x="14478513" y="2515419"/>
              <a:ext cx="350520" cy="492759"/>
            </a:xfrm>
            <a:custGeom>
              <a:avLst/>
              <a:gdLst/>
              <a:ahLst/>
              <a:cxnLst/>
              <a:rect l="l" t="t" r="r" b="b"/>
              <a:pathLst>
                <a:path w="350519" h="492760">
                  <a:moveTo>
                    <a:pt x="0" y="492550"/>
                  </a:moveTo>
                  <a:lnTo>
                    <a:pt x="236746" y="492550"/>
                  </a:lnTo>
                  <a:lnTo>
                    <a:pt x="280899" y="483636"/>
                  </a:lnTo>
                  <a:lnTo>
                    <a:pt x="316955" y="459327"/>
                  </a:lnTo>
                  <a:lnTo>
                    <a:pt x="341263" y="423272"/>
                  </a:lnTo>
                  <a:lnTo>
                    <a:pt x="350177" y="379119"/>
                  </a:lnTo>
                  <a:lnTo>
                    <a:pt x="350177" y="113431"/>
                  </a:lnTo>
                  <a:lnTo>
                    <a:pt x="341263" y="69278"/>
                  </a:lnTo>
                  <a:lnTo>
                    <a:pt x="316955" y="33222"/>
                  </a:lnTo>
                  <a:lnTo>
                    <a:pt x="280899" y="8913"/>
                  </a:lnTo>
                  <a:lnTo>
                    <a:pt x="236746" y="0"/>
                  </a:lnTo>
                  <a:lnTo>
                    <a:pt x="18910" y="0"/>
                  </a:lnTo>
                  <a:lnTo>
                    <a:pt x="11547" y="1486"/>
                  </a:lnTo>
                  <a:lnTo>
                    <a:pt x="5536" y="5540"/>
                  </a:lnTo>
                  <a:lnTo>
                    <a:pt x="1485" y="11551"/>
                  </a:lnTo>
                  <a:lnTo>
                    <a:pt x="0" y="18910"/>
                  </a:lnTo>
                  <a:lnTo>
                    <a:pt x="0" y="49255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6" name="object 46"/>
            <p:cNvSpPr/>
            <p:nvPr/>
          </p:nvSpPr>
          <p:spPr>
            <a:xfrm>
              <a:off x="14334307" y="2454023"/>
              <a:ext cx="176530" cy="615950"/>
            </a:xfrm>
            <a:custGeom>
              <a:avLst/>
              <a:gdLst/>
              <a:ahLst/>
              <a:cxnLst/>
              <a:rect l="l" t="t" r="r" b="b"/>
              <a:pathLst>
                <a:path w="176530" h="615950">
                  <a:moveTo>
                    <a:pt x="138969" y="0"/>
                  </a:moveTo>
                  <a:lnTo>
                    <a:pt x="36941" y="0"/>
                  </a:lnTo>
                  <a:lnTo>
                    <a:pt x="22564" y="3306"/>
                  </a:lnTo>
                  <a:lnTo>
                    <a:pt x="10821" y="12324"/>
                  </a:lnTo>
                  <a:lnTo>
                    <a:pt x="2903" y="25700"/>
                  </a:lnTo>
                  <a:lnTo>
                    <a:pt x="0" y="42082"/>
                  </a:lnTo>
                  <a:lnTo>
                    <a:pt x="0" y="573260"/>
                  </a:lnTo>
                  <a:lnTo>
                    <a:pt x="2903" y="589642"/>
                  </a:lnTo>
                  <a:lnTo>
                    <a:pt x="10821" y="603018"/>
                  </a:lnTo>
                  <a:lnTo>
                    <a:pt x="22564" y="612036"/>
                  </a:lnTo>
                  <a:lnTo>
                    <a:pt x="36941" y="615342"/>
                  </a:lnTo>
                  <a:lnTo>
                    <a:pt x="138969" y="615342"/>
                  </a:lnTo>
                  <a:lnTo>
                    <a:pt x="153346" y="612036"/>
                  </a:lnTo>
                  <a:lnTo>
                    <a:pt x="165089" y="603018"/>
                  </a:lnTo>
                  <a:lnTo>
                    <a:pt x="173007" y="589642"/>
                  </a:lnTo>
                  <a:lnTo>
                    <a:pt x="175910" y="573260"/>
                  </a:lnTo>
                  <a:lnTo>
                    <a:pt x="175910" y="42082"/>
                  </a:lnTo>
                  <a:lnTo>
                    <a:pt x="173007" y="25700"/>
                  </a:lnTo>
                  <a:lnTo>
                    <a:pt x="165089" y="12324"/>
                  </a:lnTo>
                  <a:lnTo>
                    <a:pt x="153346" y="3306"/>
                  </a:lnTo>
                  <a:lnTo>
                    <a:pt x="13896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7" name="object 47"/>
            <p:cNvSpPr/>
            <p:nvPr/>
          </p:nvSpPr>
          <p:spPr>
            <a:xfrm>
              <a:off x="14334307" y="2454023"/>
              <a:ext cx="176530" cy="615950"/>
            </a:xfrm>
            <a:custGeom>
              <a:avLst/>
              <a:gdLst/>
              <a:ahLst/>
              <a:cxnLst/>
              <a:rect l="l" t="t" r="r" b="b"/>
              <a:pathLst>
                <a:path w="176530" h="615950">
                  <a:moveTo>
                    <a:pt x="0" y="573260"/>
                  </a:moveTo>
                  <a:lnTo>
                    <a:pt x="2903" y="589642"/>
                  </a:lnTo>
                  <a:lnTo>
                    <a:pt x="10821" y="603018"/>
                  </a:lnTo>
                  <a:lnTo>
                    <a:pt x="22564" y="612036"/>
                  </a:lnTo>
                  <a:lnTo>
                    <a:pt x="36941" y="615342"/>
                  </a:lnTo>
                  <a:lnTo>
                    <a:pt x="138969" y="615342"/>
                  </a:lnTo>
                  <a:lnTo>
                    <a:pt x="153346" y="612036"/>
                  </a:lnTo>
                  <a:lnTo>
                    <a:pt x="165089" y="603018"/>
                  </a:lnTo>
                  <a:lnTo>
                    <a:pt x="173007" y="589642"/>
                  </a:lnTo>
                  <a:lnTo>
                    <a:pt x="175910" y="573260"/>
                  </a:lnTo>
                  <a:lnTo>
                    <a:pt x="175910" y="42082"/>
                  </a:lnTo>
                  <a:lnTo>
                    <a:pt x="173007" y="25700"/>
                  </a:lnTo>
                  <a:lnTo>
                    <a:pt x="165089" y="12324"/>
                  </a:lnTo>
                  <a:lnTo>
                    <a:pt x="153346" y="3306"/>
                  </a:lnTo>
                  <a:lnTo>
                    <a:pt x="138969" y="0"/>
                  </a:lnTo>
                  <a:lnTo>
                    <a:pt x="36941" y="0"/>
                  </a:lnTo>
                  <a:lnTo>
                    <a:pt x="22564" y="3306"/>
                  </a:lnTo>
                  <a:lnTo>
                    <a:pt x="10821" y="12324"/>
                  </a:lnTo>
                  <a:lnTo>
                    <a:pt x="2903" y="25700"/>
                  </a:lnTo>
                  <a:lnTo>
                    <a:pt x="0" y="42082"/>
                  </a:lnTo>
                  <a:lnTo>
                    <a:pt x="0" y="57326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8" name="object 48"/>
            <p:cNvSpPr/>
            <p:nvPr/>
          </p:nvSpPr>
          <p:spPr>
            <a:xfrm>
              <a:off x="14639283" y="2287998"/>
              <a:ext cx="947419" cy="947419"/>
            </a:xfrm>
            <a:custGeom>
              <a:avLst/>
              <a:gdLst/>
              <a:ahLst/>
              <a:cxnLst/>
              <a:rect l="l" t="t" r="r" b="b"/>
              <a:pathLst>
                <a:path w="947419" h="947419">
                  <a:moveTo>
                    <a:pt x="460974" y="0"/>
                  </a:moveTo>
                  <a:lnTo>
                    <a:pt x="415133" y="3429"/>
                  </a:lnTo>
                  <a:lnTo>
                    <a:pt x="369471" y="11395"/>
                  </a:lnTo>
                  <a:lnTo>
                    <a:pt x="324312" y="23985"/>
                  </a:lnTo>
                  <a:lnTo>
                    <a:pt x="279983" y="41288"/>
                  </a:lnTo>
                  <a:lnTo>
                    <a:pt x="236807" y="63389"/>
                  </a:lnTo>
                  <a:lnTo>
                    <a:pt x="196080" y="89728"/>
                  </a:lnTo>
                  <a:lnTo>
                    <a:pt x="158931" y="119467"/>
                  </a:lnTo>
                  <a:lnTo>
                    <a:pt x="125447" y="152280"/>
                  </a:lnTo>
                  <a:lnTo>
                    <a:pt x="95717" y="187843"/>
                  </a:lnTo>
                  <a:lnTo>
                    <a:pt x="69826" y="225828"/>
                  </a:lnTo>
                  <a:lnTo>
                    <a:pt x="47862" y="265912"/>
                  </a:lnTo>
                  <a:lnTo>
                    <a:pt x="29912" y="307769"/>
                  </a:lnTo>
                  <a:lnTo>
                    <a:pt x="16064" y="351074"/>
                  </a:lnTo>
                  <a:lnTo>
                    <a:pt x="6404" y="395500"/>
                  </a:lnTo>
                  <a:lnTo>
                    <a:pt x="1021" y="440724"/>
                  </a:lnTo>
                  <a:lnTo>
                    <a:pt x="0" y="486419"/>
                  </a:lnTo>
                  <a:lnTo>
                    <a:pt x="3429" y="532261"/>
                  </a:lnTo>
                  <a:lnTo>
                    <a:pt x="11395" y="577923"/>
                  </a:lnTo>
                  <a:lnTo>
                    <a:pt x="23985" y="623081"/>
                  </a:lnTo>
                  <a:lnTo>
                    <a:pt x="41288" y="667410"/>
                  </a:lnTo>
                  <a:lnTo>
                    <a:pt x="63389" y="710584"/>
                  </a:lnTo>
                  <a:lnTo>
                    <a:pt x="89728" y="751313"/>
                  </a:lnTo>
                  <a:lnTo>
                    <a:pt x="119467" y="788463"/>
                  </a:lnTo>
                  <a:lnTo>
                    <a:pt x="152280" y="821947"/>
                  </a:lnTo>
                  <a:lnTo>
                    <a:pt x="187841" y="851679"/>
                  </a:lnTo>
                  <a:lnTo>
                    <a:pt x="225826" y="877570"/>
                  </a:lnTo>
                  <a:lnTo>
                    <a:pt x="265909" y="899534"/>
                  </a:lnTo>
                  <a:lnTo>
                    <a:pt x="307766" y="917483"/>
                  </a:lnTo>
                  <a:lnTo>
                    <a:pt x="351070" y="931331"/>
                  </a:lnTo>
                  <a:lnTo>
                    <a:pt x="395496" y="940990"/>
                  </a:lnTo>
                  <a:lnTo>
                    <a:pt x="440719" y="946373"/>
                  </a:lnTo>
                  <a:lnTo>
                    <a:pt x="486415" y="947394"/>
                  </a:lnTo>
                  <a:lnTo>
                    <a:pt x="532256" y="943964"/>
                  </a:lnTo>
                  <a:lnTo>
                    <a:pt x="577919" y="935997"/>
                  </a:lnTo>
                  <a:lnTo>
                    <a:pt x="623078" y="923406"/>
                  </a:lnTo>
                  <a:lnTo>
                    <a:pt x="667408" y="906103"/>
                  </a:lnTo>
                  <a:lnTo>
                    <a:pt x="710584" y="884002"/>
                  </a:lnTo>
                  <a:lnTo>
                    <a:pt x="751313" y="857663"/>
                  </a:lnTo>
                  <a:lnTo>
                    <a:pt x="788463" y="827924"/>
                  </a:lnTo>
                  <a:lnTo>
                    <a:pt x="821947" y="795110"/>
                  </a:lnTo>
                  <a:lnTo>
                    <a:pt x="851679" y="759548"/>
                  </a:lnTo>
                  <a:lnTo>
                    <a:pt x="877570" y="721563"/>
                  </a:lnTo>
                  <a:lnTo>
                    <a:pt x="899534" y="681479"/>
                  </a:lnTo>
                  <a:lnTo>
                    <a:pt x="917483" y="639622"/>
                  </a:lnTo>
                  <a:lnTo>
                    <a:pt x="931331" y="596317"/>
                  </a:lnTo>
                  <a:lnTo>
                    <a:pt x="940990" y="551891"/>
                  </a:lnTo>
                  <a:lnTo>
                    <a:pt x="946373" y="506667"/>
                  </a:lnTo>
                  <a:lnTo>
                    <a:pt x="947394" y="460972"/>
                  </a:lnTo>
                  <a:lnTo>
                    <a:pt x="943964" y="415130"/>
                  </a:lnTo>
                  <a:lnTo>
                    <a:pt x="935997" y="369468"/>
                  </a:lnTo>
                  <a:lnTo>
                    <a:pt x="923406" y="324309"/>
                  </a:lnTo>
                  <a:lnTo>
                    <a:pt x="906103" y="279981"/>
                  </a:lnTo>
                  <a:lnTo>
                    <a:pt x="884002" y="236807"/>
                  </a:lnTo>
                  <a:lnTo>
                    <a:pt x="857661" y="196080"/>
                  </a:lnTo>
                  <a:lnTo>
                    <a:pt x="827921" y="158931"/>
                  </a:lnTo>
                  <a:lnTo>
                    <a:pt x="795107" y="125447"/>
                  </a:lnTo>
                  <a:lnTo>
                    <a:pt x="759545" y="95717"/>
                  </a:lnTo>
                  <a:lnTo>
                    <a:pt x="721560" y="69826"/>
                  </a:lnTo>
                  <a:lnTo>
                    <a:pt x="681477" y="47862"/>
                  </a:lnTo>
                  <a:lnTo>
                    <a:pt x="639621" y="29912"/>
                  </a:lnTo>
                  <a:lnTo>
                    <a:pt x="596317" y="16064"/>
                  </a:lnTo>
                  <a:lnTo>
                    <a:pt x="551892" y="6404"/>
                  </a:lnTo>
                  <a:lnTo>
                    <a:pt x="506669" y="1021"/>
                  </a:lnTo>
                  <a:lnTo>
                    <a:pt x="46097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9" name="object 49"/>
            <p:cNvSpPr/>
            <p:nvPr/>
          </p:nvSpPr>
          <p:spPr>
            <a:xfrm>
              <a:off x="14639283" y="2287998"/>
              <a:ext cx="947419" cy="947419"/>
            </a:xfrm>
            <a:custGeom>
              <a:avLst/>
              <a:gdLst/>
              <a:ahLst/>
              <a:cxnLst/>
              <a:rect l="l" t="t" r="r" b="b"/>
              <a:pathLst>
                <a:path w="947419" h="947419">
                  <a:moveTo>
                    <a:pt x="710584" y="884002"/>
                  </a:moveTo>
                  <a:lnTo>
                    <a:pt x="667408" y="906103"/>
                  </a:lnTo>
                  <a:lnTo>
                    <a:pt x="623078" y="923406"/>
                  </a:lnTo>
                  <a:lnTo>
                    <a:pt x="577919" y="935997"/>
                  </a:lnTo>
                  <a:lnTo>
                    <a:pt x="532256" y="943964"/>
                  </a:lnTo>
                  <a:lnTo>
                    <a:pt x="486415" y="947394"/>
                  </a:lnTo>
                  <a:lnTo>
                    <a:pt x="440719" y="946373"/>
                  </a:lnTo>
                  <a:lnTo>
                    <a:pt x="395496" y="940990"/>
                  </a:lnTo>
                  <a:lnTo>
                    <a:pt x="351070" y="931331"/>
                  </a:lnTo>
                  <a:lnTo>
                    <a:pt x="307766" y="917483"/>
                  </a:lnTo>
                  <a:lnTo>
                    <a:pt x="265909" y="899534"/>
                  </a:lnTo>
                  <a:lnTo>
                    <a:pt x="225826" y="877570"/>
                  </a:lnTo>
                  <a:lnTo>
                    <a:pt x="187841" y="851679"/>
                  </a:lnTo>
                  <a:lnTo>
                    <a:pt x="152280" y="821947"/>
                  </a:lnTo>
                  <a:lnTo>
                    <a:pt x="119467" y="788463"/>
                  </a:lnTo>
                  <a:lnTo>
                    <a:pt x="89728" y="751313"/>
                  </a:lnTo>
                  <a:lnTo>
                    <a:pt x="63389" y="710584"/>
                  </a:lnTo>
                  <a:lnTo>
                    <a:pt x="41288" y="667410"/>
                  </a:lnTo>
                  <a:lnTo>
                    <a:pt x="23985" y="623081"/>
                  </a:lnTo>
                  <a:lnTo>
                    <a:pt x="11395" y="577923"/>
                  </a:lnTo>
                  <a:lnTo>
                    <a:pt x="3429" y="532261"/>
                  </a:lnTo>
                  <a:lnTo>
                    <a:pt x="0" y="486419"/>
                  </a:lnTo>
                  <a:lnTo>
                    <a:pt x="1021" y="440724"/>
                  </a:lnTo>
                  <a:lnTo>
                    <a:pt x="6404" y="395500"/>
                  </a:lnTo>
                  <a:lnTo>
                    <a:pt x="16064" y="351074"/>
                  </a:lnTo>
                  <a:lnTo>
                    <a:pt x="29912" y="307769"/>
                  </a:lnTo>
                  <a:lnTo>
                    <a:pt x="47862" y="265912"/>
                  </a:lnTo>
                  <a:lnTo>
                    <a:pt x="69826" y="225828"/>
                  </a:lnTo>
                  <a:lnTo>
                    <a:pt x="95717" y="187843"/>
                  </a:lnTo>
                  <a:lnTo>
                    <a:pt x="125447" y="152280"/>
                  </a:lnTo>
                  <a:lnTo>
                    <a:pt x="158931" y="119467"/>
                  </a:lnTo>
                  <a:lnTo>
                    <a:pt x="196080" y="89728"/>
                  </a:lnTo>
                  <a:lnTo>
                    <a:pt x="236807" y="63389"/>
                  </a:lnTo>
                  <a:lnTo>
                    <a:pt x="279983" y="41288"/>
                  </a:lnTo>
                  <a:lnTo>
                    <a:pt x="324312" y="23985"/>
                  </a:lnTo>
                  <a:lnTo>
                    <a:pt x="369471" y="11395"/>
                  </a:lnTo>
                  <a:lnTo>
                    <a:pt x="415133" y="3429"/>
                  </a:lnTo>
                  <a:lnTo>
                    <a:pt x="460974" y="0"/>
                  </a:lnTo>
                  <a:lnTo>
                    <a:pt x="506669" y="1021"/>
                  </a:lnTo>
                  <a:lnTo>
                    <a:pt x="551892" y="6404"/>
                  </a:lnTo>
                  <a:lnTo>
                    <a:pt x="596317" y="16064"/>
                  </a:lnTo>
                  <a:lnTo>
                    <a:pt x="639621" y="29912"/>
                  </a:lnTo>
                  <a:lnTo>
                    <a:pt x="681477" y="47862"/>
                  </a:lnTo>
                  <a:lnTo>
                    <a:pt x="721560" y="69826"/>
                  </a:lnTo>
                  <a:lnTo>
                    <a:pt x="759545" y="95717"/>
                  </a:lnTo>
                  <a:lnTo>
                    <a:pt x="795107" y="125447"/>
                  </a:lnTo>
                  <a:lnTo>
                    <a:pt x="827921" y="158931"/>
                  </a:lnTo>
                  <a:lnTo>
                    <a:pt x="857661" y="196080"/>
                  </a:lnTo>
                  <a:lnTo>
                    <a:pt x="884002" y="236807"/>
                  </a:lnTo>
                  <a:lnTo>
                    <a:pt x="906103" y="279981"/>
                  </a:lnTo>
                  <a:lnTo>
                    <a:pt x="923406" y="324309"/>
                  </a:lnTo>
                  <a:lnTo>
                    <a:pt x="935997" y="369468"/>
                  </a:lnTo>
                  <a:lnTo>
                    <a:pt x="943964" y="415130"/>
                  </a:lnTo>
                  <a:lnTo>
                    <a:pt x="947394" y="460972"/>
                  </a:lnTo>
                  <a:lnTo>
                    <a:pt x="946373" y="506667"/>
                  </a:lnTo>
                  <a:lnTo>
                    <a:pt x="940990" y="551891"/>
                  </a:lnTo>
                  <a:lnTo>
                    <a:pt x="931331" y="596317"/>
                  </a:lnTo>
                  <a:lnTo>
                    <a:pt x="917483" y="639622"/>
                  </a:lnTo>
                  <a:lnTo>
                    <a:pt x="899534" y="681479"/>
                  </a:lnTo>
                  <a:lnTo>
                    <a:pt x="877570" y="721563"/>
                  </a:lnTo>
                  <a:lnTo>
                    <a:pt x="851679" y="759548"/>
                  </a:lnTo>
                  <a:lnTo>
                    <a:pt x="821947" y="795110"/>
                  </a:lnTo>
                  <a:lnTo>
                    <a:pt x="788463" y="827924"/>
                  </a:lnTo>
                  <a:lnTo>
                    <a:pt x="751313" y="857663"/>
                  </a:lnTo>
                  <a:lnTo>
                    <a:pt x="710584" y="884002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0" name="object 50"/>
            <p:cNvSpPr/>
            <p:nvPr/>
          </p:nvSpPr>
          <p:spPr>
            <a:xfrm>
              <a:off x="14964149" y="2839771"/>
              <a:ext cx="0" cy="193040"/>
            </a:xfrm>
            <a:custGeom>
              <a:avLst/>
              <a:gdLst/>
              <a:ahLst/>
              <a:cxnLst/>
              <a:rect l="l" t="t" r="r" b="b"/>
              <a:pathLst>
                <a:path h="193039">
                  <a:moveTo>
                    <a:pt x="0" y="0"/>
                  </a:moveTo>
                  <a:lnTo>
                    <a:pt x="0" y="192664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1" name="object 51"/>
            <p:cNvSpPr/>
            <p:nvPr/>
          </p:nvSpPr>
          <p:spPr>
            <a:xfrm>
              <a:off x="14867817" y="2936102"/>
              <a:ext cx="193040" cy="0"/>
            </a:xfrm>
            <a:custGeom>
              <a:avLst/>
              <a:gdLst/>
              <a:ahLst/>
              <a:cxnLst/>
              <a:rect l="l" t="t" r="r" b="b"/>
              <a:pathLst>
                <a:path w="193040">
                  <a:moveTo>
                    <a:pt x="192664" y="0"/>
                  </a:moveTo>
                  <a:lnTo>
                    <a:pt x="0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2" name="object 52"/>
            <p:cNvSpPr/>
            <p:nvPr/>
          </p:nvSpPr>
          <p:spPr>
            <a:xfrm>
              <a:off x="14895976" y="2867934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36341" y="0"/>
                  </a:moveTo>
                  <a:lnTo>
                    <a:pt x="0" y="136341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3" name="object 53"/>
            <p:cNvSpPr/>
            <p:nvPr/>
          </p:nvSpPr>
          <p:spPr>
            <a:xfrm>
              <a:off x="14895976" y="2867929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136341" y="136341"/>
                  </a:moveTo>
                  <a:lnTo>
                    <a:pt x="0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54" name="object 5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57484" y="2486102"/>
              <a:ext cx="495775" cy="23745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36155" y="2810452"/>
              <a:ext cx="251301" cy="2513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" y="0"/>
            <a:ext cx="24382289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pPr defTabSz="1108984"/>
            <a:endParaRPr sz="2183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1207" y="0"/>
            <a:ext cx="12191131" cy="1371503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187403" y="3095498"/>
            <a:ext cx="6797749" cy="1609422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>
              <a:lnSpc>
                <a:spcPts val="3881"/>
              </a:lnSpc>
              <a:spcBef>
                <a:spcPts val="716"/>
              </a:spcBef>
            </a:pPr>
            <a:r>
              <a:rPr sz="3699" spc="-42" dirty="0">
                <a:solidFill>
                  <a:srgbClr val="FFFFFF"/>
                </a:solidFill>
              </a:rPr>
              <a:t>Improvement</a:t>
            </a:r>
            <a:r>
              <a:rPr sz="3699" spc="-91" dirty="0">
                <a:solidFill>
                  <a:srgbClr val="FFFFFF"/>
                </a:solidFill>
              </a:rPr>
              <a:t> </a:t>
            </a:r>
            <a:r>
              <a:rPr sz="3699" dirty="0">
                <a:solidFill>
                  <a:srgbClr val="FFFFFF"/>
                </a:solidFill>
              </a:rPr>
              <a:t>in</a:t>
            </a:r>
            <a:r>
              <a:rPr sz="3699" spc="-91" dirty="0">
                <a:solidFill>
                  <a:srgbClr val="FFFFFF"/>
                </a:solidFill>
              </a:rPr>
              <a:t> </a:t>
            </a:r>
            <a:r>
              <a:rPr sz="3699" spc="-12" dirty="0">
                <a:solidFill>
                  <a:srgbClr val="FFFFFF"/>
                </a:solidFill>
              </a:rPr>
              <a:t>water</a:t>
            </a:r>
            <a:r>
              <a:rPr sz="3699" spc="-85" dirty="0">
                <a:solidFill>
                  <a:srgbClr val="FFFFFF"/>
                </a:solidFill>
              </a:rPr>
              <a:t> </a:t>
            </a:r>
            <a:r>
              <a:rPr sz="3699" spc="-12" dirty="0">
                <a:solidFill>
                  <a:srgbClr val="FFFFFF"/>
                </a:solidFill>
              </a:rPr>
              <a:t>quality </a:t>
            </a:r>
            <a:r>
              <a:rPr lang="en-GB" sz="3699" spc="-12" dirty="0">
                <a:solidFill>
                  <a:srgbClr val="FFFFFF"/>
                </a:solidFill>
              </a:rPr>
              <a:t>- </a:t>
            </a:r>
            <a:r>
              <a:rPr sz="3699" spc="-12" dirty="0">
                <a:solidFill>
                  <a:srgbClr val="FFFFFF"/>
                </a:solidFill>
              </a:rPr>
              <a:t>seeing</a:t>
            </a:r>
            <a:r>
              <a:rPr sz="3699" spc="-97" dirty="0">
                <a:solidFill>
                  <a:srgbClr val="FFFFFF"/>
                </a:solidFill>
              </a:rPr>
              <a:t> </a:t>
            </a:r>
            <a:r>
              <a:rPr sz="3699" dirty="0">
                <a:solidFill>
                  <a:srgbClr val="FFFFFF"/>
                </a:solidFill>
              </a:rPr>
              <a:t>a</a:t>
            </a:r>
            <a:r>
              <a:rPr sz="3699" spc="-97" dirty="0">
                <a:solidFill>
                  <a:srgbClr val="FFFFFF"/>
                </a:solidFill>
              </a:rPr>
              <a:t> </a:t>
            </a:r>
            <a:r>
              <a:rPr sz="3699" spc="-24" dirty="0">
                <a:solidFill>
                  <a:srgbClr val="FFFFFF"/>
                </a:solidFill>
              </a:rPr>
              <a:t>reduction</a:t>
            </a:r>
            <a:r>
              <a:rPr sz="3699" spc="-97" dirty="0">
                <a:solidFill>
                  <a:srgbClr val="FFFFFF"/>
                </a:solidFill>
              </a:rPr>
              <a:t> </a:t>
            </a:r>
            <a:r>
              <a:rPr sz="3699" spc="-30" dirty="0">
                <a:solidFill>
                  <a:srgbClr val="FFFFFF"/>
                </a:solidFill>
              </a:rPr>
              <a:t>in </a:t>
            </a:r>
            <a:r>
              <a:rPr sz="3699" spc="-24" dirty="0">
                <a:solidFill>
                  <a:srgbClr val="FFFFFF"/>
                </a:solidFill>
              </a:rPr>
              <a:t>contacts</a:t>
            </a:r>
            <a:r>
              <a:rPr sz="3699" spc="-133" dirty="0">
                <a:solidFill>
                  <a:srgbClr val="FFFFFF"/>
                </a:solidFill>
              </a:rPr>
              <a:t> </a:t>
            </a:r>
            <a:r>
              <a:rPr sz="3699" dirty="0">
                <a:solidFill>
                  <a:srgbClr val="FFFFFF"/>
                </a:solidFill>
              </a:rPr>
              <a:t>from</a:t>
            </a:r>
            <a:r>
              <a:rPr sz="3699" spc="-127" dirty="0">
                <a:solidFill>
                  <a:srgbClr val="FFFFFF"/>
                </a:solidFill>
              </a:rPr>
              <a:t> </a:t>
            </a:r>
            <a:r>
              <a:rPr sz="3699" spc="-12" dirty="0">
                <a:solidFill>
                  <a:srgbClr val="FFFFFF"/>
                </a:solidFill>
              </a:rPr>
              <a:t>customers</a:t>
            </a:r>
            <a:endParaRPr sz="3699" dirty="0"/>
          </a:p>
        </p:txBody>
      </p:sp>
      <p:grpSp>
        <p:nvGrpSpPr>
          <p:cNvPr id="5" name="object 5"/>
          <p:cNvGrpSpPr/>
          <p:nvPr/>
        </p:nvGrpSpPr>
        <p:grpSpPr>
          <a:xfrm>
            <a:off x="1142980" y="2756759"/>
            <a:ext cx="2304997" cy="2304997"/>
            <a:chOff x="942378" y="2048187"/>
            <a:chExt cx="1900555" cy="1900555"/>
          </a:xfrm>
        </p:grpSpPr>
        <p:sp>
          <p:nvSpPr>
            <p:cNvPr id="6" name="object 6"/>
            <p:cNvSpPr/>
            <p:nvPr/>
          </p:nvSpPr>
          <p:spPr>
            <a:xfrm>
              <a:off x="942378" y="2048198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5" h="1900554">
                  <a:moveTo>
                    <a:pt x="1900466" y="950226"/>
                  </a:moveTo>
                  <a:lnTo>
                    <a:pt x="1899297" y="902804"/>
                  </a:lnTo>
                  <a:lnTo>
                    <a:pt x="1895843" y="855980"/>
                  </a:lnTo>
                  <a:lnTo>
                    <a:pt x="1890153" y="809815"/>
                  </a:lnTo>
                  <a:lnTo>
                    <a:pt x="1882292" y="764349"/>
                  </a:lnTo>
                  <a:lnTo>
                    <a:pt x="1872297" y="719658"/>
                  </a:lnTo>
                  <a:lnTo>
                    <a:pt x="1860232" y="675792"/>
                  </a:lnTo>
                  <a:lnTo>
                    <a:pt x="1846148" y="632790"/>
                  </a:lnTo>
                  <a:lnTo>
                    <a:pt x="1830095" y="590715"/>
                  </a:lnTo>
                  <a:lnTo>
                    <a:pt x="1812137" y="549630"/>
                  </a:lnTo>
                  <a:lnTo>
                    <a:pt x="1792338" y="509587"/>
                  </a:lnTo>
                  <a:lnTo>
                    <a:pt x="1770722" y="470623"/>
                  </a:lnTo>
                  <a:lnTo>
                    <a:pt x="1747367" y="432816"/>
                  </a:lnTo>
                  <a:lnTo>
                    <a:pt x="1722323" y="396201"/>
                  </a:lnTo>
                  <a:lnTo>
                    <a:pt x="1695653" y="360845"/>
                  </a:lnTo>
                  <a:lnTo>
                    <a:pt x="1667383" y="326809"/>
                  </a:lnTo>
                  <a:lnTo>
                    <a:pt x="1637588" y="294119"/>
                  </a:lnTo>
                  <a:lnTo>
                    <a:pt x="1606334" y="262864"/>
                  </a:lnTo>
                  <a:lnTo>
                    <a:pt x="1573644" y="233070"/>
                  </a:lnTo>
                  <a:lnTo>
                    <a:pt x="1539608" y="204812"/>
                  </a:lnTo>
                  <a:lnTo>
                    <a:pt x="1504251" y="178130"/>
                  </a:lnTo>
                  <a:lnTo>
                    <a:pt x="1467637" y="153085"/>
                  </a:lnTo>
                  <a:lnTo>
                    <a:pt x="1429829" y="129730"/>
                  </a:lnTo>
                  <a:lnTo>
                    <a:pt x="1390865" y="108115"/>
                  </a:lnTo>
                  <a:lnTo>
                    <a:pt x="1350822" y="88315"/>
                  </a:lnTo>
                  <a:lnTo>
                    <a:pt x="1309738" y="70358"/>
                  </a:lnTo>
                  <a:lnTo>
                    <a:pt x="1267663" y="54305"/>
                  </a:lnTo>
                  <a:lnTo>
                    <a:pt x="1224673" y="40220"/>
                  </a:lnTo>
                  <a:lnTo>
                    <a:pt x="1180795" y="28155"/>
                  </a:lnTo>
                  <a:lnTo>
                    <a:pt x="1136103" y="18161"/>
                  </a:lnTo>
                  <a:lnTo>
                    <a:pt x="1090650" y="10299"/>
                  </a:lnTo>
                  <a:lnTo>
                    <a:pt x="1044473" y="4610"/>
                  </a:lnTo>
                  <a:lnTo>
                    <a:pt x="997648" y="1155"/>
                  </a:lnTo>
                  <a:lnTo>
                    <a:pt x="950226" y="0"/>
                  </a:lnTo>
                  <a:lnTo>
                    <a:pt x="902804" y="1155"/>
                  </a:lnTo>
                  <a:lnTo>
                    <a:pt x="855980" y="4610"/>
                  </a:lnTo>
                  <a:lnTo>
                    <a:pt x="809802" y="10299"/>
                  </a:lnTo>
                  <a:lnTo>
                    <a:pt x="764349" y="18161"/>
                  </a:lnTo>
                  <a:lnTo>
                    <a:pt x="719658" y="28155"/>
                  </a:lnTo>
                  <a:lnTo>
                    <a:pt x="675792" y="40220"/>
                  </a:lnTo>
                  <a:lnTo>
                    <a:pt x="632790" y="54305"/>
                  </a:lnTo>
                  <a:lnTo>
                    <a:pt x="590715" y="70358"/>
                  </a:lnTo>
                  <a:lnTo>
                    <a:pt x="549630" y="88315"/>
                  </a:lnTo>
                  <a:lnTo>
                    <a:pt x="509587" y="108115"/>
                  </a:lnTo>
                  <a:lnTo>
                    <a:pt x="470623" y="129730"/>
                  </a:lnTo>
                  <a:lnTo>
                    <a:pt x="432816" y="153085"/>
                  </a:lnTo>
                  <a:lnTo>
                    <a:pt x="396201" y="178130"/>
                  </a:lnTo>
                  <a:lnTo>
                    <a:pt x="360845" y="204812"/>
                  </a:lnTo>
                  <a:lnTo>
                    <a:pt x="326809" y="233070"/>
                  </a:lnTo>
                  <a:lnTo>
                    <a:pt x="294119" y="262864"/>
                  </a:lnTo>
                  <a:lnTo>
                    <a:pt x="262864" y="294119"/>
                  </a:lnTo>
                  <a:lnTo>
                    <a:pt x="233070" y="326809"/>
                  </a:lnTo>
                  <a:lnTo>
                    <a:pt x="204812" y="360845"/>
                  </a:lnTo>
                  <a:lnTo>
                    <a:pt x="178130" y="396201"/>
                  </a:lnTo>
                  <a:lnTo>
                    <a:pt x="153085" y="432816"/>
                  </a:lnTo>
                  <a:lnTo>
                    <a:pt x="129730" y="470623"/>
                  </a:lnTo>
                  <a:lnTo>
                    <a:pt x="108115" y="509587"/>
                  </a:lnTo>
                  <a:lnTo>
                    <a:pt x="88315" y="549630"/>
                  </a:lnTo>
                  <a:lnTo>
                    <a:pt x="70358" y="590715"/>
                  </a:lnTo>
                  <a:lnTo>
                    <a:pt x="54305" y="632790"/>
                  </a:lnTo>
                  <a:lnTo>
                    <a:pt x="40220" y="675792"/>
                  </a:lnTo>
                  <a:lnTo>
                    <a:pt x="28155" y="719658"/>
                  </a:lnTo>
                  <a:lnTo>
                    <a:pt x="18161" y="764349"/>
                  </a:lnTo>
                  <a:lnTo>
                    <a:pt x="10299" y="809815"/>
                  </a:lnTo>
                  <a:lnTo>
                    <a:pt x="4610" y="855980"/>
                  </a:lnTo>
                  <a:lnTo>
                    <a:pt x="1155" y="902804"/>
                  </a:lnTo>
                  <a:lnTo>
                    <a:pt x="0" y="950226"/>
                  </a:lnTo>
                  <a:lnTo>
                    <a:pt x="1155" y="997648"/>
                  </a:lnTo>
                  <a:lnTo>
                    <a:pt x="4610" y="1044473"/>
                  </a:lnTo>
                  <a:lnTo>
                    <a:pt x="10299" y="1090650"/>
                  </a:lnTo>
                  <a:lnTo>
                    <a:pt x="18161" y="1136103"/>
                  </a:lnTo>
                  <a:lnTo>
                    <a:pt x="28155" y="1180795"/>
                  </a:lnTo>
                  <a:lnTo>
                    <a:pt x="40220" y="1224673"/>
                  </a:lnTo>
                  <a:lnTo>
                    <a:pt x="54305" y="1267663"/>
                  </a:lnTo>
                  <a:lnTo>
                    <a:pt x="70358" y="1309738"/>
                  </a:lnTo>
                  <a:lnTo>
                    <a:pt x="88315" y="1350822"/>
                  </a:lnTo>
                  <a:lnTo>
                    <a:pt x="108115" y="1390878"/>
                  </a:lnTo>
                  <a:lnTo>
                    <a:pt x="129730" y="1429829"/>
                  </a:lnTo>
                  <a:lnTo>
                    <a:pt x="153085" y="1467637"/>
                  </a:lnTo>
                  <a:lnTo>
                    <a:pt x="178130" y="1504251"/>
                  </a:lnTo>
                  <a:lnTo>
                    <a:pt x="204812" y="1539608"/>
                  </a:lnTo>
                  <a:lnTo>
                    <a:pt x="233070" y="1573657"/>
                  </a:lnTo>
                  <a:lnTo>
                    <a:pt x="262864" y="1606334"/>
                  </a:lnTo>
                  <a:lnTo>
                    <a:pt x="294119" y="1637601"/>
                  </a:lnTo>
                  <a:lnTo>
                    <a:pt x="326809" y="1667383"/>
                  </a:lnTo>
                  <a:lnTo>
                    <a:pt x="360845" y="1695653"/>
                  </a:lnTo>
                  <a:lnTo>
                    <a:pt x="396201" y="1722323"/>
                  </a:lnTo>
                  <a:lnTo>
                    <a:pt x="432816" y="1747367"/>
                  </a:lnTo>
                  <a:lnTo>
                    <a:pt x="470623" y="1770722"/>
                  </a:lnTo>
                  <a:lnTo>
                    <a:pt x="509587" y="1792338"/>
                  </a:lnTo>
                  <a:lnTo>
                    <a:pt x="549630" y="1812150"/>
                  </a:lnTo>
                  <a:lnTo>
                    <a:pt x="590715" y="1830095"/>
                  </a:lnTo>
                  <a:lnTo>
                    <a:pt x="632790" y="1846148"/>
                  </a:lnTo>
                  <a:lnTo>
                    <a:pt x="675792" y="1860232"/>
                  </a:lnTo>
                  <a:lnTo>
                    <a:pt x="719658" y="1872297"/>
                  </a:lnTo>
                  <a:lnTo>
                    <a:pt x="764349" y="1882292"/>
                  </a:lnTo>
                  <a:lnTo>
                    <a:pt x="809802" y="1890153"/>
                  </a:lnTo>
                  <a:lnTo>
                    <a:pt x="855980" y="1895843"/>
                  </a:lnTo>
                  <a:lnTo>
                    <a:pt x="902804" y="1899297"/>
                  </a:lnTo>
                  <a:lnTo>
                    <a:pt x="950226" y="1900466"/>
                  </a:lnTo>
                  <a:lnTo>
                    <a:pt x="997648" y="1899297"/>
                  </a:lnTo>
                  <a:lnTo>
                    <a:pt x="1044473" y="1895843"/>
                  </a:lnTo>
                  <a:lnTo>
                    <a:pt x="1090650" y="1890153"/>
                  </a:lnTo>
                  <a:lnTo>
                    <a:pt x="1136103" y="1882292"/>
                  </a:lnTo>
                  <a:lnTo>
                    <a:pt x="1180795" y="1872297"/>
                  </a:lnTo>
                  <a:lnTo>
                    <a:pt x="1224673" y="1860232"/>
                  </a:lnTo>
                  <a:lnTo>
                    <a:pt x="1267663" y="1846148"/>
                  </a:lnTo>
                  <a:lnTo>
                    <a:pt x="1309738" y="1830095"/>
                  </a:lnTo>
                  <a:lnTo>
                    <a:pt x="1350822" y="1812150"/>
                  </a:lnTo>
                  <a:lnTo>
                    <a:pt x="1390865" y="1792338"/>
                  </a:lnTo>
                  <a:lnTo>
                    <a:pt x="1429829" y="1770722"/>
                  </a:lnTo>
                  <a:lnTo>
                    <a:pt x="1467637" y="1747367"/>
                  </a:lnTo>
                  <a:lnTo>
                    <a:pt x="1504251" y="1722323"/>
                  </a:lnTo>
                  <a:lnTo>
                    <a:pt x="1539608" y="1695653"/>
                  </a:lnTo>
                  <a:lnTo>
                    <a:pt x="1573644" y="1667383"/>
                  </a:lnTo>
                  <a:lnTo>
                    <a:pt x="1606334" y="1637601"/>
                  </a:lnTo>
                  <a:lnTo>
                    <a:pt x="1637588" y="1606334"/>
                  </a:lnTo>
                  <a:lnTo>
                    <a:pt x="1667383" y="1573657"/>
                  </a:lnTo>
                  <a:lnTo>
                    <a:pt x="1695653" y="1539608"/>
                  </a:lnTo>
                  <a:lnTo>
                    <a:pt x="1722323" y="1504251"/>
                  </a:lnTo>
                  <a:lnTo>
                    <a:pt x="1747367" y="1467637"/>
                  </a:lnTo>
                  <a:lnTo>
                    <a:pt x="1770722" y="1429829"/>
                  </a:lnTo>
                  <a:lnTo>
                    <a:pt x="1792338" y="1390878"/>
                  </a:lnTo>
                  <a:lnTo>
                    <a:pt x="1812137" y="1350822"/>
                  </a:lnTo>
                  <a:lnTo>
                    <a:pt x="1830095" y="1309738"/>
                  </a:lnTo>
                  <a:lnTo>
                    <a:pt x="1846148" y="1267663"/>
                  </a:lnTo>
                  <a:lnTo>
                    <a:pt x="1860232" y="1224673"/>
                  </a:lnTo>
                  <a:lnTo>
                    <a:pt x="1872297" y="1180795"/>
                  </a:lnTo>
                  <a:lnTo>
                    <a:pt x="1882292" y="1136103"/>
                  </a:lnTo>
                  <a:lnTo>
                    <a:pt x="1890153" y="1090650"/>
                  </a:lnTo>
                  <a:lnTo>
                    <a:pt x="1895843" y="1044473"/>
                  </a:lnTo>
                  <a:lnTo>
                    <a:pt x="1899297" y="997648"/>
                  </a:lnTo>
                  <a:lnTo>
                    <a:pt x="1900466" y="950226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7" name="object 7"/>
            <p:cNvSpPr/>
            <p:nvPr/>
          </p:nvSpPr>
          <p:spPr>
            <a:xfrm>
              <a:off x="1596889" y="2279403"/>
              <a:ext cx="519430" cy="356870"/>
            </a:xfrm>
            <a:custGeom>
              <a:avLst/>
              <a:gdLst/>
              <a:ahLst/>
              <a:cxnLst/>
              <a:rect l="l" t="t" r="r" b="b"/>
              <a:pathLst>
                <a:path w="519430" h="356869">
                  <a:moveTo>
                    <a:pt x="22536" y="246008"/>
                  </a:moveTo>
                  <a:lnTo>
                    <a:pt x="10758" y="255091"/>
                  </a:lnTo>
                  <a:lnTo>
                    <a:pt x="3030" y="265778"/>
                  </a:lnTo>
                  <a:lnTo>
                    <a:pt x="0" y="276757"/>
                  </a:lnTo>
                  <a:lnTo>
                    <a:pt x="2316" y="286719"/>
                  </a:lnTo>
                  <a:lnTo>
                    <a:pt x="37038" y="346874"/>
                  </a:lnTo>
                  <a:lnTo>
                    <a:pt x="44508" y="353859"/>
                  </a:lnTo>
                  <a:lnTo>
                    <a:pt x="55533" y="356723"/>
                  </a:lnTo>
                  <a:lnTo>
                    <a:pt x="68653" y="355371"/>
                  </a:lnTo>
                  <a:lnTo>
                    <a:pt x="496364" y="110713"/>
                  </a:lnTo>
                  <a:lnTo>
                    <a:pt x="518905" y="79970"/>
                  </a:lnTo>
                  <a:lnTo>
                    <a:pt x="516583" y="70003"/>
                  </a:lnTo>
                  <a:lnTo>
                    <a:pt x="481862" y="9858"/>
                  </a:lnTo>
                  <a:lnTo>
                    <a:pt x="474391" y="2866"/>
                  </a:lnTo>
                  <a:lnTo>
                    <a:pt x="463366" y="0"/>
                  </a:lnTo>
                  <a:lnTo>
                    <a:pt x="450247" y="1350"/>
                  </a:lnTo>
                  <a:lnTo>
                    <a:pt x="436492" y="7010"/>
                  </a:lnTo>
                  <a:lnTo>
                    <a:pt x="22536" y="246008"/>
                  </a:lnTo>
                  <a:close/>
                </a:path>
              </a:pathLst>
            </a:custGeom>
            <a:ln w="53925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8" name="object 8"/>
            <p:cNvSpPr/>
            <p:nvPr/>
          </p:nvSpPr>
          <p:spPr>
            <a:xfrm>
              <a:off x="1415093" y="2486814"/>
              <a:ext cx="1110615" cy="1145540"/>
            </a:xfrm>
            <a:custGeom>
              <a:avLst/>
              <a:gdLst/>
              <a:ahLst/>
              <a:cxnLst/>
              <a:rect l="l" t="t" r="r" b="b"/>
              <a:pathLst>
                <a:path w="1110614" h="1145539">
                  <a:moveTo>
                    <a:pt x="243783" y="0"/>
                  </a:moveTo>
                  <a:lnTo>
                    <a:pt x="133692" y="0"/>
                  </a:lnTo>
                  <a:lnTo>
                    <a:pt x="91433" y="6809"/>
                  </a:lnTo>
                  <a:lnTo>
                    <a:pt x="54733" y="25769"/>
                  </a:lnTo>
                  <a:lnTo>
                    <a:pt x="25793" y="54681"/>
                  </a:lnTo>
                  <a:lnTo>
                    <a:pt x="6815" y="91343"/>
                  </a:lnTo>
                  <a:lnTo>
                    <a:pt x="0" y="134184"/>
                  </a:lnTo>
                  <a:lnTo>
                    <a:pt x="0" y="1145001"/>
                  </a:lnTo>
                  <a:lnTo>
                    <a:pt x="377464" y="1145001"/>
                  </a:lnTo>
                  <a:lnTo>
                    <a:pt x="377464" y="659173"/>
                  </a:lnTo>
                  <a:lnTo>
                    <a:pt x="726239" y="422437"/>
                  </a:lnTo>
                  <a:lnTo>
                    <a:pt x="1062648" y="422437"/>
                  </a:lnTo>
                  <a:lnTo>
                    <a:pt x="1081148" y="418700"/>
                  </a:lnTo>
                  <a:lnTo>
                    <a:pt x="1096255" y="408511"/>
                  </a:lnTo>
                  <a:lnTo>
                    <a:pt x="1106440" y="393397"/>
                  </a:lnTo>
                  <a:lnTo>
                    <a:pt x="1110175" y="374889"/>
                  </a:lnTo>
                  <a:lnTo>
                    <a:pt x="1110175" y="240338"/>
                  </a:lnTo>
                  <a:lnTo>
                    <a:pt x="1106440" y="221829"/>
                  </a:lnTo>
                  <a:lnTo>
                    <a:pt x="1096255" y="206716"/>
                  </a:lnTo>
                  <a:lnTo>
                    <a:pt x="1081148" y="196526"/>
                  </a:lnTo>
                  <a:lnTo>
                    <a:pt x="1062648" y="192789"/>
                  </a:lnTo>
                  <a:lnTo>
                    <a:pt x="665037" y="192789"/>
                  </a:lnTo>
                  <a:lnTo>
                    <a:pt x="657456" y="195041"/>
                  </a:lnTo>
                  <a:lnTo>
                    <a:pt x="650734" y="198685"/>
                  </a:lnTo>
                  <a:lnTo>
                    <a:pt x="646566" y="200035"/>
                  </a:lnTo>
                  <a:lnTo>
                    <a:pt x="642483" y="201784"/>
                  </a:lnTo>
                  <a:lnTo>
                    <a:pt x="377464" y="381653"/>
                  </a:lnTo>
                  <a:lnTo>
                    <a:pt x="377464" y="133556"/>
                  </a:lnTo>
                  <a:lnTo>
                    <a:pt x="370649" y="91343"/>
                  </a:lnTo>
                  <a:lnTo>
                    <a:pt x="351672" y="54681"/>
                  </a:lnTo>
                  <a:lnTo>
                    <a:pt x="322733" y="25769"/>
                  </a:lnTo>
                  <a:lnTo>
                    <a:pt x="286036" y="6809"/>
                  </a:lnTo>
                  <a:lnTo>
                    <a:pt x="243783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9" name="object 9"/>
            <p:cNvSpPr/>
            <p:nvPr/>
          </p:nvSpPr>
          <p:spPr>
            <a:xfrm>
              <a:off x="1415093" y="2486814"/>
              <a:ext cx="1110615" cy="1145540"/>
            </a:xfrm>
            <a:custGeom>
              <a:avLst/>
              <a:gdLst/>
              <a:ahLst/>
              <a:cxnLst/>
              <a:rect l="l" t="t" r="r" b="b"/>
              <a:pathLst>
                <a:path w="1110614" h="1145539">
                  <a:moveTo>
                    <a:pt x="1110175" y="374889"/>
                  </a:moveTo>
                  <a:lnTo>
                    <a:pt x="1110175" y="240338"/>
                  </a:lnTo>
                  <a:lnTo>
                    <a:pt x="1106440" y="221829"/>
                  </a:lnTo>
                  <a:lnTo>
                    <a:pt x="1096255" y="206716"/>
                  </a:lnTo>
                  <a:lnTo>
                    <a:pt x="1081148" y="196526"/>
                  </a:lnTo>
                  <a:lnTo>
                    <a:pt x="1062648" y="192789"/>
                  </a:lnTo>
                  <a:lnTo>
                    <a:pt x="673215" y="192789"/>
                  </a:lnTo>
                  <a:lnTo>
                    <a:pt x="665037" y="192789"/>
                  </a:lnTo>
                  <a:lnTo>
                    <a:pt x="657456" y="195041"/>
                  </a:lnTo>
                  <a:lnTo>
                    <a:pt x="650734" y="198685"/>
                  </a:lnTo>
                  <a:lnTo>
                    <a:pt x="646566" y="200035"/>
                  </a:lnTo>
                  <a:lnTo>
                    <a:pt x="642483" y="201784"/>
                  </a:lnTo>
                  <a:lnTo>
                    <a:pt x="638671" y="204360"/>
                  </a:lnTo>
                  <a:lnTo>
                    <a:pt x="377464" y="381653"/>
                  </a:lnTo>
                  <a:lnTo>
                    <a:pt x="377464" y="372721"/>
                  </a:lnTo>
                  <a:lnTo>
                    <a:pt x="377464" y="167314"/>
                  </a:lnTo>
                  <a:lnTo>
                    <a:pt x="377464" y="134184"/>
                  </a:lnTo>
                  <a:lnTo>
                    <a:pt x="377402" y="133964"/>
                  </a:lnTo>
                  <a:lnTo>
                    <a:pt x="377464" y="133776"/>
                  </a:lnTo>
                  <a:lnTo>
                    <a:pt x="377464" y="133566"/>
                  </a:lnTo>
                  <a:lnTo>
                    <a:pt x="370649" y="91343"/>
                  </a:lnTo>
                  <a:lnTo>
                    <a:pt x="351672" y="54681"/>
                  </a:lnTo>
                  <a:lnTo>
                    <a:pt x="322733" y="25769"/>
                  </a:lnTo>
                  <a:lnTo>
                    <a:pt x="286036" y="6809"/>
                  </a:lnTo>
                  <a:lnTo>
                    <a:pt x="243783" y="0"/>
                  </a:lnTo>
                  <a:lnTo>
                    <a:pt x="133692" y="0"/>
                  </a:lnTo>
                  <a:lnTo>
                    <a:pt x="91433" y="6809"/>
                  </a:lnTo>
                  <a:lnTo>
                    <a:pt x="54733" y="25769"/>
                  </a:lnTo>
                  <a:lnTo>
                    <a:pt x="25793" y="54681"/>
                  </a:lnTo>
                  <a:lnTo>
                    <a:pt x="6815" y="91343"/>
                  </a:lnTo>
                  <a:lnTo>
                    <a:pt x="0" y="133556"/>
                  </a:lnTo>
                  <a:lnTo>
                    <a:pt x="0" y="133776"/>
                  </a:lnTo>
                  <a:lnTo>
                    <a:pt x="62" y="133964"/>
                  </a:lnTo>
                  <a:lnTo>
                    <a:pt x="62" y="134184"/>
                  </a:lnTo>
                  <a:lnTo>
                    <a:pt x="0" y="1145001"/>
                  </a:lnTo>
                  <a:lnTo>
                    <a:pt x="377464" y="1145001"/>
                  </a:lnTo>
                  <a:lnTo>
                    <a:pt x="377464" y="836466"/>
                  </a:lnTo>
                  <a:lnTo>
                    <a:pt x="377464" y="659173"/>
                  </a:lnTo>
                  <a:lnTo>
                    <a:pt x="726239" y="422437"/>
                  </a:lnTo>
                  <a:lnTo>
                    <a:pt x="1062648" y="422437"/>
                  </a:lnTo>
                  <a:lnTo>
                    <a:pt x="1081148" y="418700"/>
                  </a:lnTo>
                  <a:lnTo>
                    <a:pt x="1096255" y="408511"/>
                  </a:lnTo>
                  <a:lnTo>
                    <a:pt x="1106440" y="393397"/>
                  </a:lnTo>
                  <a:lnTo>
                    <a:pt x="1110175" y="374889"/>
                  </a:lnTo>
                  <a:close/>
                </a:path>
              </a:pathLst>
            </a:custGeom>
            <a:ln w="53925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0" name="object 10"/>
            <p:cNvSpPr/>
            <p:nvPr/>
          </p:nvSpPr>
          <p:spPr>
            <a:xfrm>
              <a:off x="1415096" y="2376369"/>
              <a:ext cx="377825" cy="268605"/>
            </a:xfrm>
            <a:custGeom>
              <a:avLst/>
              <a:gdLst/>
              <a:ahLst/>
              <a:cxnLst/>
              <a:rect l="l" t="t" r="r" b="b"/>
              <a:pathLst>
                <a:path w="377825" h="268605">
                  <a:moveTo>
                    <a:pt x="243783" y="0"/>
                  </a:moveTo>
                  <a:lnTo>
                    <a:pt x="133681" y="0"/>
                  </a:lnTo>
                  <a:lnTo>
                    <a:pt x="91428" y="6819"/>
                  </a:lnTo>
                  <a:lnTo>
                    <a:pt x="54731" y="25810"/>
                  </a:lnTo>
                  <a:lnTo>
                    <a:pt x="25792" y="54767"/>
                  </a:lnTo>
                  <a:lnTo>
                    <a:pt x="6815" y="91487"/>
                  </a:lnTo>
                  <a:lnTo>
                    <a:pt x="0" y="133765"/>
                  </a:lnTo>
                  <a:lnTo>
                    <a:pt x="0" y="268211"/>
                  </a:lnTo>
                  <a:lnTo>
                    <a:pt x="377464" y="268211"/>
                  </a:lnTo>
                  <a:lnTo>
                    <a:pt x="377464" y="134383"/>
                  </a:lnTo>
                  <a:lnTo>
                    <a:pt x="370649" y="91487"/>
                  </a:lnTo>
                  <a:lnTo>
                    <a:pt x="351672" y="54767"/>
                  </a:lnTo>
                  <a:lnTo>
                    <a:pt x="322733" y="25810"/>
                  </a:lnTo>
                  <a:lnTo>
                    <a:pt x="286036" y="6819"/>
                  </a:lnTo>
                  <a:lnTo>
                    <a:pt x="243783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1" name="object 11"/>
            <p:cNvSpPr/>
            <p:nvPr/>
          </p:nvSpPr>
          <p:spPr>
            <a:xfrm>
              <a:off x="1415096" y="2376369"/>
              <a:ext cx="377825" cy="268605"/>
            </a:xfrm>
            <a:custGeom>
              <a:avLst/>
              <a:gdLst/>
              <a:ahLst/>
              <a:cxnLst/>
              <a:rect l="l" t="t" r="r" b="b"/>
              <a:pathLst>
                <a:path w="377825" h="268605">
                  <a:moveTo>
                    <a:pt x="377464" y="268211"/>
                  </a:moveTo>
                  <a:lnTo>
                    <a:pt x="0" y="268211"/>
                  </a:lnTo>
                  <a:lnTo>
                    <a:pt x="0" y="134383"/>
                  </a:lnTo>
                  <a:lnTo>
                    <a:pt x="62" y="134173"/>
                  </a:lnTo>
                  <a:lnTo>
                    <a:pt x="0" y="133974"/>
                  </a:lnTo>
                  <a:lnTo>
                    <a:pt x="0" y="133765"/>
                  </a:lnTo>
                  <a:lnTo>
                    <a:pt x="6815" y="91487"/>
                  </a:lnTo>
                  <a:lnTo>
                    <a:pt x="25792" y="54767"/>
                  </a:lnTo>
                  <a:lnTo>
                    <a:pt x="54731" y="25810"/>
                  </a:lnTo>
                  <a:lnTo>
                    <a:pt x="91428" y="6819"/>
                  </a:lnTo>
                  <a:lnTo>
                    <a:pt x="133681" y="0"/>
                  </a:lnTo>
                  <a:lnTo>
                    <a:pt x="243783" y="0"/>
                  </a:lnTo>
                  <a:lnTo>
                    <a:pt x="286036" y="6819"/>
                  </a:lnTo>
                  <a:lnTo>
                    <a:pt x="322733" y="25810"/>
                  </a:lnTo>
                  <a:lnTo>
                    <a:pt x="351672" y="54767"/>
                  </a:lnTo>
                  <a:lnTo>
                    <a:pt x="370649" y="91487"/>
                  </a:lnTo>
                  <a:lnTo>
                    <a:pt x="377464" y="133765"/>
                  </a:lnTo>
                  <a:lnTo>
                    <a:pt x="377464" y="133974"/>
                  </a:lnTo>
                  <a:lnTo>
                    <a:pt x="377402" y="134173"/>
                  </a:lnTo>
                  <a:lnTo>
                    <a:pt x="377402" y="134383"/>
                  </a:lnTo>
                  <a:lnTo>
                    <a:pt x="377464" y="268211"/>
                  </a:lnTo>
                  <a:close/>
                </a:path>
              </a:pathLst>
            </a:custGeom>
            <a:ln w="53925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6371" y="3015544"/>
              <a:ext cx="186968" cy="24453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56371" y="3015544"/>
              <a:ext cx="187325" cy="245110"/>
            </a:xfrm>
            <a:custGeom>
              <a:avLst/>
              <a:gdLst/>
              <a:ahLst/>
              <a:cxnLst/>
              <a:rect l="l" t="t" r="r" b="b"/>
              <a:pathLst>
                <a:path w="187325" h="245110">
                  <a:moveTo>
                    <a:pt x="186968" y="150749"/>
                  </a:moveTo>
                  <a:lnTo>
                    <a:pt x="171654" y="94532"/>
                  </a:lnTo>
                  <a:lnTo>
                    <a:pt x="139597" y="46341"/>
                  </a:lnTo>
                  <a:lnTo>
                    <a:pt x="107855" y="12667"/>
                  </a:lnTo>
                  <a:lnTo>
                    <a:pt x="93484" y="0"/>
                  </a:lnTo>
                  <a:lnTo>
                    <a:pt x="40380" y="43602"/>
                  </a:lnTo>
                  <a:lnTo>
                    <a:pt x="12942" y="73839"/>
                  </a:lnTo>
                  <a:lnTo>
                    <a:pt x="2403" y="104844"/>
                  </a:lnTo>
                  <a:lnTo>
                    <a:pt x="0" y="150749"/>
                  </a:lnTo>
                  <a:lnTo>
                    <a:pt x="9543" y="194814"/>
                  </a:lnTo>
                  <a:lnTo>
                    <a:pt x="34369" y="223786"/>
                  </a:lnTo>
                  <a:lnTo>
                    <a:pt x="65382" y="239686"/>
                  </a:lnTo>
                  <a:lnTo>
                    <a:pt x="93484" y="244537"/>
                  </a:lnTo>
                  <a:lnTo>
                    <a:pt x="121586" y="239686"/>
                  </a:lnTo>
                  <a:lnTo>
                    <a:pt x="152598" y="223786"/>
                  </a:lnTo>
                  <a:lnTo>
                    <a:pt x="177425" y="194814"/>
                  </a:lnTo>
                  <a:lnTo>
                    <a:pt x="186968" y="150749"/>
                  </a:lnTo>
                  <a:close/>
                </a:path>
              </a:pathLst>
            </a:custGeom>
            <a:ln w="53925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825965" y="10012920"/>
            <a:ext cx="939558" cy="737439"/>
            <a:chOff x="1505524" y="8256027"/>
            <a:chExt cx="774700" cy="608046"/>
          </a:xfrm>
        </p:grpSpPr>
        <p:sp>
          <p:nvSpPr>
            <p:cNvPr id="18" name="object 18"/>
            <p:cNvSpPr/>
            <p:nvPr/>
          </p:nvSpPr>
          <p:spPr>
            <a:xfrm>
              <a:off x="1506994" y="8755488"/>
              <a:ext cx="771525" cy="108585"/>
            </a:xfrm>
            <a:custGeom>
              <a:avLst/>
              <a:gdLst/>
              <a:ahLst/>
              <a:cxnLst/>
              <a:rect l="l" t="t" r="r" b="b"/>
              <a:pathLst>
                <a:path w="771525" h="108584">
                  <a:moveTo>
                    <a:pt x="28470" y="0"/>
                  </a:moveTo>
                  <a:lnTo>
                    <a:pt x="17391" y="2236"/>
                  </a:lnTo>
                  <a:lnTo>
                    <a:pt x="8341" y="8337"/>
                  </a:lnTo>
                  <a:lnTo>
                    <a:pt x="2238" y="17386"/>
                  </a:lnTo>
                  <a:lnTo>
                    <a:pt x="0" y="28470"/>
                  </a:lnTo>
                  <a:lnTo>
                    <a:pt x="0" y="79746"/>
                  </a:lnTo>
                  <a:lnTo>
                    <a:pt x="2238" y="90829"/>
                  </a:lnTo>
                  <a:lnTo>
                    <a:pt x="8341" y="99879"/>
                  </a:lnTo>
                  <a:lnTo>
                    <a:pt x="17391" y="105979"/>
                  </a:lnTo>
                  <a:lnTo>
                    <a:pt x="28470" y="108216"/>
                  </a:lnTo>
                  <a:lnTo>
                    <a:pt x="742762" y="108216"/>
                  </a:lnTo>
                  <a:lnTo>
                    <a:pt x="753846" y="105979"/>
                  </a:lnTo>
                  <a:lnTo>
                    <a:pt x="762895" y="99879"/>
                  </a:lnTo>
                  <a:lnTo>
                    <a:pt x="768996" y="90829"/>
                  </a:lnTo>
                  <a:lnTo>
                    <a:pt x="771233" y="79746"/>
                  </a:lnTo>
                  <a:lnTo>
                    <a:pt x="771233" y="28470"/>
                  </a:lnTo>
                  <a:lnTo>
                    <a:pt x="768996" y="17386"/>
                  </a:lnTo>
                  <a:lnTo>
                    <a:pt x="762895" y="8337"/>
                  </a:lnTo>
                  <a:lnTo>
                    <a:pt x="753846" y="2236"/>
                  </a:lnTo>
                  <a:lnTo>
                    <a:pt x="742762" y="0"/>
                  </a:lnTo>
                  <a:lnTo>
                    <a:pt x="28470" y="0"/>
                  </a:lnTo>
                  <a:close/>
                </a:path>
              </a:pathLst>
            </a:custGeom>
            <a:ln w="58270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0" name="object 20"/>
            <p:cNvSpPr/>
            <p:nvPr/>
          </p:nvSpPr>
          <p:spPr>
            <a:xfrm>
              <a:off x="1708858" y="8256027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4">
                  <a:moveTo>
                    <a:pt x="0" y="0"/>
                  </a:moveTo>
                  <a:lnTo>
                    <a:pt x="367507" y="0"/>
                  </a:lnTo>
                </a:path>
              </a:pathLst>
            </a:custGeom>
            <a:ln w="58270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1674248" y="8505753"/>
              <a:ext cx="436880" cy="0"/>
            </a:xfrm>
            <a:custGeom>
              <a:avLst/>
              <a:gdLst/>
              <a:ahLst/>
              <a:cxnLst/>
              <a:rect l="l" t="t" r="r" b="b"/>
              <a:pathLst>
                <a:path w="436880">
                  <a:moveTo>
                    <a:pt x="0" y="0"/>
                  </a:moveTo>
                  <a:lnTo>
                    <a:pt x="436730" y="0"/>
                  </a:lnTo>
                </a:path>
              </a:pathLst>
            </a:custGeom>
            <a:ln w="58270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3" name="object 23"/>
            <p:cNvSpPr/>
            <p:nvPr/>
          </p:nvSpPr>
          <p:spPr>
            <a:xfrm>
              <a:off x="1505524" y="8755488"/>
              <a:ext cx="774700" cy="108585"/>
            </a:xfrm>
            <a:custGeom>
              <a:avLst/>
              <a:gdLst/>
              <a:ahLst/>
              <a:cxnLst/>
              <a:rect l="l" t="t" r="r" b="b"/>
              <a:pathLst>
                <a:path w="774700" h="108584">
                  <a:moveTo>
                    <a:pt x="28470" y="0"/>
                  </a:moveTo>
                  <a:lnTo>
                    <a:pt x="17391" y="2236"/>
                  </a:lnTo>
                  <a:lnTo>
                    <a:pt x="8341" y="8337"/>
                  </a:lnTo>
                  <a:lnTo>
                    <a:pt x="2238" y="17386"/>
                  </a:lnTo>
                  <a:lnTo>
                    <a:pt x="0" y="28470"/>
                  </a:lnTo>
                  <a:lnTo>
                    <a:pt x="0" y="79746"/>
                  </a:lnTo>
                  <a:lnTo>
                    <a:pt x="2238" y="90829"/>
                  </a:lnTo>
                  <a:lnTo>
                    <a:pt x="8341" y="99879"/>
                  </a:lnTo>
                  <a:lnTo>
                    <a:pt x="17391" y="105979"/>
                  </a:lnTo>
                  <a:lnTo>
                    <a:pt x="28470" y="108216"/>
                  </a:lnTo>
                  <a:lnTo>
                    <a:pt x="745705" y="108216"/>
                  </a:lnTo>
                  <a:lnTo>
                    <a:pt x="756782" y="105979"/>
                  </a:lnTo>
                  <a:lnTo>
                    <a:pt x="765828" y="99879"/>
                  </a:lnTo>
                  <a:lnTo>
                    <a:pt x="771928" y="90829"/>
                  </a:lnTo>
                  <a:lnTo>
                    <a:pt x="774164" y="79746"/>
                  </a:lnTo>
                  <a:lnTo>
                    <a:pt x="774164" y="28470"/>
                  </a:lnTo>
                  <a:lnTo>
                    <a:pt x="771928" y="17386"/>
                  </a:lnTo>
                  <a:lnTo>
                    <a:pt x="765828" y="8337"/>
                  </a:lnTo>
                  <a:lnTo>
                    <a:pt x="756782" y="2236"/>
                  </a:lnTo>
                  <a:lnTo>
                    <a:pt x="745705" y="0"/>
                  </a:lnTo>
                  <a:lnTo>
                    <a:pt x="28470" y="0"/>
                  </a:lnTo>
                  <a:close/>
                </a:path>
              </a:pathLst>
            </a:custGeom>
            <a:ln w="58270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 dirty="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219578" y="7086206"/>
            <a:ext cx="6110975" cy="4892949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defTabSz="1108984">
              <a:lnSpc>
                <a:spcPts val="3881"/>
              </a:lnSpc>
              <a:spcBef>
                <a:spcPts val="716"/>
              </a:spcBef>
            </a:pP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699" b="1" spc="-13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drought</a:t>
            </a:r>
            <a:r>
              <a:rPr sz="3699" b="1" spc="-12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brought </a:t>
            </a:r>
            <a:r>
              <a:rPr sz="3699" b="1" spc="-24" dirty="0">
                <a:solidFill>
                  <a:srgbClr val="FFFFFF"/>
                </a:solidFill>
                <a:latin typeface="Poppins"/>
                <a:cs typeface="Poppins"/>
              </a:rPr>
              <a:t>challenges</a:t>
            </a:r>
            <a:r>
              <a:rPr sz="3699" b="1" spc="-10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699" b="1" spc="-103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burst</a:t>
            </a:r>
            <a:r>
              <a:rPr sz="3699" b="1" spc="-10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24" dirty="0">
                <a:solidFill>
                  <a:srgbClr val="FFFFFF"/>
                </a:solidFill>
                <a:latin typeface="Poppins"/>
                <a:cs typeface="Poppins"/>
              </a:rPr>
              <a:t>water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main</a:t>
            </a:r>
            <a:r>
              <a:rPr sz="3699" b="1" spc="-133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repairs</a:t>
            </a:r>
            <a:endParaRPr lang="en-GB" sz="3699" b="1" spc="-12" dirty="0">
              <a:solidFill>
                <a:srgbClr val="FFFFFF"/>
              </a:solidFill>
              <a:latin typeface="Poppins"/>
              <a:cs typeface="Poppins"/>
            </a:endParaRPr>
          </a:p>
          <a:p>
            <a:pPr marL="15403" marR="6161" defTabSz="1108984">
              <a:lnSpc>
                <a:spcPts val="3881"/>
              </a:lnSpc>
              <a:spcBef>
                <a:spcPts val="716"/>
              </a:spcBef>
            </a:pPr>
            <a:endParaRPr lang="en-GB" sz="3699" b="1" spc="-127" dirty="0">
              <a:solidFill>
                <a:srgbClr val="FFFFFF"/>
              </a:solidFill>
              <a:latin typeface="Poppins"/>
              <a:cs typeface="Poppins"/>
            </a:endParaRPr>
          </a:p>
          <a:p>
            <a:pPr marL="15403" marR="6161" defTabSz="1108984">
              <a:lnSpc>
                <a:spcPts val="3881"/>
              </a:lnSpc>
              <a:spcBef>
                <a:spcPts val="716"/>
              </a:spcBef>
            </a:pPr>
            <a:r>
              <a:rPr lang="en-GB" sz="3699" b="1" spc="-127" dirty="0">
                <a:solidFill>
                  <a:srgbClr val="FFFFFF"/>
                </a:solidFill>
                <a:latin typeface="Poppins"/>
                <a:cs typeface="Poppins"/>
              </a:rPr>
              <a:t>However, </a:t>
            </a:r>
            <a:r>
              <a:rPr sz="3699" b="1" spc="-30" dirty="0" err="1">
                <a:solidFill>
                  <a:srgbClr val="FFFFFF"/>
                </a:solidFill>
                <a:latin typeface="Poppins"/>
                <a:cs typeface="Poppins"/>
              </a:rPr>
              <a:t>performanc</a:t>
            </a:r>
            <a:r>
              <a:rPr lang="en-GB" sz="3699" b="1" spc="-30" dirty="0">
                <a:solidFill>
                  <a:srgbClr val="FFFFFF"/>
                </a:solidFill>
                <a:latin typeface="Poppins"/>
                <a:cs typeface="Poppins"/>
              </a:rPr>
              <a:t>e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was</a:t>
            </a:r>
            <a:r>
              <a:rPr sz="3699" b="1" spc="-9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better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than</a:t>
            </a:r>
            <a:r>
              <a:rPr sz="3699" b="1" spc="-5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699" b="1" spc="-5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699" b="1" spc="-5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2022</a:t>
            </a:r>
            <a:r>
              <a:rPr sz="3699" b="1" spc="-4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drought</a:t>
            </a:r>
            <a:endParaRPr sz="3699" dirty="0">
              <a:latin typeface="Poppins"/>
              <a:cs typeface="Poppins"/>
            </a:endParaRPr>
          </a:p>
          <a:p>
            <a:pPr defTabSz="1108984">
              <a:spcBef>
                <a:spcPts val="4299"/>
              </a:spcBef>
            </a:pPr>
            <a:endParaRPr sz="3699" dirty="0">
              <a:latin typeface="Poppins"/>
              <a:cs typeface="Poppin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75155" y="7241629"/>
            <a:ext cx="2304997" cy="2304997"/>
            <a:chOff x="942378" y="4704045"/>
            <a:chExt cx="1900555" cy="1900555"/>
          </a:xfrm>
        </p:grpSpPr>
        <p:sp>
          <p:nvSpPr>
            <p:cNvPr id="26" name="object 26"/>
            <p:cNvSpPr/>
            <p:nvPr/>
          </p:nvSpPr>
          <p:spPr>
            <a:xfrm>
              <a:off x="942378" y="4704045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5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7" name="object 27"/>
            <p:cNvSpPr/>
            <p:nvPr/>
          </p:nvSpPr>
          <p:spPr>
            <a:xfrm>
              <a:off x="1422281" y="5437897"/>
              <a:ext cx="941069" cy="774700"/>
            </a:xfrm>
            <a:custGeom>
              <a:avLst/>
              <a:gdLst/>
              <a:ahLst/>
              <a:cxnLst/>
              <a:rect l="l" t="t" r="r" b="b"/>
              <a:pathLst>
                <a:path w="941069" h="774700">
                  <a:moveTo>
                    <a:pt x="313718" y="774164"/>
                  </a:moveTo>
                  <a:lnTo>
                    <a:pt x="626944" y="774164"/>
                  </a:lnTo>
                  <a:lnTo>
                    <a:pt x="626944" y="166487"/>
                  </a:lnTo>
                  <a:lnTo>
                    <a:pt x="313718" y="166487"/>
                  </a:lnTo>
                  <a:lnTo>
                    <a:pt x="313718" y="774164"/>
                  </a:lnTo>
                  <a:close/>
                </a:path>
                <a:path w="941069" h="774700">
                  <a:moveTo>
                    <a:pt x="627425" y="774164"/>
                  </a:moveTo>
                  <a:lnTo>
                    <a:pt x="940651" y="774164"/>
                  </a:lnTo>
                  <a:lnTo>
                    <a:pt x="940651" y="0"/>
                  </a:lnTo>
                  <a:lnTo>
                    <a:pt x="627425" y="0"/>
                  </a:lnTo>
                  <a:lnTo>
                    <a:pt x="627425" y="774164"/>
                  </a:lnTo>
                  <a:close/>
                </a:path>
                <a:path w="941069" h="774700">
                  <a:moveTo>
                    <a:pt x="0" y="774164"/>
                  </a:moveTo>
                  <a:lnTo>
                    <a:pt x="313226" y="774164"/>
                  </a:lnTo>
                  <a:lnTo>
                    <a:pt x="313226" y="332974"/>
                  </a:lnTo>
                  <a:lnTo>
                    <a:pt x="0" y="332974"/>
                  </a:lnTo>
                  <a:lnTo>
                    <a:pt x="0" y="774164"/>
                  </a:lnTo>
                  <a:close/>
                </a:path>
              </a:pathLst>
            </a:custGeom>
            <a:ln w="58270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8" name="object 28"/>
            <p:cNvSpPr/>
            <p:nvPr/>
          </p:nvSpPr>
          <p:spPr>
            <a:xfrm>
              <a:off x="2207505" y="5030283"/>
              <a:ext cx="155575" cy="215265"/>
            </a:xfrm>
            <a:custGeom>
              <a:avLst/>
              <a:gdLst/>
              <a:ahLst/>
              <a:cxnLst/>
              <a:rect l="l" t="t" r="r" b="b"/>
              <a:pathLst>
                <a:path w="155575" h="215264">
                  <a:moveTo>
                    <a:pt x="0" y="0"/>
                  </a:moveTo>
                  <a:lnTo>
                    <a:pt x="155429" y="59663"/>
                  </a:lnTo>
                  <a:lnTo>
                    <a:pt x="95766" y="215092"/>
                  </a:lnTo>
                </a:path>
              </a:pathLst>
            </a:custGeom>
            <a:ln w="58270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9" name="object 29"/>
            <p:cNvSpPr/>
            <p:nvPr/>
          </p:nvSpPr>
          <p:spPr>
            <a:xfrm>
              <a:off x="1422647" y="5097515"/>
              <a:ext cx="923290" cy="418465"/>
            </a:xfrm>
            <a:custGeom>
              <a:avLst/>
              <a:gdLst/>
              <a:ahLst/>
              <a:cxnLst/>
              <a:rect l="l" t="t" r="r" b="b"/>
              <a:pathLst>
                <a:path w="923289" h="418464">
                  <a:moveTo>
                    <a:pt x="923292" y="0"/>
                  </a:moveTo>
                  <a:lnTo>
                    <a:pt x="0" y="418159"/>
                  </a:lnTo>
                </a:path>
              </a:pathLst>
            </a:custGeom>
            <a:ln w="58270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30" name="object 30"/>
          <p:cNvSpPr/>
          <p:nvPr/>
        </p:nvSpPr>
        <p:spPr>
          <a:xfrm>
            <a:off x="1111234" y="1994231"/>
            <a:ext cx="63921" cy="63921"/>
          </a:xfrm>
          <a:custGeom>
            <a:avLst/>
            <a:gdLst/>
            <a:ahLst/>
            <a:cxnLst/>
            <a:rect l="l" t="t" r="r" b="b"/>
            <a:pathLst>
              <a:path w="52705" h="52705">
                <a:moveTo>
                  <a:pt x="0" y="26177"/>
                </a:moveTo>
                <a:lnTo>
                  <a:pt x="7667" y="7667"/>
                </a:lnTo>
                <a:lnTo>
                  <a:pt x="26177" y="0"/>
                </a:lnTo>
                <a:lnTo>
                  <a:pt x="44687" y="7667"/>
                </a:lnTo>
                <a:lnTo>
                  <a:pt x="52354" y="26177"/>
                </a:lnTo>
                <a:lnTo>
                  <a:pt x="44687" y="44687"/>
                </a:lnTo>
                <a:lnTo>
                  <a:pt x="26177" y="52354"/>
                </a:lnTo>
                <a:lnTo>
                  <a:pt x="7667" y="44687"/>
                </a:lnTo>
                <a:lnTo>
                  <a:pt x="0" y="261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31" name="object 31"/>
          <p:cNvGrpSpPr/>
          <p:nvPr/>
        </p:nvGrpSpPr>
        <p:grpSpPr>
          <a:xfrm>
            <a:off x="1269973" y="1994231"/>
            <a:ext cx="9810675" cy="63921"/>
            <a:chOff x="1047088" y="1644317"/>
            <a:chExt cx="8089265" cy="52705"/>
          </a:xfrm>
        </p:grpSpPr>
        <p:sp>
          <p:nvSpPr>
            <p:cNvPr id="32" name="object 32"/>
            <p:cNvSpPr/>
            <p:nvPr/>
          </p:nvSpPr>
          <p:spPr>
            <a:xfrm>
              <a:off x="1047088" y="1670494"/>
              <a:ext cx="8010525" cy="0"/>
            </a:xfrm>
            <a:custGeom>
              <a:avLst/>
              <a:gdLst/>
              <a:ahLst/>
              <a:cxnLst/>
              <a:rect l="l" t="t" r="r" b="b"/>
              <a:pathLst>
                <a:path w="8010525">
                  <a:moveTo>
                    <a:pt x="0" y="0"/>
                  </a:moveTo>
                  <a:lnTo>
                    <a:pt x="8010227" y="0"/>
                  </a:lnTo>
                </a:path>
              </a:pathLst>
            </a:custGeom>
            <a:ln w="5235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3" name="object 33"/>
            <p:cNvSpPr/>
            <p:nvPr/>
          </p:nvSpPr>
          <p:spPr>
            <a:xfrm>
              <a:off x="9083493" y="1644317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0" y="26177"/>
                  </a:moveTo>
                  <a:lnTo>
                    <a:pt x="7667" y="7667"/>
                  </a:lnTo>
                  <a:lnTo>
                    <a:pt x="26177" y="0"/>
                  </a:lnTo>
                  <a:lnTo>
                    <a:pt x="44687" y="7667"/>
                  </a:lnTo>
                  <a:lnTo>
                    <a:pt x="52354" y="26177"/>
                  </a:lnTo>
                  <a:lnTo>
                    <a:pt x="44687" y="44687"/>
                  </a:lnTo>
                  <a:lnTo>
                    <a:pt x="26177" y="52354"/>
                  </a:lnTo>
                  <a:lnTo>
                    <a:pt x="7667" y="44687"/>
                  </a:lnTo>
                  <a:lnTo>
                    <a:pt x="0" y="261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34" name="object 34"/>
          <p:cNvSpPr/>
          <p:nvPr/>
        </p:nvSpPr>
        <p:spPr>
          <a:xfrm>
            <a:off x="1111234" y="5864606"/>
            <a:ext cx="63921" cy="63921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0" y="26177"/>
                </a:moveTo>
                <a:lnTo>
                  <a:pt x="7667" y="7667"/>
                </a:lnTo>
                <a:lnTo>
                  <a:pt x="26177" y="0"/>
                </a:lnTo>
                <a:lnTo>
                  <a:pt x="44687" y="7667"/>
                </a:lnTo>
                <a:lnTo>
                  <a:pt x="52354" y="26177"/>
                </a:lnTo>
                <a:lnTo>
                  <a:pt x="44687" y="44687"/>
                </a:lnTo>
                <a:lnTo>
                  <a:pt x="26177" y="52354"/>
                </a:lnTo>
                <a:lnTo>
                  <a:pt x="7667" y="44687"/>
                </a:lnTo>
                <a:lnTo>
                  <a:pt x="0" y="261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35" name="object 35"/>
          <p:cNvGrpSpPr/>
          <p:nvPr/>
        </p:nvGrpSpPr>
        <p:grpSpPr>
          <a:xfrm>
            <a:off x="1269973" y="5864605"/>
            <a:ext cx="9810675" cy="63921"/>
            <a:chOff x="1047088" y="4300169"/>
            <a:chExt cx="8089265" cy="52705"/>
          </a:xfrm>
        </p:grpSpPr>
        <p:sp>
          <p:nvSpPr>
            <p:cNvPr id="36" name="object 36"/>
            <p:cNvSpPr/>
            <p:nvPr/>
          </p:nvSpPr>
          <p:spPr>
            <a:xfrm>
              <a:off x="1047088" y="4326346"/>
              <a:ext cx="8010525" cy="0"/>
            </a:xfrm>
            <a:custGeom>
              <a:avLst/>
              <a:gdLst/>
              <a:ahLst/>
              <a:cxnLst/>
              <a:rect l="l" t="t" r="r" b="b"/>
              <a:pathLst>
                <a:path w="8010525">
                  <a:moveTo>
                    <a:pt x="0" y="0"/>
                  </a:moveTo>
                  <a:lnTo>
                    <a:pt x="8010227" y="0"/>
                  </a:lnTo>
                </a:path>
              </a:pathLst>
            </a:custGeom>
            <a:ln w="5235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7" name="object 37"/>
            <p:cNvSpPr/>
            <p:nvPr/>
          </p:nvSpPr>
          <p:spPr>
            <a:xfrm>
              <a:off x="9083493" y="430016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26177"/>
                  </a:moveTo>
                  <a:lnTo>
                    <a:pt x="7667" y="7667"/>
                  </a:lnTo>
                  <a:lnTo>
                    <a:pt x="26177" y="0"/>
                  </a:lnTo>
                  <a:lnTo>
                    <a:pt x="44687" y="7667"/>
                  </a:lnTo>
                  <a:lnTo>
                    <a:pt x="52354" y="26177"/>
                  </a:lnTo>
                  <a:lnTo>
                    <a:pt x="44687" y="44687"/>
                  </a:lnTo>
                  <a:lnTo>
                    <a:pt x="26177" y="52354"/>
                  </a:lnTo>
                  <a:lnTo>
                    <a:pt x="7667" y="44687"/>
                  </a:lnTo>
                  <a:lnTo>
                    <a:pt x="0" y="261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096237" y="11625954"/>
            <a:ext cx="9810675" cy="63921"/>
            <a:chOff x="1047088" y="6956032"/>
            <a:chExt cx="8089265" cy="52705"/>
          </a:xfrm>
        </p:grpSpPr>
        <p:sp>
          <p:nvSpPr>
            <p:cNvPr id="40" name="object 40"/>
            <p:cNvSpPr/>
            <p:nvPr/>
          </p:nvSpPr>
          <p:spPr>
            <a:xfrm>
              <a:off x="1047088" y="6982209"/>
              <a:ext cx="8010525" cy="0"/>
            </a:xfrm>
            <a:custGeom>
              <a:avLst/>
              <a:gdLst/>
              <a:ahLst/>
              <a:cxnLst/>
              <a:rect l="l" t="t" r="r" b="b"/>
              <a:pathLst>
                <a:path w="8010525">
                  <a:moveTo>
                    <a:pt x="0" y="0"/>
                  </a:moveTo>
                  <a:lnTo>
                    <a:pt x="8010227" y="0"/>
                  </a:lnTo>
                </a:path>
              </a:pathLst>
            </a:custGeom>
            <a:ln w="5235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1" name="object 41"/>
            <p:cNvSpPr/>
            <p:nvPr/>
          </p:nvSpPr>
          <p:spPr>
            <a:xfrm>
              <a:off x="9083493" y="6956032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26177"/>
                  </a:moveTo>
                  <a:lnTo>
                    <a:pt x="7667" y="7667"/>
                  </a:lnTo>
                  <a:lnTo>
                    <a:pt x="26177" y="0"/>
                  </a:lnTo>
                  <a:lnTo>
                    <a:pt x="44687" y="7667"/>
                  </a:lnTo>
                  <a:lnTo>
                    <a:pt x="52354" y="26177"/>
                  </a:lnTo>
                  <a:lnTo>
                    <a:pt x="44687" y="44687"/>
                  </a:lnTo>
                  <a:lnTo>
                    <a:pt x="26177" y="52354"/>
                  </a:lnTo>
                  <a:lnTo>
                    <a:pt x="7667" y="44687"/>
                  </a:lnTo>
                  <a:lnTo>
                    <a:pt x="0" y="261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42" name="object 42"/>
          <p:cNvSpPr/>
          <p:nvPr/>
        </p:nvSpPr>
        <p:spPr>
          <a:xfrm>
            <a:off x="937498" y="11635651"/>
            <a:ext cx="63921" cy="63921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0" y="26177"/>
                </a:moveTo>
                <a:lnTo>
                  <a:pt x="7667" y="7667"/>
                </a:lnTo>
                <a:lnTo>
                  <a:pt x="26177" y="0"/>
                </a:lnTo>
                <a:lnTo>
                  <a:pt x="44687" y="7667"/>
                </a:lnTo>
                <a:lnTo>
                  <a:pt x="52354" y="26177"/>
                </a:lnTo>
                <a:lnTo>
                  <a:pt x="44687" y="44687"/>
                </a:lnTo>
                <a:lnTo>
                  <a:pt x="26177" y="52354"/>
                </a:lnTo>
                <a:lnTo>
                  <a:pt x="7667" y="44687"/>
                </a:lnTo>
                <a:lnTo>
                  <a:pt x="0" y="261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758"/>
            <a:ext cx="24382289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EEDFC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67523" y="908490"/>
            <a:ext cx="16685311" cy="2961403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19253">
              <a:lnSpc>
                <a:spcPts val="10503"/>
              </a:lnSpc>
              <a:spcBef>
                <a:spcPts val="1716"/>
              </a:spcBef>
            </a:pPr>
            <a:r>
              <a:rPr spc="-194"/>
              <a:t>Improving</a:t>
            </a:r>
            <a:r>
              <a:rPr spc="-291"/>
              <a:t> </a:t>
            </a:r>
            <a:r>
              <a:rPr spc="-30"/>
              <a:t>our </a:t>
            </a:r>
            <a:r>
              <a:rPr spc="-146"/>
              <a:t>service</a:t>
            </a:r>
            <a:r>
              <a:rPr spc="-388"/>
              <a:t> </a:t>
            </a:r>
            <a:r>
              <a:rPr spc="-12"/>
              <a:t>for</a:t>
            </a:r>
            <a:r>
              <a:rPr spc="-467"/>
              <a:t> </a:t>
            </a:r>
            <a:r>
              <a:rPr spc="-182"/>
              <a:t>customers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142981" y="4495484"/>
            <a:ext cx="3251485" cy="3251485"/>
            <a:chOff x="942379" y="3706693"/>
            <a:chExt cx="2680970" cy="2680970"/>
          </a:xfrm>
        </p:grpSpPr>
        <p:sp>
          <p:nvSpPr>
            <p:cNvPr id="5" name="object 5"/>
            <p:cNvSpPr/>
            <p:nvPr/>
          </p:nvSpPr>
          <p:spPr>
            <a:xfrm>
              <a:off x="942379" y="3706693"/>
              <a:ext cx="2680970" cy="2680970"/>
            </a:xfrm>
            <a:custGeom>
              <a:avLst/>
              <a:gdLst/>
              <a:ahLst/>
              <a:cxnLst/>
              <a:rect l="l" t="t" r="r" b="b"/>
              <a:pathLst>
                <a:path w="2680970" h="2680970">
                  <a:moveTo>
                    <a:pt x="1340273" y="0"/>
                  </a:moveTo>
                  <a:lnTo>
                    <a:pt x="1292202" y="846"/>
                  </a:lnTo>
                  <a:lnTo>
                    <a:pt x="1244557" y="3365"/>
                  </a:lnTo>
                  <a:lnTo>
                    <a:pt x="1197365" y="7529"/>
                  </a:lnTo>
                  <a:lnTo>
                    <a:pt x="1150657" y="13309"/>
                  </a:lnTo>
                  <a:lnTo>
                    <a:pt x="1104459" y="20677"/>
                  </a:lnTo>
                  <a:lnTo>
                    <a:pt x="1058800" y="29606"/>
                  </a:lnTo>
                  <a:lnTo>
                    <a:pt x="1013708" y="40065"/>
                  </a:lnTo>
                  <a:lnTo>
                    <a:pt x="969213" y="52028"/>
                  </a:lnTo>
                  <a:lnTo>
                    <a:pt x="925341" y="65465"/>
                  </a:lnTo>
                  <a:lnTo>
                    <a:pt x="882123" y="80349"/>
                  </a:lnTo>
                  <a:lnTo>
                    <a:pt x="839585" y="96650"/>
                  </a:lnTo>
                  <a:lnTo>
                    <a:pt x="797756" y="114342"/>
                  </a:lnTo>
                  <a:lnTo>
                    <a:pt x="756665" y="133394"/>
                  </a:lnTo>
                  <a:lnTo>
                    <a:pt x="716340" y="153780"/>
                  </a:lnTo>
                  <a:lnTo>
                    <a:pt x="676809" y="175470"/>
                  </a:lnTo>
                  <a:lnTo>
                    <a:pt x="638101" y="198436"/>
                  </a:lnTo>
                  <a:lnTo>
                    <a:pt x="600243" y="222650"/>
                  </a:lnTo>
                  <a:lnTo>
                    <a:pt x="563265" y="248084"/>
                  </a:lnTo>
                  <a:lnTo>
                    <a:pt x="527195" y="274709"/>
                  </a:lnTo>
                  <a:lnTo>
                    <a:pt x="492061" y="302497"/>
                  </a:lnTo>
                  <a:lnTo>
                    <a:pt x="457891" y="331419"/>
                  </a:lnTo>
                  <a:lnTo>
                    <a:pt x="424714" y="361448"/>
                  </a:lnTo>
                  <a:lnTo>
                    <a:pt x="392558" y="392554"/>
                  </a:lnTo>
                  <a:lnTo>
                    <a:pt x="361452" y="424710"/>
                  </a:lnTo>
                  <a:lnTo>
                    <a:pt x="331423" y="457887"/>
                  </a:lnTo>
                  <a:lnTo>
                    <a:pt x="302500" y="492057"/>
                  </a:lnTo>
                  <a:lnTo>
                    <a:pt x="274712" y="527191"/>
                  </a:lnTo>
                  <a:lnTo>
                    <a:pt x="248087" y="563261"/>
                  </a:lnTo>
                  <a:lnTo>
                    <a:pt x="222653" y="600239"/>
                  </a:lnTo>
                  <a:lnTo>
                    <a:pt x="198439" y="638096"/>
                  </a:lnTo>
                  <a:lnTo>
                    <a:pt x="175472" y="676804"/>
                  </a:lnTo>
                  <a:lnTo>
                    <a:pt x="153782" y="716335"/>
                  </a:lnTo>
                  <a:lnTo>
                    <a:pt x="133396" y="756660"/>
                  </a:lnTo>
                  <a:lnTo>
                    <a:pt x="114343" y="797752"/>
                  </a:lnTo>
                  <a:lnTo>
                    <a:pt x="96652" y="839580"/>
                  </a:lnTo>
                  <a:lnTo>
                    <a:pt x="80350" y="882118"/>
                  </a:lnTo>
                  <a:lnTo>
                    <a:pt x="65466" y="925337"/>
                  </a:lnTo>
                  <a:lnTo>
                    <a:pt x="52029" y="969209"/>
                  </a:lnTo>
                  <a:lnTo>
                    <a:pt x="40066" y="1013705"/>
                  </a:lnTo>
                  <a:lnTo>
                    <a:pt x="29606" y="1058797"/>
                  </a:lnTo>
                  <a:lnTo>
                    <a:pt x="20678" y="1104456"/>
                  </a:lnTo>
                  <a:lnTo>
                    <a:pt x="13309" y="1150654"/>
                  </a:lnTo>
                  <a:lnTo>
                    <a:pt x="7529" y="1197364"/>
                  </a:lnTo>
                  <a:lnTo>
                    <a:pt x="3365" y="1244555"/>
                  </a:lnTo>
                  <a:lnTo>
                    <a:pt x="846" y="1292201"/>
                  </a:lnTo>
                  <a:lnTo>
                    <a:pt x="0" y="1340273"/>
                  </a:lnTo>
                  <a:lnTo>
                    <a:pt x="846" y="1388344"/>
                  </a:lnTo>
                  <a:lnTo>
                    <a:pt x="3365" y="1435990"/>
                  </a:lnTo>
                  <a:lnTo>
                    <a:pt x="7529" y="1483182"/>
                  </a:lnTo>
                  <a:lnTo>
                    <a:pt x="13309" y="1529891"/>
                  </a:lnTo>
                  <a:lnTo>
                    <a:pt x="20678" y="1576090"/>
                  </a:lnTo>
                  <a:lnTo>
                    <a:pt x="29606" y="1621749"/>
                  </a:lnTo>
                  <a:lnTo>
                    <a:pt x="40066" y="1666841"/>
                  </a:lnTo>
                  <a:lnTo>
                    <a:pt x="52029" y="1711337"/>
                  </a:lnTo>
                  <a:lnTo>
                    <a:pt x="65466" y="1755208"/>
                  </a:lnTo>
                  <a:lnTo>
                    <a:pt x="80350" y="1798427"/>
                  </a:lnTo>
                  <a:lnTo>
                    <a:pt x="96652" y="1840965"/>
                  </a:lnTo>
                  <a:lnTo>
                    <a:pt x="114343" y="1882794"/>
                  </a:lnTo>
                  <a:lnTo>
                    <a:pt x="133396" y="1923885"/>
                  </a:lnTo>
                  <a:lnTo>
                    <a:pt x="153782" y="1964211"/>
                  </a:lnTo>
                  <a:lnTo>
                    <a:pt x="175472" y="2003741"/>
                  </a:lnTo>
                  <a:lnTo>
                    <a:pt x="198439" y="2042450"/>
                  </a:lnTo>
                  <a:lnTo>
                    <a:pt x="222653" y="2080307"/>
                  </a:lnTo>
                  <a:lnTo>
                    <a:pt x="248087" y="2117285"/>
                  </a:lnTo>
                  <a:lnTo>
                    <a:pt x="274712" y="2153355"/>
                  </a:lnTo>
                  <a:lnTo>
                    <a:pt x="302500" y="2188489"/>
                  </a:lnTo>
                  <a:lnTo>
                    <a:pt x="331423" y="2222659"/>
                  </a:lnTo>
                  <a:lnTo>
                    <a:pt x="361452" y="2255836"/>
                  </a:lnTo>
                  <a:lnTo>
                    <a:pt x="392558" y="2287991"/>
                  </a:lnTo>
                  <a:lnTo>
                    <a:pt x="424714" y="2319098"/>
                  </a:lnTo>
                  <a:lnTo>
                    <a:pt x="457891" y="2349126"/>
                  </a:lnTo>
                  <a:lnTo>
                    <a:pt x="492061" y="2378049"/>
                  </a:lnTo>
                  <a:lnTo>
                    <a:pt x="527195" y="2405836"/>
                  </a:lnTo>
                  <a:lnTo>
                    <a:pt x="563265" y="2432461"/>
                  </a:lnTo>
                  <a:lnTo>
                    <a:pt x="600243" y="2457895"/>
                  </a:lnTo>
                  <a:lnTo>
                    <a:pt x="638101" y="2482110"/>
                  </a:lnTo>
                  <a:lnTo>
                    <a:pt x="676809" y="2505076"/>
                  </a:lnTo>
                  <a:lnTo>
                    <a:pt x="716340" y="2526766"/>
                  </a:lnTo>
                  <a:lnTo>
                    <a:pt x="756665" y="2547152"/>
                  </a:lnTo>
                  <a:lnTo>
                    <a:pt x="797756" y="2566204"/>
                  </a:lnTo>
                  <a:lnTo>
                    <a:pt x="839585" y="2583895"/>
                  </a:lnTo>
                  <a:lnTo>
                    <a:pt x="882123" y="2600197"/>
                  </a:lnTo>
                  <a:lnTo>
                    <a:pt x="925341" y="2615081"/>
                  </a:lnTo>
                  <a:lnTo>
                    <a:pt x="969213" y="2628518"/>
                  </a:lnTo>
                  <a:lnTo>
                    <a:pt x="1013708" y="2640481"/>
                  </a:lnTo>
                  <a:lnTo>
                    <a:pt x="1058800" y="2650940"/>
                  </a:lnTo>
                  <a:lnTo>
                    <a:pt x="1104459" y="2659868"/>
                  </a:lnTo>
                  <a:lnTo>
                    <a:pt x="1150657" y="2667237"/>
                  </a:lnTo>
                  <a:lnTo>
                    <a:pt x="1197365" y="2673017"/>
                  </a:lnTo>
                  <a:lnTo>
                    <a:pt x="1244557" y="2677181"/>
                  </a:lnTo>
                  <a:lnTo>
                    <a:pt x="1292202" y="2679700"/>
                  </a:lnTo>
                  <a:lnTo>
                    <a:pt x="1340273" y="2680546"/>
                  </a:lnTo>
                  <a:lnTo>
                    <a:pt x="1388344" y="2679700"/>
                  </a:lnTo>
                  <a:lnTo>
                    <a:pt x="1435989" y="2677181"/>
                  </a:lnTo>
                  <a:lnTo>
                    <a:pt x="1483180" y="2673017"/>
                  </a:lnTo>
                  <a:lnTo>
                    <a:pt x="1529889" y="2667237"/>
                  </a:lnTo>
                  <a:lnTo>
                    <a:pt x="1576087" y="2659868"/>
                  </a:lnTo>
                  <a:lnTo>
                    <a:pt x="1621746" y="2650940"/>
                  </a:lnTo>
                  <a:lnTo>
                    <a:pt x="1666837" y="2640481"/>
                  </a:lnTo>
                  <a:lnTo>
                    <a:pt x="1711333" y="2628518"/>
                  </a:lnTo>
                  <a:lnTo>
                    <a:pt x="1755204" y="2615081"/>
                  </a:lnTo>
                  <a:lnTo>
                    <a:pt x="1798423" y="2600197"/>
                  </a:lnTo>
                  <a:lnTo>
                    <a:pt x="1840961" y="2583895"/>
                  </a:lnTo>
                  <a:lnTo>
                    <a:pt x="1882790" y="2566204"/>
                  </a:lnTo>
                  <a:lnTo>
                    <a:pt x="1923881" y="2547152"/>
                  </a:lnTo>
                  <a:lnTo>
                    <a:pt x="1964206" y="2526766"/>
                  </a:lnTo>
                  <a:lnTo>
                    <a:pt x="2003737" y="2505076"/>
                  </a:lnTo>
                  <a:lnTo>
                    <a:pt x="2042445" y="2482110"/>
                  </a:lnTo>
                  <a:lnTo>
                    <a:pt x="2080302" y="2457895"/>
                  </a:lnTo>
                  <a:lnTo>
                    <a:pt x="2117280" y="2432461"/>
                  </a:lnTo>
                  <a:lnTo>
                    <a:pt x="2153350" y="2405836"/>
                  </a:lnTo>
                  <a:lnTo>
                    <a:pt x="2188485" y="2378049"/>
                  </a:lnTo>
                  <a:lnTo>
                    <a:pt x="2222654" y="2349126"/>
                  </a:lnTo>
                  <a:lnTo>
                    <a:pt x="2255831" y="2319098"/>
                  </a:lnTo>
                  <a:lnTo>
                    <a:pt x="2287987" y="2287991"/>
                  </a:lnTo>
                  <a:lnTo>
                    <a:pt x="2319094" y="2255836"/>
                  </a:lnTo>
                  <a:lnTo>
                    <a:pt x="2349123" y="2222659"/>
                  </a:lnTo>
                  <a:lnTo>
                    <a:pt x="2378045" y="2188489"/>
                  </a:lnTo>
                  <a:lnTo>
                    <a:pt x="2405833" y="2153355"/>
                  </a:lnTo>
                  <a:lnTo>
                    <a:pt x="2432459" y="2117285"/>
                  </a:lnTo>
                  <a:lnTo>
                    <a:pt x="2457893" y="2080307"/>
                  </a:lnTo>
                  <a:lnTo>
                    <a:pt x="2482107" y="2042450"/>
                  </a:lnTo>
                  <a:lnTo>
                    <a:pt x="2505074" y="2003741"/>
                  </a:lnTo>
                  <a:lnTo>
                    <a:pt x="2526764" y="1964211"/>
                  </a:lnTo>
                  <a:lnTo>
                    <a:pt x="2547150" y="1923885"/>
                  </a:lnTo>
                  <a:lnTo>
                    <a:pt x="2566202" y="1882794"/>
                  </a:lnTo>
                  <a:lnTo>
                    <a:pt x="2583894" y="1840965"/>
                  </a:lnTo>
                  <a:lnTo>
                    <a:pt x="2600196" y="1798427"/>
                  </a:lnTo>
                  <a:lnTo>
                    <a:pt x="2615080" y="1755208"/>
                  </a:lnTo>
                  <a:lnTo>
                    <a:pt x="2628517" y="1711337"/>
                  </a:lnTo>
                  <a:lnTo>
                    <a:pt x="2640480" y="1666841"/>
                  </a:lnTo>
                  <a:lnTo>
                    <a:pt x="2650940" y="1621749"/>
                  </a:lnTo>
                  <a:lnTo>
                    <a:pt x="2659868" y="1576090"/>
                  </a:lnTo>
                  <a:lnTo>
                    <a:pt x="2667236" y="1529891"/>
                  </a:lnTo>
                  <a:lnTo>
                    <a:pt x="2673017" y="1483182"/>
                  </a:lnTo>
                  <a:lnTo>
                    <a:pt x="2677181" y="1435990"/>
                  </a:lnTo>
                  <a:lnTo>
                    <a:pt x="2679700" y="1388344"/>
                  </a:lnTo>
                  <a:lnTo>
                    <a:pt x="2680546" y="1340273"/>
                  </a:lnTo>
                  <a:lnTo>
                    <a:pt x="2679700" y="1292201"/>
                  </a:lnTo>
                  <a:lnTo>
                    <a:pt x="2677181" y="1244555"/>
                  </a:lnTo>
                  <a:lnTo>
                    <a:pt x="2673017" y="1197364"/>
                  </a:lnTo>
                  <a:lnTo>
                    <a:pt x="2667236" y="1150654"/>
                  </a:lnTo>
                  <a:lnTo>
                    <a:pt x="2659868" y="1104456"/>
                  </a:lnTo>
                  <a:lnTo>
                    <a:pt x="2650940" y="1058797"/>
                  </a:lnTo>
                  <a:lnTo>
                    <a:pt x="2640480" y="1013705"/>
                  </a:lnTo>
                  <a:lnTo>
                    <a:pt x="2628517" y="969209"/>
                  </a:lnTo>
                  <a:lnTo>
                    <a:pt x="2615080" y="925337"/>
                  </a:lnTo>
                  <a:lnTo>
                    <a:pt x="2600196" y="882118"/>
                  </a:lnTo>
                  <a:lnTo>
                    <a:pt x="2583894" y="839580"/>
                  </a:lnTo>
                  <a:lnTo>
                    <a:pt x="2566202" y="797752"/>
                  </a:lnTo>
                  <a:lnTo>
                    <a:pt x="2547150" y="756660"/>
                  </a:lnTo>
                  <a:lnTo>
                    <a:pt x="2526764" y="716335"/>
                  </a:lnTo>
                  <a:lnTo>
                    <a:pt x="2505074" y="676804"/>
                  </a:lnTo>
                  <a:lnTo>
                    <a:pt x="2482107" y="638096"/>
                  </a:lnTo>
                  <a:lnTo>
                    <a:pt x="2457893" y="600239"/>
                  </a:lnTo>
                  <a:lnTo>
                    <a:pt x="2432459" y="563261"/>
                  </a:lnTo>
                  <a:lnTo>
                    <a:pt x="2405833" y="527191"/>
                  </a:lnTo>
                  <a:lnTo>
                    <a:pt x="2378045" y="492057"/>
                  </a:lnTo>
                  <a:lnTo>
                    <a:pt x="2349123" y="457887"/>
                  </a:lnTo>
                  <a:lnTo>
                    <a:pt x="2319094" y="424710"/>
                  </a:lnTo>
                  <a:lnTo>
                    <a:pt x="2287987" y="392554"/>
                  </a:lnTo>
                  <a:lnTo>
                    <a:pt x="2255831" y="361448"/>
                  </a:lnTo>
                  <a:lnTo>
                    <a:pt x="2222654" y="331419"/>
                  </a:lnTo>
                  <a:lnTo>
                    <a:pt x="2188485" y="302497"/>
                  </a:lnTo>
                  <a:lnTo>
                    <a:pt x="2153350" y="274709"/>
                  </a:lnTo>
                  <a:lnTo>
                    <a:pt x="2117280" y="248084"/>
                  </a:lnTo>
                  <a:lnTo>
                    <a:pt x="2080302" y="222650"/>
                  </a:lnTo>
                  <a:lnTo>
                    <a:pt x="2042445" y="198436"/>
                  </a:lnTo>
                  <a:lnTo>
                    <a:pt x="2003737" y="175470"/>
                  </a:lnTo>
                  <a:lnTo>
                    <a:pt x="1964206" y="153780"/>
                  </a:lnTo>
                  <a:lnTo>
                    <a:pt x="1923881" y="133394"/>
                  </a:lnTo>
                  <a:lnTo>
                    <a:pt x="1882790" y="114342"/>
                  </a:lnTo>
                  <a:lnTo>
                    <a:pt x="1840961" y="96650"/>
                  </a:lnTo>
                  <a:lnTo>
                    <a:pt x="1798423" y="80349"/>
                  </a:lnTo>
                  <a:lnTo>
                    <a:pt x="1755204" y="65465"/>
                  </a:lnTo>
                  <a:lnTo>
                    <a:pt x="1711333" y="52028"/>
                  </a:lnTo>
                  <a:lnTo>
                    <a:pt x="1666837" y="40065"/>
                  </a:lnTo>
                  <a:lnTo>
                    <a:pt x="1621746" y="29606"/>
                  </a:lnTo>
                  <a:lnTo>
                    <a:pt x="1576087" y="20677"/>
                  </a:lnTo>
                  <a:lnTo>
                    <a:pt x="1529889" y="13309"/>
                  </a:lnTo>
                  <a:lnTo>
                    <a:pt x="1483180" y="7529"/>
                  </a:lnTo>
                  <a:lnTo>
                    <a:pt x="1435989" y="3365"/>
                  </a:lnTo>
                  <a:lnTo>
                    <a:pt x="1388344" y="846"/>
                  </a:lnTo>
                  <a:lnTo>
                    <a:pt x="1340273" y="0"/>
                  </a:lnTo>
                  <a:close/>
                </a:path>
              </a:pathLst>
            </a:custGeom>
            <a:solidFill>
              <a:srgbClr val="57B6D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" name="object 6"/>
            <p:cNvSpPr/>
            <p:nvPr/>
          </p:nvSpPr>
          <p:spPr>
            <a:xfrm>
              <a:off x="970058" y="4857070"/>
              <a:ext cx="739140" cy="812165"/>
            </a:xfrm>
            <a:custGeom>
              <a:avLst/>
              <a:gdLst/>
              <a:ahLst/>
              <a:cxnLst/>
              <a:rect l="l" t="t" r="r" b="b"/>
              <a:pathLst>
                <a:path w="739139" h="812164">
                  <a:moveTo>
                    <a:pt x="586391" y="0"/>
                  </a:moveTo>
                  <a:lnTo>
                    <a:pt x="511847" y="18456"/>
                  </a:lnTo>
                  <a:lnTo>
                    <a:pt x="467331" y="36060"/>
                  </a:lnTo>
                  <a:lnTo>
                    <a:pt x="423982" y="57173"/>
                  </a:lnTo>
                  <a:lnTo>
                    <a:pt x="381785" y="81497"/>
                  </a:lnTo>
                  <a:lnTo>
                    <a:pt x="340722" y="108736"/>
                  </a:lnTo>
                  <a:lnTo>
                    <a:pt x="300775" y="138591"/>
                  </a:lnTo>
                  <a:lnTo>
                    <a:pt x="261928" y="170767"/>
                  </a:lnTo>
                  <a:lnTo>
                    <a:pt x="224164" y="204965"/>
                  </a:lnTo>
                  <a:lnTo>
                    <a:pt x="187466" y="240888"/>
                  </a:lnTo>
                  <a:lnTo>
                    <a:pt x="151816" y="278240"/>
                  </a:lnTo>
                  <a:lnTo>
                    <a:pt x="117198" y="316722"/>
                  </a:lnTo>
                  <a:lnTo>
                    <a:pt x="83594" y="356038"/>
                  </a:lnTo>
                  <a:lnTo>
                    <a:pt x="50988" y="395891"/>
                  </a:lnTo>
                  <a:lnTo>
                    <a:pt x="20699" y="434329"/>
                  </a:lnTo>
                  <a:lnTo>
                    <a:pt x="109" y="461376"/>
                  </a:lnTo>
                  <a:lnTo>
                    <a:pt x="0" y="461519"/>
                  </a:lnTo>
                  <a:lnTo>
                    <a:pt x="12387" y="516468"/>
                  </a:lnTo>
                  <a:lnTo>
                    <a:pt x="24349" y="560964"/>
                  </a:lnTo>
                  <a:lnTo>
                    <a:pt x="37787" y="604836"/>
                  </a:lnTo>
                  <a:lnTo>
                    <a:pt x="52671" y="648055"/>
                  </a:lnTo>
                  <a:lnTo>
                    <a:pt x="68972" y="690593"/>
                  </a:lnTo>
                  <a:lnTo>
                    <a:pt x="86664" y="732422"/>
                  </a:lnTo>
                  <a:lnTo>
                    <a:pt x="105717" y="773514"/>
                  </a:lnTo>
                  <a:lnTo>
                    <a:pt x="125154" y="811962"/>
                  </a:lnTo>
                  <a:lnTo>
                    <a:pt x="130683" y="803882"/>
                  </a:lnTo>
                  <a:lnTo>
                    <a:pt x="159733" y="762607"/>
                  </a:lnTo>
                  <a:lnTo>
                    <a:pt x="189329" y="721885"/>
                  </a:lnTo>
                  <a:lnTo>
                    <a:pt x="219518" y="681825"/>
                  </a:lnTo>
                  <a:lnTo>
                    <a:pt x="250348" y="642533"/>
                  </a:lnTo>
                  <a:lnTo>
                    <a:pt x="281866" y="604118"/>
                  </a:lnTo>
                  <a:lnTo>
                    <a:pt x="314122" y="566687"/>
                  </a:lnTo>
                  <a:lnTo>
                    <a:pt x="347161" y="530348"/>
                  </a:lnTo>
                  <a:lnTo>
                    <a:pt x="381033" y="495208"/>
                  </a:lnTo>
                  <a:lnTo>
                    <a:pt x="388013" y="488412"/>
                  </a:lnTo>
                  <a:lnTo>
                    <a:pt x="386800" y="488412"/>
                  </a:lnTo>
                  <a:lnTo>
                    <a:pt x="415783" y="461376"/>
                  </a:lnTo>
                  <a:lnTo>
                    <a:pt x="417346" y="461376"/>
                  </a:lnTo>
                  <a:lnTo>
                    <a:pt x="428365" y="451623"/>
                  </a:lnTo>
                  <a:lnTo>
                    <a:pt x="471482" y="417698"/>
                  </a:lnTo>
                  <a:lnTo>
                    <a:pt x="516270" y="387152"/>
                  </a:lnTo>
                  <a:lnTo>
                    <a:pt x="532379" y="377934"/>
                  </a:lnTo>
                  <a:lnTo>
                    <a:pt x="528628" y="377934"/>
                  </a:lnTo>
                  <a:lnTo>
                    <a:pt x="562847" y="360500"/>
                  </a:lnTo>
                  <a:lnTo>
                    <a:pt x="567114" y="360500"/>
                  </a:lnTo>
                  <a:lnTo>
                    <a:pt x="580387" y="355033"/>
                  </a:lnTo>
                  <a:lnTo>
                    <a:pt x="606841" y="345785"/>
                  </a:lnTo>
                  <a:lnTo>
                    <a:pt x="633693" y="338092"/>
                  </a:lnTo>
                  <a:lnTo>
                    <a:pt x="658974" y="326994"/>
                  </a:lnTo>
                  <a:lnTo>
                    <a:pt x="703470" y="284721"/>
                  </a:lnTo>
                  <a:lnTo>
                    <a:pt x="730690" y="228031"/>
                  </a:lnTo>
                  <a:lnTo>
                    <a:pt x="738696" y="158546"/>
                  </a:lnTo>
                  <a:lnTo>
                    <a:pt x="733732" y="125418"/>
                  </a:lnTo>
                  <a:lnTo>
                    <a:pt x="709040" y="65986"/>
                  </a:lnTo>
                  <a:lnTo>
                    <a:pt x="667912" y="22081"/>
                  </a:lnTo>
                  <a:lnTo>
                    <a:pt x="614226" y="1189"/>
                  </a:lnTo>
                  <a:lnTo>
                    <a:pt x="586391" y="0"/>
                  </a:lnTo>
                  <a:close/>
                </a:path>
                <a:path w="739139" h="812164">
                  <a:moveTo>
                    <a:pt x="415636" y="461519"/>
                  </a:moveTo>
                  <a:lnTo>
                    <a:pt x="386800" y="488412"/>
                  </a:lnTo>
                  <a:lnTo>
                    <a:pt x="400153" y="476593"/>
                  </a:lnTo>
                  <a:lnTo>
                    <a:pt x="415636" y="461519"/>
                  </a:lnTo>
                  <a:close/>
                </a:path>
                <a:path w="739139" h="812164">
                  <a:moveTo>
                    <a:pt x="400153" y="476593"/>
                  </a:moveTo>
                  <a:lnTo>
                    <a:pt x="386800" y="488412"/>
                  </a:lnTo>
                  <a:lnTo>
                    <a:pt x="388013" y="488412"/>
                  </a:lnTo>
                  <a:lnTo>
                    <a:pt x="400153" y="476593"/>
                  </a:lnTo>
                  <a:close/>
                </a:path>
                <a:path w="739139" h="812164">
                  <a:moveTo>
                    <a:pt x="417346" y="461376"/>
                  </a:moveTo>
                  <a:lnTo>
                    <a:pt x="415783" y="461376"/>
                  </a:lnTo>
                  <a:lnTo>
                    <a:pt x="400153" y="476593"/>
                  </a:lnTo>
                  <a:lnTo>
                    <a:pt x="417346" y="461376"/>
                  </a:lnTo>
                  <a:close/>
                </a:path>
                <a:path w="739139" h="812164">
                  <a:moveTo>
                    <a:pt x="562847" y="360500"/>
                  </a:moveTo>
                  <a:lnTo>
                    <a:pt x="528628" y="377934"/>
                  </a:lnTo>
                  <a:lnTo>
                    <a:pt x="550362" y="367643"/>
                  </a:lnTo>
                  <a:lnTo>
                    <a:pt x="562847" y="360500"/>
                  </a:lnTo>
                  <a:close/>
                </a:path>
                <a:path w="739139" h="812164">
                  <a:moveTo>
                    <a:pt x="550362" y="367643"/>
                  </a:moveTo>
                  <a:lnTo>
                    <a:pt x="528628" y="377934"/>
                  </a:lnTo>
                  <a:lnTo>
                    <a:pt x="532379" y="377934"/>
                  </a:lnTo>
                  <a:lnTo>
                    <a:pt x="550362" y="367643"/>
                  </a:lnTo>
                  <a:close/>
                </a:path>
                <a:path w="739139" h="812164">
                  <a:moveTo>
                    <a:pt x="567114" y="360500"/>
                  </a:moveTo>
                  <a:lnTo>
                    <a:pt x="562847" y="360500"/>
                  </a:lnTo>
                  <a:lnTo>
                    <a:pt x="550362" y="367643"/>
                  </a:lnTo>
                  <a:lnTo>
                    <a:pt x="554319" y="365770"/>
                  </a:lnTo>
                  <a:lnTo>
                    <a:pt x="567114" y="36050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7" name="object 7"/>
            <p:cNvSpPr/>
            <p:nvPr/>
          </p:nvSpPr>
          <p:spPr>
            <a:xfrm>
              <a:off x="1688638" y="4754088"/>
              <a:ext cx="1072515" cy="549275"/>
            </a:xfrm>
            <a:custGeom>
              <a:avLst/>
              <a:gdLst/>
              <a:ahLst/>
              <a:cxnLst/>
              <a:rect l="l" t="t" r="r" b="b"/>
              <a:pathLst>
                <a:path w="1072514" h="549275">
                  <a:moveTo>
                    <a:pt x="0" y="0"/>
                  </a:moveTo>
                  <a:lnTo>
                    <a:pt x="0" y="548716"/>
                  </a:lnTo>
                  <a:lnTo>
                    <a:pt x="1072428" y="419840"/>
                  </a:lnTo>
                  <a:lnTo>
                    <a:pt x="1072428" y="1366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8" name="object 8"/>
            <p:cNvSpPr/>
            <p:nvPr/>
          </p:nvSpPr>
          <p:spPr>
            <a:xfrm>
              <a:off x="2283132" y="4829848"/>
              <a:ext cx="410845" cy="401955"/>
            </a:xfrm>
            <a:custGeom>
              <a:avLst/>
              <a:gdLst/>
              <a:ahLst/>
              <a:cxnLst/>
              <a:rect l="l" t="t" r="r" b="b"/>
              <a:pathLst>
                <a:path w="410844" h="401954">
                  <a:moveTo>
                    <a:pt x="0" y="0"/>
                  </a:moveTo>
                  <a:lnTo>
                    <a:pt x="0" y="401547"/>
                  </a:lnTo>
                  <a:lnTo>
                    <a:pt x="410814" y="352156"/>
                  </a:lnTo>
                  <a:lnTo>
                    <a:pt x="410814" y="523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9" name="object 9"/>
            <p:cNvSpPr/>
            <p:nvPr/>
          </p:nvSpPr>
          <p:spPr>
            <a:xfrm>
              <a:off x="3203902" y="5021653"/>
              <a:ext cx="238125" cy="262890"/>
            </a:xfrm>
            <a:custGeom>
              <a:avLst/>
              <a:gdLst/>
              <a:ahLst/>
              <a:cxnLst/>
              <a:rect l="l" t="t" r="r" b="b"/>
              <a:pathLst>
                <a:path w="238125" h="262889">
                  <a:moveTo>
                    <a:pt x="116565" y="0"/>
                  </a:moveTo>
                  <a:lnTo>
                    <a:pt x="72286" y="2291"/>
                  </a:lnTo>
                  <a:lnTo>
                    <a:pt x="0" y="19015"/>
                  </a:lnTo>
                  <a:lnTo>
                    <a:pt x="2428" y="43691"/>
                  </a:lnTo>
                  <a:lnTo>
                    <a:pt x="12913" y="102888"/>
                  </a:lnTo>
                  <a:lnTo>
                    <a:pt x="36249" y="174353"/>
                  </a:lnTo>
                  <a:lnTo>
                    <a:pt x="77233" y="235835"/>
                  </a:lnTo>
                  <a:lnTo>
                    <a:pt x="122783" y="262675"/>
                  </a:lnTo>
                  <a:lnTo>
                    <a:pt x="164294" y="261933"/>
                  </a:lnTo>
                  <a:lnTo>
                    <a:pt x="197915" y="244289"/>
                  </a:lnTo>
                  <a:lnTo>
                    <a:pt x="219794" y="220422"/>
                  </a:lnTo>
                  <a:lnTo>
                    <a:pt x="232949" y="188577"/>
                  </a:lnTo>
                  <a:lnTo>
                    <a:pt x="237987" y="144748"/>
                  </a:lnTo>
                  <a:lnTo>
                    <a:pt x="227421" y="96283"/>
                  </a:lnTo>
                  <a:lnTo>
                    <a:pt x="193763" y="50532"/>
                  </a:lnTo>
                  <a:lnTo>
                    <a:pt x="151003" y="15095"/>
                  </a:lnTo>
                  <a:lnTo>
                    <a:pt x="116565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3319" y="4794751"/>
              <a:ext cx="246023" cy="2074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3762" y="5165340"/>
              <a:ext cx="166311" cy="24218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605330" y="4711896"/>
              <a:ext cx="678815" cy="653415"/>
            </a:xfrm>
            <a:custGeom>
              <a:avLst/>
              <a:gdLst/>
              <a:ahLst/>
              <a:cxnLst/>
              <a:rect l="l" t="t" r="r" b="b"/>
              <a:pathLst>
                <a:path w="678814" h="653414">
                  <a:moveTo>
                    <a:pt x="84480" y="42240"/>
                  </a:moveTo>
                  <a:lnTo>
                    <a:pt x="81153" y="25793"/>
                  </a:lnTo>
                  <a:lnTo>
                    <a:pt x="72110" y="12369"/>
                  </a:lnTo>
                  <a:lnTo>
                    <a:pt x="58674" y="3314"/>
                  </a:lnTo>
                  <a:lnTo>
                    <a:pt x="42240" y="0"/>
                  </a:lnTo>
                  <a:lnTo>
                    <a:pt x="25793" y="3314"/>
                  </a:lnTo>
                  <a:lnTo>
                    <a:pt x="12369" y="12369"/>
                  </a:lnTo>
                  <a:lnTo>
                    <a:pt x="3314" y="25793"/>
                  </a:lnTo>
                  <a:lnTo>
                    <a:pt x="0" y="42240"/>
                  </a:lnTo>
                  <a:lnTo>
                    <a:pt x="0" y="610958"/>
                  </a:lnTo>
                  <a:lnTo>
                    <a:pt x="3314" y="627392"/>
                  </a:lnTo>
                  <a:lnTo>
                    <a:pt x="12369" y="640829"/>
                  </a:lnTo>
                  <a:lnTo>
                    <a:pt x="25793" y="649871"/>
                  </a:lnTo>
                  <a:lnTo>
                    <a:pt x="42240" y="653199"/>
                  </a:lnTo>
                  <a:lnTo>
                    <a:pt x="58674" y="649871"/>
                  </a:lnTo>
                  <a:lnTo>
                    <a:pt x="72110" y="640829"/>
                  </a:lnTo>
                  <a:lnTo>
                    <a:pt x="81153" y="627392"/>
                  </a:lnTo>
                  <a:lnTo>
                    <a:pt x="84480" y="610958"/>
                  </a:lnTo>
                  <a:lnTo>
                    <a:pt x="84480" y="42240"/>
                  </a:lnTo>
                  <a:close/>
                </a:path>
                <a:path w="678814" h="653414">
                  <a:moveTo>
                    <a:pt x="678649" y="73901"/>
                  </a:moveTo>
                  <a:lnTo>
                    <a:pt x="675335" y="57467"/>
                  </a:lnTo>
                  <a:lnTo>
                    <a:pt x="666280" y="44043"/>
                  </a:lnTo>
                  <a:lnTo>
                    <a:pt x="652856" y="34988"/>
                  </a:lnTo>
                  <a:lnTo>
                    <a:pt x="636409" y="31661"/>
                  </a:lnTo>
                  <a:lnTo>
                    <a:pt x="619975" y="34988"/>
                  </a:lnTo>
                  <a:lnTo>
                    <a:pt x="606539" y="44043"/>
                  </a:lnTo>
                  <a:lnTo>
                    <a:pt x="597496" y="57467"/>
                  </a:lnTo>
                  <a:lnTo>
                    <a:pt x="594169" y="73901"/>
                  </a:lnTo>
                  <a:lnTo>
                    <a:pt x="594169" y="568566"/>
                  </a:lnTo>
                  <a:lnTo>
                    <a:pt x="597496" y="585012"/>
                  </a:lnTo>
                  <a:lnTo>
                    <a:pt x="606539" y="598436"/>
                  </a:lnTo>
                  <a:lnTo>
                    <a:pt x="619975" y="607491"/>
                  </a:lnTo>
                  <a:lnTo>
                    <a:pt x="636409" y="610806"/>
                  </a:lnTo>
                  <a:lnTo>
                    <a:pt x="652856" y="607491"/>
                  </a:lnTo>
                  <a:lnTo>
                    <a:pt x="666280" y="598436"/>
                  </a:lnTo>
                  <a:lnTo>
                    <a:pt x="675335" y="585012"/>
                  </a:lnTo>
                  <a:lnTo>
                    <a:pt x="678649" y="568566"/>
                  </a:lnTo>
                  <a:lnTo>
                    <a:pt x="678649" y="73901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635454" y="4495484"/>
            <a:ext cx="3251485" cy="3251485"/>
            <a:chOff x="7120201" y="3706693"/>
            <a:chExt cx="2680970" cy="2680970"/>
          </a:xfrm>
        </p:grpSpPr>
        <p:sp>
          <p:nvSpPr>
            <p:cNvPr id="14" name="object 14"/>
            <p:cNvSpPr/>
            <p:nvPr/>
          </p:nvSpPr>
          <p:spPr>
            <a:xfrm>
              <a:off x="7120201" y="3706693"/>
              <a:ext cx="2680970" cy="2680970"/>
            </a:xfrm>
            <a:custGeom>
              <a:avLst/>
              <a:gdLst/>
              <a:ahLst/>
              <a:cxnLst/>
              <a:rect l="l" t="t" r="r" b="b"/>
              <a:pathLst>
                <a:path w="2680970" h="2680970">
                  <a:moveTo>
                    <a:pt x="1340273" y="0"/>
                  </a:moveTo>
                  <a:lnTo>
                    <a:pt x="1292202" y="846"/>
                  </a:lnTo>
                  <a:lnTo>
                    <a:pt x="1244557" y="3365"/>
                  </a:lnTo>
                  <a:lnTo>
                    <a:pt x="1197365" y="7529"/>
                  </a:lnTo>
                  <a:lnTo>
                    <a:pt x="1150657" y="13309"/>
                  </a:lnTo>
                  <a:lnTo>
                    <a:pt x="1104459" y="20677"/>
                  </a:lnTo>
                  <a:lnTo>
                    <a:pt x="1058800" y="29606"/>
                  </a:lnTo>
                  <a:lnTo>
                    <a:pt x="1013708" y="40065"/>
                  </a:lnTo>
                  <a:lnTo>
                    <a:pt x="969213" y="52028"/>
                  </a:lnTo>
                  <a:lnTo>
                    <a:pt x="925341" y="65465"/>
                  </a:lnTo>
                  <a:lnTo>
                    <a:pt x="882123" y="80349"/>
                  </a:lnTo>
                  <a:lnTo>
                    <a:pt x="839585" y="96650"/>
                  </a:lnTo>
                  <a:lnTo>
                    <a:pt x="797756" y="114342"/>
                  </a:lnTo>
                  <a:lnTo>
                    <a:pt x="756665" y="133394"/>
                  </a:lnTo>
                  <a:lnTo>
                    <a:pt x="716340" y="153780"/>
                  </a:lnTo>
                  <a:lnTo>
                    <a:pt x="676809" y="175470"/>
                  </a:lnTo>
                  <a:lnTo>
                    <a:pt x="638101" y="198436"/>
                  </a:lnTo>
                  <a:lnTo>
                    <a:pt x="600243" y="222650"/>
                  </a:lnTo>
                  <a:lnTo>
                    <a:pt x="563265" y="248084"/>
                  </a:lnTo>
                  <a:lnTo>
                    <a:pt x="527195" y="274709"/>
                  </a:lnTo>
                  <a:lnTo>
                    <a:pt x="492061" y="302497"/>
                  </a:lnTo>
                  <a:lnTo>
                    <a:pt x="457891" y="331419"/>
                  </a:lnTo>
                  <a:lnTo>
                    <a:pt x="424714" y="361448"/>
                  </a:lnTo>
                  <a:lnTo>
                    <a:pt x="392558" y="392554"/>
                  </a:lnTo>
                  <a:lnTo>
                    <a:pt x="361452" y="424710"/>
                  </a:lnTo>
                  <a:lnTo>
                    <a:pt x="331423" y="457887"/>
                  </a:lnTo>
                  <a:lnTo>
                    <a:pt x="302500" y="492057"/>
                  </a:lnTo>
                  <a:lnTo>
                    <a:pt x="274712" y="527191"/>
                  </a:lnTo>
                  <a:lnTo>
                    <a:pt x="248087" y="563261"/>
                  </a:lnTo>
                  <a:lnTo>
                    <a:pt x="222653" y="600239"/>
                  </a:lnTo>
                  <a:lnTo>
                    <a:pt x="198439" y="638096"/>
                  </a:lnTo>
                  <a:lnTo>
                    <a:pt x="175472" y="676804"/>
                  </a:lnTo>
                  <a:lnTo>
                    <a:pt x="153782" y="716335"/>
                  </a:lnTo>
                  <a:lnTo>
                    <a:pt x="133396" y="756660"/>
                  </a:lnTo>
                  <a:lnTo>
                    <a:pt x="114343" y="797752"/>
                  </a:lnTo>
                  <a:lnTo>
                    <a:pt x="96652" y="839580"/>
                  </a:lnTo>
                  <a:lnTo>
                    <a:pt x="80350" y="882118"/>
                  </a:lnTo>
                  <a:lnTo>
                    <a:pt x="65466" y="925337"/>
                  </a:lnTo>
                  <a:lnTo>
                    <a:pt x="52029" y="969209"/>
                  </a:lnTo>
                  <a:lnTo>
                    <a:pt x="40066" y="1013705"/>
                  </a:lnTo>
                  <a:lnTo>
                    <a:pt x="29606" y="1058797"/>
                  </a:lnTo>
                  <a:lnTo>
                    <a:pt x="20678" y="1104456"/>
                  </a:lnTo>
                  <a:lnTo>
                    <a:pt x="13309" y="1150654"/>
                  </a:lnTo>
                  <a:lnTo>
                    <a:pt x="7529" y="1197364"/>
                  </a:lnTo>
                  <a:lnTo>
                    <a:pt x="3365" y="1244555"/>
                  </a:lnTo>
                  <a:lnTo>
                    <a:pt x="846" y="1292201"/>
                  </a:lnTo>
                  <a:lnTo>
                    <a:pt x="0" y="1340273"/>
                  </a:lnTo>
                  <a:lnTo>
                    <a:pt x="846" y="1388344"/>
                  </a:lnTo>
                  <a:lnTo>
                    <a:pt x="3365" y="1435990"/>
                  </a:lnTo>
                  <a:lnTo>
                    <a:pt x="7529" y="1483182"/>
                  </a:lnTo>
                  <a:lnTo>
                    <a:pt x="13309" y="1529891"/>
                  </a:lnTo>
                  <a:lnTo>
                    <a:pt x="20678" y="1576090"/>
                  </a:lnTo>
                  <a:lnTo>
                    <a:pt x="29606" y="1621749"/>
                  </a:lnTo>
                  <a:lnTo>
                    <a:pt x="40066" y="1666841"/>
                  </a:lnTo>
                  <a:lnTo>
                    <a:pt x="52029" y="1711337"/>
                  </a:lnTo>
                  <a:lnTo>
                    <a:pt x="65466" y="1755208"/>
                  </a:lnTo>
                  <a:lnTo>
                    <a:pt x="80350" y="1798427"/>
                  </a:lnTo>
                  <a:lnTo>
                    <a:pt x="96652" y="1840965"/>
                  </a:lnTo>
                  <a:lnTo>
                    <a:pt x="114343" y="1882794"/>
                  </a:lnTo>
                  <a:lnTo>
                    <a:pt x="133396" y="1923885"/>
                  </a:lnTo>
                  <a:lnTo>
                    <a:pt x="153782" y="1964211"/>
                  </a:lnTo>
                  <a:lnTo>
                    <a:pt x="175472" y="2003741"/>
                  </a:lnTo>
                  <a:lnTo>
                    <a:pt x="198439" y="2042450"/>
                  </a:lnTo>
                  <a:lnTo>
                    <a:pt x="222653" y="2080307"/>
                  </a:lnTo>
                  <a:lnTo>
                    <a:pt x="248087" y="2117285"/>
                  </a:lnTo>
                  <a:lnTo>
                    <a:pt x="274712" y="2153355"/>
                  </a:lnTo>
                  <a:lnTo>
                    <a:pt x="302500" y="2188489"/>
                  </a:lnTo>
                  <a:lnTo>
                    <a:pt x="331423" y="2222659"/>
                  </a:lnTo>
                  <a:lnTo>
                    <a:pt x="361452" y="2255836"/>
                  </a:lnTo>
                  <a:lnTo>
                    <a:pt x="392558" y="2287991"/>
                  </a:lnTo>
                  <a:lnTo>
                    <a:pt x="424714" y="2319098"/>
                  </a:lnTo>
                  <a:lnTo>
                    <a:pt x="457891" y="2349126"/>
                  </a:lnTo>
                  <a:lnTo>
                    <a:pt x="492061" y="2378049"/>
                  </a:lnTo>
                  <a:lnTo>
                    <a:pt x="527195" y="2405836"/>
                  </a:lnTo>
                  <a:lnTo>
                    <a:pt x="563265" y="2432461"/>
                  </a:lnTo>
                  <a:lnTo>
                    <a:pt x="600243" y="2457895"/>
                  </a:lnTo>
                  <a:lnTo>
                    <a:pt x="638101" y="2482110"/>
                  </a:lnTo>
                  <a:lnTo>
                    <a:pt x="676809" y="2505076"/>
                  </a:lnTo>
                  <a:lnTo>
                    <a:pt x="716340" y="2526766"/>
                  </a:lnTo>
                  <a:lnTo>
                    <a:pt x="756665" y="2547152"/>
                  </a:lnTo>
                  <a:lnTo>
                    <a:pt x="797756" y="2566204"/>
                  </a:lnTo>
                  <a:lnTo>
                    <a:pt x="839585" y="2583895"/>
                  </a:lnTo>
                  <a:lnTo>
                    <a:pt x="882123" y="2600197"/>
                  </a:lnTo>
                  <a:lnTo>
                    <a:pt x="925341" y="2615081"/>
                  </a:lnTo>
                  <a:lnTo>
                    <a:pt x="969213" y="2628518"/>
                  </a:lnTo>
                  <a:lnTo>
                    <a:pt x="1013708" y="2640481"/>
                  </a:lnTo>
                  <a:lnTo>
                    <a:pt x="1058800" y="2650940"/>
                  </a:lnTo>
                  <a:lnTo>
                    <a:pt x="1104459" y="2659868"/>
                  </a:lnTo>
                  <a:lnTo>
                    <a:pt x="1150657" y="2667237"/>
                  </a:lnTo>
                  <a:lnTo>
                    <a:pt x="1197365" y="2673017"/>
                  </a:lnTo>
                  <a:lnTo>
                    <a:pt x="1244557" y="2677181"/>
                  </a:lnTo>
                  <a:lnTo>
                    <a:pt x="1292202" y="2679700"/>
                  </a:lnTo>
                  <a:lnTo>
                    <a:pt x="1340273" y="2680546"/>
                  </a:lnTo>
                  <a:lnTo>
                    <a:pt x="1388344" y="2679700"/>
                  </a:lnTo>
                  <a:lnTo>
                    <a:pt x="1435989" y="2677181"/>
                  </a:lnTo>
                  <a:lnTo>
                    <a:pt x="1483180" y="2673017"/>
                  </a:lnTo>
                  <a:lnTo>
                    <a:pt x="1529889" y="2667237"/>
                  </a:lnTo>
                  <a:lnTo>
                    <a:pt x="1576087" y="2659868"/>
                  </a:lnTo>
                  <a:lnTo>
                    <a:pt x="1621746" y="2650940"/>
                  </a:lnTo>
                  <a:lnTo>
                    <a:pt x="1666837" y="2640481"/>
                  </a:lnTo>
                  <a:lnTo>
                    <a:pt x="1711333" y="2628518"/>
                  </a:lnTo>
                  <a:lnTo>
                    <a:pt x="1755204" y="2615081"/>
                  </a:lnTo>
                  <a:lnTo>
                    <a:pt x="1798423" y="2600197"/>
                  </a:lnTo>
                  <a:lnTo>
                    <a:pt x="1840961" y="2583895"/>
                  </a:lnTo>
                  <a:lnTo>
                    <a:pt x="1882790" y="2566204"/>
                  </a:lnTo>
                  <a:lnTo>
                    <a:pt x="1923881" y="2547152"/>
                  </a:lnTo>
                  <a:lnTo>
                    <a:pt x="1964206" y="2526766"/>
                  </a:lnTo>
                  <a:lnTo>
                    <a:pt x="2003737" y="2505076"/>
                  </a:lnTo>
                  <a:lnTo>
                    <a:pt x="2042445" y="2482110"/>
                  </a:lnTo>
                  <a:lnTo>
                    <a:pt x="2080302" y="2457895"/>
                  </a:lnTo>
                  <a:lnTo>
                    <a:pt x="2117280" y="2432461"/>
                  </a:lnTo>
                  <a:lnTo>
                    <a:pt x="2153350" y="2405836"/>
                  </a:lnTo>
                  <a:lnTo>
                    <a:pt x="2188485" y="2378049"/>
                  </a:lnTo>
                  <a:lnTo>
                    <a:pt x="2222654" y="2349126"/>
                  </a:lnTo>
                  <a:lnTo>
                    <a:pt x="2255831" y="2319098"/>
                  </a:lnTo>
                  <a:lnTo>
                    <a:pt x="2287987" y="2287991"/>
                  </a:lnTo>
                  <a:lnTo>
                    <a:pt x="2319094" y="2255836"/>
                  </a:lnTo>
                  <a:lnTo>
                    <a:pt x="2349123" y="2222659"/>
                  </a:lnTo>
                  <a:lnTo>
                    <a:pt x="2378045" y="2188489"/>
                  </a:lnTo>
                  <a:lnTo>
                    <a:pt x="2405833" y="2153355"/>
                  </a:lnTo>
                  <a:lnTo>
                    <a:pt x="2432459" y="2117285"/>
                  </a:lnTo>
                  <a:lnTo>
                    <a:pt x="2457893" y="2080307"/>
                  </a:lnTo>
                  <a:lnTo>
                    <a:pt x="2482107" y="2042450"/>
                  </a:lnTo>
                  <a:lnTo>
                    <a:pt x="2505074" y="2003741"/>
                  </a:lnTo>
                  <a:lnTo>
                    <a:pt x="2526764" y="1964211"/>
                  </a:lnTo>
                  <a:lnTo>
                    <a:pt x="2547150" y="1923885"/>
                  </a:lnTo>
                  <a:lnTo>
                    <a:pt x="2566202" y="1882794"/>
                  </a:lnTo>
                  <a:lnTo>
                    <a:pt x="2583894" y="1840965"/>
                  </a:lnTo>
                  <a:lnTo>
                    <a:pt x="2600196" y="1798427"/>
                  </a:lnTo>
                  <a:lnTo>
                    <a:pt x="2615080" y="1755208"/>
                  </a:lnTo>
                  <a:lnTo>
                    <a:pt x="2628517" y="1711337"/>
                  </a:lnTo>
                  <a:lnTo>
                    <a:pt x="2640480" y="1666841"/>
                  </a:lnTo>
                  <a:lnTo>
                    <a:pt x="2650940" y="1621749"/>
                  </a:lnTo>
                  <a:lnTo>
                    <a:pt x="2659868" y="1576090"/>
                  </a:lnTo>
                  <a:lnTo>
                    <a:pt x="2667236" y="1529891"/>
                  </a:lnTo>
                  <a:lnTo>
                    <a:pt x="2673017" y="1483182"/>
                  </a:lnTo>
                  <a:lnTo>
                    <a:pt x="2677181" y="1435990"/>
                  </a:lnTo>
                  <a:lnTo>
                    <a:pt x="2679700" y="1388344"/>
                  </a:lnTo>
                  <a:lnTo>
                    <a:pt x="2680546" y="1340273"/>
                  </a:lnTo>
                  <a:lnTo>
                    <a:pt x="2679700" y="1292201"/>
                  </a:lnTo>
                  <a:lnTo>
                    <a:pt x="2677181" y="1244555"/>
                  </a:lnTo>
                  <a:lnTo>
                    <a:pt x="2673017" y="1197364"/>
                  </a:lnTo>
                  <a:lnTo>
                    <a:pt x="2667236" y="1150654"/>
                  </a:lnTo>
                  <a:lnTo>
                    <a:pt x="2659868" y="1104456"/>
                  </a:lnTo>
                  <a:lnTo>
                    <a:pt x="2650940" y="1058797"/>
                  </a:lnTo>
                  <a:lnTo>
                    <a:pt x="2640480" y="1013705"/>
                  </a:lnTo>
                  <a:lnTo>
                    <a:pt x="2628517" y="969209"/>
                  </a:lnTo>
                  <a:lnTo>
                    <a:pt x="2615080" y="925337"/>
                  </a:lnTo>
                  <a:lnTo>
                    <a:pt x="2600196" y="882118"/>
                  </a:lnTo>
                  <a:lnTo>
                    <a:pt x="2583894" y="839580"/>
                  </a:lnTo>
                  <a:lnTo>
                    <a:pt x="2566202" y="797752"/>
                  </a:lnTo>
                  <a:lnTo>
                    <a:pt x="2547150" y="756660"/>
                  </a:lnTo>
                  <a:lnTo>
                    <a:pt x="2526764" y="716335"/>
                  </a:lnTo>
                  <a:lnTo>
                    <a:pt x="2505074" y="676804"/>
                  </a:lnTo>
                  <a:lnTo>
                    <a:pt x="2482107" y="638096"/>
                  </a:lnTo>
                  <a:lnTo>
                    <a:pt x="2457893" y="600239"/>
                  </a:lnTo>
                  <a:lnTo>
                    <a:pt x="2432459" y="563261"/>
                  </a:lnTo>
                  <a:lnTo>
                    <a:pt x="2405833" y="527191"/>
                  </a:lnTo>
                  <a:lnTo>
                    <a:pt x="2378045" y="492057"/>
                  </a:lnTo>
                  <a:lnTo>
                    <a:pt x="2349123" y="457887"/>
                  </a:lnTo>
                  <a:lnTo>
                    <a:pt x="2319094" y="424710"/>
                  </a:lnTo>
                  <a:lnTo>
                    <a:pt x="2287987" y="392554"/>
                  </a:lnTo>
                  <a:lnTo>
                    <a:pt x="2255831" y="361448"/>
                  </a:lnTo>
                  <a:lnTo>
                    <a:pt x="2222654" y="331419"/>
                  </a:lnTo>
                  <a:lnTo>
                    <a:pt x="2188485" y="302497"/>
                  </a:lnTo>
                  <a:lnTo>
                    <a:pt x="2153350" y="274709"/>
                  </a:lnTo>
                  <a:lnTo>
                    <a:pt x="2117280" y="248084"/>
                  </a:lnTo>
                  <a:lnTo>
                    <a:pt x="2080302" y="222650"/>
                  </a:lnTo>
                  <a:lnTo>
                    <a:pt x="2042445" y="198436"/>
                  </a:lnTo>
                  <a:lnTo>
                    <a:pt x="2003737" y="175470"/>
                  </a:lnTo>
                  <a:lnTo>
                    <a:pt x="1964206" y="153780"/>
                  </a:lnTo>
                  <a:lnTo>
                    <a:pt x="1923881" y="133394"/>
                  </a:lnTo>
                  <a:lnTo>
                    <a:pt x="1882790" y="114342"/>
                  </a:lnTo>
                  <a:lnTo>
                    <a:pt x="1840961" y="96650"/>
                  </a:lnTo>
                  <a:lnTo>
                    <a:pt x="1798423" y="80349"/>
                  </a:lnTo>
                  <a:lnTo>
                    <a:pt x="1755204" y="65465"/>
                  </a:lnTo>
                  <a:lnTo>
                    <a:pt x="1711333" y="52028"/>
                  </a:lnTo>
                  <a:lnTo>
                    <a:pt x="1666837" y="40065"/>
                  </a:lnTo>
                  <a:lnTo>
                    <a:pt x="1621746" y="29606"/>
                  </a:lnTo>
                  <a:lnTo>
                    <a:pt x="1576087" y="20677"/>
                  </a:lnTo>
                  <a:lnTo>
                    <a:pt x="1529889" y="13309"/>
                  </a:lnTo>
                  <a:lnTo>
                    <a:pt x="1483180" y="7529"/>
                  </a:lnTo>
                  <a:lnTo>
                    <a:pt x="1435989" y="3365"/>
                  </a:lnTo>
                  <a:lnTo>
                    <a:pt x="1388344" y="846"/>
                  </a:lnTo>
                  <a:lnTo>
                    <a:pt x="1340273" y="0"/>
                  </a:lnTo>
                  <a:close/>
                </a:path>
              </a:pathLst>
            </a:custGeom>
            <a:solidFill>
              <a:srgbClr val="57B6D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5" name="object 15"/>
            <p:cNvSpPr/>
            <p:nvPr/>
          </p:nvSpPr>
          <p:spPr>
            <a:xfrm>
              <a:off x="7717043" y="5570866"/>
              <a:ext cx="1438275" cy="281305"/>
            </a:xfrm>
            <a:custGeom>
              <a:avLst/>
              <a:gdLst/>
              <a:ahLst/>
              <a:cxnLst/>
              <a:rect l="l" t="t" r="r" b="b"/>
              <a:pathLst>
                <a:path w="1438275" h="281304">
                  <a:moveTo>
                    <a:pt x="719067" y="0"/>
                  </a:moveTo>
                  <a:lnTo>
                    <a:pt x="645545" y="725"/>
                  </a:lnTo>
                  <a:lnTo>
                    <a:pt x="574147" y="2854"/>
                  </a:lnTo>
                  <a:lnTo>
                    <a:pt x="505234" y="6317"/>
                  </a:lnTo>
                  <a:lnTo>
                    <a:pt x="439169" y="11042"/>
                  </a:lnTo>
                  <a:lnTo>
                    <a:pt x="376312" y="16958"/>
                  </a:lnTo>
                  <a:lnTo>
                    <a:pt x="317025" y="23996"/>
                  </a:lnTo>
                  <a:lnTo>
                    <a:pt x="261669" y="32085"/>
                  </a:lnTo>
                  <a:lnTo>
                    <a:pt x="210606" y="41154"/>
                  </a:lnTo>
                  <a:lnTo>
                    <a:pt x="164196" y="51132"/>
                  </a:lnTo>
                  <a:lnTo>
                    <a:pt x="122802" y="61949"/>
                  </a:lnTo>
                  <a:lnTo>
                    <a:pt x="56506" y="85816"/>
                  </a:lnTo>
                  <a:lnTo>
                    <a:pt x="14608" y="112191"/>
                  </a:lnTo>
                  <a:lnTo>
                    <a:pt x="0" y="140508"/>
                  </a:lnTo>
                  <a:lnTo>
                    <a:pt x="3712" y="154874"/>
                  </a:lnTo>
                  <a:lnTo>
                    <a:pt x="32326" y="182291"/>
                  </a:lnTo>
                  <a:lnTo>
                    <a:pt x="86785" y="207483"/>
                  </a:lnTo>
                  <a:lnTo>
                    <a:pt x="164196" y="229884"/>
                  </a:lnTo>
                  <a:lnTo>
                    <a:pt x="210606" y="239863"/>
                  </a:lnTo>
                  <a:lnTo>
                    <a:pt x="261669" y="248931"/>
                  </a:lnTo>
                  <a:lnTo>
                    <a:pt x="317025" y="257020"/>
                  </a:lnTo>
                  <a:lnTo>
                    <a:pt x="376312" y="264058"/>
                  </a:lnTo>
                  <a:lnTo>
                    <a:pt x="439169" y="269975"/>
                  </a:lnTo>
                  <a:lnTo>
                    <a:pt x="505234" y="274700"/>
                  </a:lnTo>
                  <a:lnTo>
                    <a:pt x="574147" y="278162"/>
                  </a:lnTo>
                  <a:lnTo>
                    <a:pt x="645545" y="280292"/>
                  </a:lnTo>
                  <a:lnTo>
                    <a:pt x="719067" y="281017"/>
                  </a:lnTo>
                  <a:lnTo>
                    <a:pt x="792587" y="280292"/>
                  </a:lnTo>
                  <a:lnTo>
                    <a:pt x="863984" y="278162"/>
                  </a:lnTo>
                  <a:lnTo>
                    <a:pt x="932895" y="274700"/>
                  </a:lnTo>
                  <a:lnTo>
                    <a:pt x="998960" y="269975"/>
                  </a:lnTo>
                  <a:lnTo>
                    <a:pt x="1061816" y="264058"/>
                  </a:lnTo>
                  <a:lnTo>
                    <a:pt x="1121104" y="257020"/>
                  </a:lnTo>
                  <a:lnTo>
                    <a:pt x="1176460" y="248931"/>
                  </a:lnTo>
                  <a:lnTo>
                    <a:pt x="1227524" y="239863"/>
                  </a:lnTo>
                  <a:lnTo>
                    <a:pt x="1273934" y="229884"/>
                  </a:lnTo>
                  <a:lnTo>
                    <a:pt x="1315328" y="219068"/>
                  </a:lnTo>
                  <a:lnTo>
                    <a:pt x="1381626" y="195200"/>
                  </a:lnTo>
                  <a:lnTo>
                    <a:pt x="1423525" y="168825"/>
                  </a:lnTo>
                  <a:lnTo>
                    <a:pt x="1438134" y="140508"/>
                  </a:lnTo>
                  <a:lnTo>
                    <a:pt x="1434421" y="126142"/>
                  </a:lnTo>
                  <a:lnTo>
                    <a:pt x="1405806" y="98726"/>
                  </a:lnTo>
                  <a:lnTo>
                    <a:pt x="1351346" y="73534"/>
                  </a:lnTo>
                  <a:lnTo>
                    <a:pt x="1273934" y="51132"/>
                  </a:lnTo>
                  <a:lnTo>
                    <a:pt x="1227524" y="41154"/>
                  </a:lnTo>
                  <a:lnTo>
                    <a:pt x="1176460" y="32085"/>
                  </a:lnTo>
                  <a:lnTo>
                    <a:pt x="1121104" y="23996"/>
                  </a:lnTo>
                  <a:lnTo>
                    <a:pt x="1061816" y="16958"/>
                  </a:lnTo>
                  <a:lnTo>
                    <a:pt x="998960" y="11042"/>
                  </a:lnTo>
                  <a:lnTo>
                    <a:pt x="932895" y="6317"/>
                  </a:lnTo>
                  <a:lnTo>
                    <a:pt x="863984" y="2854"/>
                  </a:lnTo>
                  <a:lnTo>
                    <a:pt x="792587" y="725"/>
                  </a:lnTo>
                  <a:lnTo>
                    <a:pt x="719067" y="0"/>
                  </a:lnTo>
                  <a:close/>
                </a:path>
              </a:pathLst>
            </a:custGeom>
            <a:solidFill>
              <a:srgbClr val="00000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6" name="object 16"/>
            <p:cNvSpPr/>
            <p:nvPr/>
          </p:nvSpPr>
          <p:spPr>
            <a:xfrm>
              <a:off x="7727162" y="4355890"/>
              <a:ext cx="1668145" cy="1387475"/>
            </a:xfrm>
            <a:custGeom>
              <a:avLst/>
              <a:gdLst/>
              <a:ahLst/>
              <a:cxnLst/>
              <a:rect l="l" t="t" r="r" b="b"/>
              <a:pathLst>
                <a:path w="1668145" h="1387475">
                  <a:moveTo>
                    <a:pt x="1668068" y="630643"/>
                  </a:moveTo>
                  <a:lnTo>
                    <a:pt x="1665224" y="584708"/>
                  </a:lnTo>
                  <a:lnTo>
                    <a:pt x="1665147" y="583438"/>
                  </a:lnTo>
                  <a:lnTo>
                    <a:pt x="1656638" y="537959"/>
                  </a:lnTo>
                  <a:lnTo>
                    <a:pt x="1642884" y="494576"/>
                  </a:lnTo>
                  <a:lnTo>
                    <a:pt x="1624241" y="453631"/>
                  </a:lnTo>
                  <a:lnTo>
                    <a:pt x="1601050" y="415493"/>
                  </a:lnTo>
                  <a:lnTo>
                    <a:pt x="1573682" y="380492"/>
                  </a:lnTo>
                  <a:lnTo>
                    <a:pt x="1547114" y="353707"/>
                  </a:lnTo>
                  <a:lnTo>
                    <a:pt x="1547114" y="630643"/>
                  </a:lnTo>
                  <a:lnTo>
                    <a:pt x="1543024" y="676579"/>
                  </a:lnTo>
                  <a:lnTo>
                    <a:pt x="1531277" y="719836"/>
                  </a:lnTo>
                  <a:lnTo>
                    <a:pt x="1512570" y="759688"/>
                  </a:lnTo>
                  <a:lnTo>
                    <a:pt x="1487627" y="795401"/>
                  </a:lnTo>
                  <a:lnTo>
                    <a:pt x="1457159" y="826262"/>
                  </a:lnTo>
                  <a:lnTo>
                    <a:pt x="1421904" y="851535"/>
                  </a:lnTo>
                  <a:lnTo>
                    <a:pt x="1382560" y="870483"/>
                  </a:lnTo>
                  <a:lnTo>
                    <a:pt x="1339862" y="882383"/>
                  </a:lnTo>
                  <a:lnTo>
                    <a:pt x="1294523" y="886523"/>
                  </a:lnTo>
                  <a:lnTo>
                    <a:pt x="1273263" y="884593"/>
                  </a:lnTo>
                  <a:lnTo>
                    <a:pt x="1340700" y="379120"/>
                  </a:lnTo>
                  <a:lnTo>
                    <a:pt x="1382560" y="390791"/>
                  </a:lnTo>
                  <a:lnTo>
                    <a:pt x="1421904" y="409740"/>
                  </a:lnTo>
                  <a:lnTo>
                    <a:pt x="1457159" y="435013"/>
                  </a:lnTo>
                  <a:lnTo>
                    <a:pt x="1487627" y="465874"/>
                  </a:lnTo>
                  <a:lnTo>
                    <a:pt x="1512570" y="501586"/>
                  </a:lnTo>
                  <a:lnTo>
                    <a:pt x="1531277" y="541451"/>
                  </a:lnTo>
                  <a:lnTo>
                    <a:pt x="1543024" y="584708"/>
                  </a:lnTo>
                  <a:lnTo>
                    <a:pt x="1547114" y="630643"/>
                  </a:lnTo>
                  <a:lnTo>
                    <a:pt x="1547114" y="353707"/>
                  </a:lnTo>
                  <a:lnTo>
                    <a:pt x="1507794" y="321398"/>
                  </a:lnTo>
                  <a:lnTo>
                    <a:pt x="1469974" y="298018"/>
                  </a:lnTo>
                  <a:lnTo>
                    <a:pt x="1429397" y="279196"/>
                  </a:lnTo>
                  <a:lnTo>
                    <a:pt x="1386382" y="265328"/>
                  </a:lnTo>
                  <a:lnTo>
                    <a:pt x="1356639" y="259664"/>
                  </a:lnTo>
                  <a:lnTo>
                    <a:pt x="1384427" y="51384"/>
                  </a:lnTo>
                  <a:lnTo>
                    <a:pt x="1383017" y="31381"/>
                  </a:lnTo>
                  <a:lnTo>
                    <a:pt x="1374089" y="15049"/>
                  </a:lnTo>
                  <a:lnTo>
                    <a:pt x="1359077" y="4038"/>
                  </a:lnTo>
                  <a:lnTo>
                    <a:pt x="1339443" y="0"/>
                  </a:lnTo>
                  <a:lnTo>
                    <a:pt x="44983" y="0"/>
                  </a:lnTo>
                  <a:lnTo>
                    <a:pt x="25336" y="4038"/>
                  </a:lnTo>
                  <a:lnTo>
                    <a:pt x="10337" y="15049"/>
                  </a:lnTo>
                  <a:lnTo>
                    <a:pt x="1397" y="31381"/>
                  </a:lnTo>
                  <a:lnTo>
                    <a:pt x="0" y="51384"/>
                  </a:lnTo>
                  <a:lnTo>
                    <a:pt x="141211" y="1109891"/>
                  </a:lnTo>
                  <a:lnTo>
                    <a:pt x="150876" y="1154899"/>
                  </a:lnTo>
                  <a:lnTo>
                    <a:pt x="167182" y="1197597"/>
                  </a:lnTo>
                  <a:lnTo>
                    <a:pt x="189458" y="1237411"/>
                  </a:lnTo>
                  <a:lnTo>
                    <a:pt x="217081" y="1273771"/>
                  </a:lnTo>
                  <a:lnTo>
                    <a:pt x="249377" y="1306093"/>
                  </a:lnTo>
                  <a:lnTo>
                    <a:pt x="285686" y="1333830"/>
                  </a:lnTo>
                  <a:lnTo>
                    <a:pt x="325386" y="1356398"/>
                  </a:lnTo>
                  <a:lnTo>
                    <a:pt x="367792" y="1373225"/>
                  </a:lnTo>
                  <a:lnTo>
                    <a:pt x="412267" y="1383741"/>
                  </a:lnTo>
                  <a:lnTo>
                    <a:pt x="458165" y="1387373"/>
                  </a:lnTo>
                  <a:lnTo>
                    <a:pt x="926261" y="1387373"/>
                  </a:lnTo>
                  <a:lnTo>
                    <a:pt x="972146" y="1383741"/>
                  </a:lnTo>
                  <a:lnTo>
                    <a:pt x="1016635" y="1373225"/>
                  </a:lnTo>
                  <a:lnTo>
                    <a:pt x="1059040" y="1356398"/>
                  </a:lnTo>
                  <a:lnTo>
                    <a:pt x="1098727" y="1333830"/>
                  </a:lnTo>
                  <a:lnTo>
                    <a:pt x="1135049" y="1306093"/>
                  </a:lnTo>
                  <a:lnTo>
                    <a:pt x="1167345" y="1273771"/>
                  </a:lnTo>
                  <a:lnTo>
                    <a:pt x="1194955" y="1237411"/>
                  </a:lnTo>
                  <a:lnTo>
                    <a:pt x="1217244" y="1197597"/>
                  </a:lnTo>
                  <a:lnTo>
                    <a:pt x="1233551" y="1154899"/>
                  </a:lnTo>
                  <a:lnTo>
                    <a:pt x="1243215" y="1109891"/>
                  </a:lnTo>
                  <a:lnTo>
                    <a:pt x="1257185" y="1005128"/>
                  </a:lnTo>
                  <a:lnTo>
                    <a:pt x="1294523" y="1007478"/>
                  </a:lnTo>
                  <a:lnTo>
                    <a:pt x="1341310" y="1004531"/>
                  </a:lnTo>
                  <a:lnTo>
                    <a:pt x="1386382" y="995946"/>
                  </a:lnTo>
                  <a:lnTo>
                    <a:pt x="1429397" y="982078"/>
                  </a:lnTo>
                  <a:lnTo>
                    <a:pt x="1469974" y="963256"/>
                  </a:lnTo>
                  <a:lnTo>
                    <a:pt x="1507794" y="939876"/>
                  </a:lnTo>
                  <a:lnTo>
                    <a:pt x="1542478" y="912253"/>
                  </a:lnTo>
                  <a:lnTo>
                    <a:pt x="1573682" y="880783"/>
                  </a:lnTo>
                  <a:lnTo>
                    <a:pt x="1601050" y="845794"/>
                  </a:lnTo>
                  <a:lnTo>
                    <a:pt x="1624241" y="807643"/>
                  </a:lnTo>
                  <a:lnTo>
                    <a:pt x="1642884" y="766699"/>
                  </a:lnTo>
                  <a:lnTo>
                    <a:pt x="1656638" y="723315"/>
                  </a:lnTo>
                  <a:lnTo>
                    <a:pt x="1665147" y="677849"/>
                  </a:lnTo>
                  <a:lnTo>
                    <a:pt x="1668068" y="630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7" name="object 17"/>
            <p:cNvSpPr/>
            <p:nvPr/>
          </p:nvSpPr>
          <p:spPr>
            <a:xfrm>
              <a:off x="8051849" y="4764256"/>
              <a:ext cx="763270" cy="702945"/>
            </a:xfrm>
            <a:custGeom>
              <a:avLst/>
              <a:gdLst/>
              <a:ahLst/>
              <a:cxnLst/>
              <a:rect l="l" t="t" r="r" b="b"/>
              <a:pathLst>
                <a:path w="763270" h="702945">
                  <a:moveTo>
                    <a:pt x="556401" y="0"/>
                  </a:moveTo>
                  <a:lnTo>
                    <a:pt x="502255" y="7890"/>
                  </a:lnTo>
                  <a:lnTo>
                    <a:pt x="457857" y="29150"/>
                  </a:lnTo>
                  <a:lnTo>
                    <a:pt x="423029" y="60166"/>
                  </a:lnTo>
                  <a:lnTo>
                    <a:pt x="397590" y="97321"/>
                  </a:lnTo>
                  <a:lnTo>
                    <a:pt x="381360" y="137001"/>
                  </a:lnTo>
                  <a:lnTo>
                    <a:pt x="365129" y="97321"/>
                  </a:lnTo>
                  <a:lnTo>
                    <a:pt x="339690" y="60166"/>
                  </a:lnTo>
                  <a:lnTo>
                    <a:pt x="304862" y="29150"/>
                  </a:lnTo>
                  <a:lnTo>
                    <a:pt x="260464" y="7890"/>
                  </a:lnTo>
                  <a:lnTo>
                    <a:pt x="206318" y="0"/>
                  </a:lnTo>
                  <a:lnTo>
                    <a:pt x="155873" y="6112"/>
                  </a:lnTo>
                  <a:lnTo>
                    <a:pt x="111226" y="23343"/>
                  </a:lnTo>
                  <a:lnTo>
                    <a:pt x="73092" y="50037"/>
                  </a:lnTo>
                  <a:lnTo>
                    <a:pt x="42187" y="84535"/>
                  </a:lnTo>
                  <a:lnTo>
                    <a:pt x="19227" y="125181"/>
                  </a:lnTo>
                  <a:lnTo>
                    <a:pt x="4926" y="170317"/>
                  </a:lnTo>
                  <a:lnTo>
                    <a:pt x="0" y="218286"/>
                  </a:lnTo>
                  <a:lnTo>
                    <a:pt x="41" y="220098"/>
                  </a:lnTo>
                  <a:lnTo>
                    <a:pt x="58" y="228793"/>
                  </a:lnTo>
                  <a:lnTo>
                    <a:pt x="8637" y="290664"/>
                  </a:lnTo>
                  <a:lnTo>
                    <a:pt x="29758" y="355739"/>
                  </a:lnTo>
                  <a:lnTo>
                    <a:pt x="47429" y="393628"/>
                  </a:lnTo>
                  <a:lnTo>
                    <a:pt x="70944" y="434283"/>
                  </a:lnTo>
                  <a:lnTo>
                    <a:pt x="101135" y="477107"/>
                  </a:lnTo>
                  <a:lnTo>
                    <a:pt x="138830" y="521500"/>
                  </a:lnTo>
                  <a:lnTo>
                    <a:pt x="184859" y="566863"/>
                  </a:lnTo>
                  <a:lnTo>
                    <a:pt x="240051" y="612596"/>
                  </a:lnTo>
                  <a:lnTo>
                    <a:pt x="305237" y="658099"/>
                  </a:lnTo>
                  <a:lnTo>
                    <a:pt x="381244" y="702774"/>
                  </a:lnTo>
                  <a:lnTo>
                    <a:pt x="457482" y="658099"/>
                  </a:lnTo>
                  <a:lnTo>
                    <a:pt x="522668" y="612596"/>
                  </a:lnTo>
                  <a:lnTo>
                    <a:pt x="577860" y="566863"/>
                  </a:lnTo>
                  <a:lnTo>
                    <a:pt x="623889" y="521500"/>
                  </a:lnTo>
                  <a:lnTo>
                    <a:pt x="661584" y="477107"/>
                  </a:lnTo>
                  <a:lnTo>
                    <a:pt x="691775" y="434283"/>
                  </a:lnTo>
                  <a:lnTo>
                    <a:pt x="715291" y="393628"/>
                  </a:lnTo>
                  <a:lnTo>
                    <a:pt x="732961" y="355739"/>
                  </a:lnTo>
                  <a:lnTo>
                    <a:pt x="754083" y="290664"/>
                  </a:lnTo>
                  <a:lnTo>
                    <a:pt x="761776" y="243851"/>
                  </a:lnTo>
                  <a:lnTo>
                    <a:pt x="762720" y="218286"/>
                  </a:lnTo>
                  <a:lnTo>
                    <a:pt x="757794" y="170317"/>
                  </a:lnTo>
                  <a:lnTo>
                    <a:pt x="743493" y="125181"/>
                  </a:lnTo>
                  <a:lnTo>
                    <a:pt x="720532" y="84535"/>
                  </a:lnTo>
                  <a:lnTo>
                    <a:pt x="689627" y="50037"/>
                  </a:lnTo>
                  <a:lnTo>
                    <a:pt x="651493" y="23343"/>
                  </a:lnTo>
                  <a:lnTo>
                    <a:pt x="606846" y="6112"/>
                  </a:lnTo>
                  <a:lnTo>
                    <a:pt x="556401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70619" y="4788816"/>
              <a:ext cx="222841" cy="2197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961248" y="4334951"/>
              <a:ext cx="389890" cy="813435"/>
            </a:xfrm>
            <a:custGeom>
              <a:avLst/>
              <a:gdLst/>
              <a:ahLst/>
              <a:cxnLst/>
              <a:rect l="l" t="t" r="r" b="b"/>
              <a:pathLst>
                <a:path w="389890" h="813435">
                  <a:moveTo>
                    <a:pt x="194664" y="0"/>
                  </a:moveTo>
                  <a:lnTo>
                    <a:pt x="182893" y="2376"/>
                  </a:lnTo>
                  <a:lnTo>
                    <a:pt x="173281" y="8857"/>
                  </a:lnTo>
                  <a:lnTo>
                    <a:pt x="166800" y="18469"/>
                  </a:lnTo>
                  <a:lnTo>
                    <a:pt x="164424" y="30239"/>
                  </a:lnTo>
                  <a:lnTo>
                    <a:pt x="164424" y="454352"/>
                  </a:lnTo>
                  <a:lnTo>
                    <a:pt x="158047" y="456980"/>
                  </a:lnTo>
                  <a:lnTo>
                    <a:pt x="48029" y="545763"/>
                  </a:lnTo>
                  <a:lnTo>
                    <a:pt x="14068" y="591940"/>
                  </a:lnTo>
                  <a:lnTo>
                    <a:pt x="0" y="647509"/>
                  </a:lnTo>
                  <a:lnTo>
                    <a:pt x="0" y="751191"/>
                  </a:lnTo>
                  <a:lnTo>
                    <a:pt x="4888" y="775403"/>
                  </a:lnTo>
                  <a:lnTo>
                    <a:pt x="18220" y="795173"/>
                  </a:lnTo>
                  <a:lnTo>
                    <a:pt x="37994" y="808501"/>
                  </a:lnTo>
                  <a:lnTo>
                    <a:pt x="62207" y="813388"/>
                  </a:lnTo>
                  <a:lnTo>
                    <a:pt x="327120" y="813388"/>
                  </a:lnTo>
                  <a:lnTo>
                    <a:pt x="351334" y="808501"/>
                  </a:lnTo>
                  <a:lnTo>
                    <a:pt x="371107" y="795173"/>
                  </a:lnTo>
                  <a:lnTo>
                    <a:pt x="384439" y="775403"/>
                  </a:lnTo>
                  <a:lnTo>
                    <a:pt x="389328" y="751191"/>
                  </a:lnTo>
                  <a:lnTo>
                    <a:pt x="389328" y="647509"/>
                  </a:lnTo>
                  <a:lnTo>
                    <a:pt x="375259" y="591940"/>
                  </a:lnTo>
                  <a:lnTo>
                    <a:pt x="341298" y="545763"/>
                  </a:lnTo>
                  <a:lnTo>
                    <a:pt x="237374" y="460226"/>
                  </a:lnTo>
                  <a:lnTo>
                    <a:pt x="224904" y="454352"/>
                  </a:lnTo>
                  <a:lnTo>
                    <a:pt x="224904" y="30239"/>
                  </a:lnTo>
                  <a:lnTo>
                    <a:pt x="222527" y="18469"/>
                  </a:lnTo>
                  <a:lnTo>
                    <a:pt x="216047" y="8857"/>
                  </a:lnTo>
                  <a:lnTo>
                    <a:pt x="206434" y="2376"/>
                  </a:lnTo>
                  <a:lnTo>
                    <a:pt x="194664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6432709" y="4495484"/>
            <a:ext cx="3251485" cy="3251485"/>
            <a:chOff x="13549326" y="3706693"/>
            <a:chExt cx="2680970" cy="2680970"/>
          </a:xfrm>
        </p:grpSpPr>
        <p:sp>
          <p:nvSpPr>
            <p:cNvPr id="21" name="object 21"/>
            <p:cNvSpPr/>
            <p:nvPr/>
          </p:nvSpPr>
          <p:spPr>
            <a:xfrm>
              <a:off x="13549326" y="3706693"/>
              <a:ext cx="2680970" cy="2680970"/>
            </a:xfrm>
            <a:custGeom>
              <a:avLst/>
              <a:gdLst/>
              <a:ahLst/>
              <a:cxnLst/>
              <a:rect l="l" t="t" r="r" b="b"/>
              <a:pathLst>
                <a:path w="2680969" h="2680970">
                  <a:moveTo>
                    <a:pt x="1340273" y="0"/>
                  </a:moveTo>
                  <a:lnTo>
                    <a:pt x="1292202" y="846"/>
                  </a:lnTo>
                  <a:lnTo>
                    <a:pt x="1244557" y="3365"/>
                  </a:lnTo>
                  <a:lnTo>
                    <a:pt x="1197365" y="7529"/>
                  </a:lnTo>
                  <a:lnTo>
                    <a:pt x="1150657" y="13309"/>
                  </a:lnTo>
                  <a:lnTo>
                    <a:pt x="1104459" y="20677"/>
                  </a:lnTo>
                  <a:lnTo>
                    <a:pt x="1058800" y="29606"/>
                  </a:lnTo>
                  <a:lnTo>
                    <a:pt x="1013708" y="40065"/>
                  </a:lnTo>
                  <a:lnTo>
                    <a:pt x="969213" y="52028"/>
                  </a:lnTo>
                  <a:lnTo>
                    <a:pt x="925341" y="65465"/>
                  </a:lnTo>
                  <a:lnTo>
                    <a:pt x="882123" y="80349"/>
                  </a:lnTo>
                  <a:lnTo>
                    <a:pt x="839585" y="96650"/>
                  </a:lnTo>
                  <a:lnTo>
                    <a:pt x="797756" y="114342"/>
                  </a:lnTo>
                  <a:lnTo>
                    <a:pt x="756665" y="133394"/>
                  </a:lnTo>
                  <a:lnTo>
                    <a:pt x="716340" y="153780"/>
                  </a:lnTo>
                  <a:lnTo>
                    <a:pt x="676809" y="175470"/>
                  </a:lnTo>
                  <a:lnTo>
                    <a:pt x="638101" y="198436"/>
                  </a:lnTo>
                  <a:lnTo>
                    <a:pt x="600243" y="222650"/>
                  </a:lnTo>
                  <a:lnTo>
                    <a:pt x="563265" y="248084"/>
                  </a:lnTo>
                  <a:lnTo>
                    <a:pt x="527195" y="274709"/>
                  </a:lnTo>
                  <a:lnTo>
                    <a:pt x="492061" y="302497"/>
                  </a:lnTo>
                  <a:lnTo>
                    <a:pt x="457891" y="331419"/>
                  </a:lnTo>
                  <a:lnTo>
                    <a:pt x="424714" y="361448"/>
                  </a:lnTo>
                  <a:lnTo>
                    <a:pt x="392558" y="392554"/>
                  </a:lnTo>
                  <a:lnTo>
                    <a:pt x="361452" y="424710"/>
                  </a:lnTo>
                  <a:lnTo>
                    <a:pt x="331423" y="457887"/>
                  </a:lnTo>
                  <a:lnTo>
                    <a:pt x="302500" y="492057"/>
                  </a:lnTo>
                  <a:lnTo>
                    <a:pt x="274712" y="527191"/>
                  </a:lnTo>
                  <a:lnTo>
                    <a:pt x="248087" y="563261"/>
                  </a:lnTo>
                  <a:lnTo>
                    <a:pt x="222653" y="600239"/>
                  </a:lnTo>
                  <a:lnTo>
                    <a:pt x="198439" y="638096"/>
                  </a:lnTo>
                  <a:lnTo>
                    <a:pt x="175472" y="676804"/>
                  </a:lnTo>
                  <a:lnTo>
                    <a:pt x="153782" y="716335"/>
                  </a:lnTo>
                  <a:lnTo>
                    <a:pt x="133396" y="756660"/>
                  </a:lnTo>
                  <a:lnTo>
                    <a:pt x="114343" y="797752"/>
                  </a:lnTo>
                  <a:lnTo>
                    <a:pt x="96652" y="839580"/>
                  </a:lnTo>
                  <a:lnTo>
                    <a:pt x="80350" y="882118"/>
                  </a:lnTo>
                  <a:lnTo>
                    <a:pt x="65466" y="925337"/>
                  </a:lnTo>
                  <a:lnTo>
                    <a:pt x="52029" y="969209"/>
                  </a:lnTo>
                  <a:lnTo>
                    <a:pt x="40066" y="1013705"/>
                  </a:lnTo>
                  <a:lnTo>
                    <a:pt x="29606" y="1058797"/>
                  </a:lnTo>
                  <a:lnTo>
                    <a:pt x="20678" y="1104456"/>
                  </a:lnTo>
                  <a:lnTo>
                    <a:pt x="13309" y="1150654"/>
                  </a:lnTo>
                  <a:lnTo>
                    <a:pt x="7529" y="1197364"/>
                  </a:lnTo>
                  <a:lnTo>
                    <a:pt x="3365" y="1244555"/>
                  </a:lnTo>
                  <a:lnTo>
                    <a:pt x="846" y="1292201"/>
                  </a:lnTo>
                  <a:lnTo>
                    <a:pt x="0" y="1340273"/>
                  </a:lnTo>
                  <a:lnTo>
                    <a:pt x="846" y="1388344"/>
                  </a:lnTo>
                  <a:lnTo>
                    <a:pt x="3365" y="1435990"/>
                  </a:lnTo>
                  <a:lnTo>
                    <a:pt x="7529" y="1483182"/>
                  </a:lnTo>
                  <a:lnTo>
                    <a:pt x="13309" y="1529891"/>
                  </a:lnTo>
                  <a:lnTo>
                    <a:pt x="20678" y="1576090"/>
                  </a:lnTo>
                  <a:lnTo>
                    <a:pt x="29606" y="1621749"/>
                  </a:lnTo>
                  <a:lnTo>
                    <a:pt x="40066" y="1666841"/>
                  </a:lnTo>
                  <a:lnTo>
                    <a:pt x="52029" y="1711337"/>
                  </a:lnTo>
                  <a:lnTo>
                    <a:pt x="65466" y="1755208"/>
                  </a:lnTo>
                  <a:lnTo>
                    <a:pt x="80350" y="1798427"/>
                  </a:lnTo>
                  <a:lnTo>
                    <a:pt x="96652" y="1840965"/>
                  </a:lnTo>
                  <a:lnTo>
                    <a:pt x="114343" y="1882794"/>
                  </a:lnTo>
                  <a:lnTo>
                    <a:pt x="133396" y="1923885"/>
                  </a:lnTo>
                  <a:lnTo>
                    <a:pt x="153782" y="1964211"/>
                  </a:lnTo>
                  <a:lnTo>
                    <a:pt x="175472" y="2003741"/>
                  </a:lnTo>
                  <a:lnTo>
                    <a:pt x="198439" y="2042450"/>
                  </a:lnTo>
                  <a:lnTo>
                    <a:pt x="222653" y="2080307"/>
                  </a:lnTo>
                  <a:lnTo>
                    <a:pt x="248087" y="2117285"/>
                  </a:lnTo>
                  <a:lnTo>
                    <a:pt x="274712" y="2153355"/>
                  </a:lnTo>
                  <a:lnTo>
                    <a:pt x="302500" y="2188489"/>
                  </a:lnTo>
                  <a:lnTo>
                    <a:pt x="331423" y="2222659"/>
                  </a:lnTo>
                  <a:lnTo>
                    <a:pt x="361452" y="2255836"/>
                  </a:lnTo>
                  <a:lnTo>
                    <a:pt x="392558" y="2287991"/>
                  </a:lnTo>
                  <a:lnTo>
                    <a:pt x="424714" y="2319098"/>
                  </a:lnTo>
                  <a:lnTo>
                    <a:pt x="457891" y="2349126"/>
                  </a:lnTo>
                  <a:lnTo>
                    <a:pt x="492061" y="2378049"/>
                  </a:lnTo>
                  <a:lnTo>
                    <a:pt x="527195" y="2405836"/>
                  </a:lnTo>
                  <a:lnTo>
                    <a:pt x="563265" y="2432461"/>
                  </a:lnTo>
                  <a:lnTo>
                    <a:pt x="600243" y="2457895"/>
                  </a:lnTo>
                  <a:lnTo>
                    <a:pt x="638101" y="2482110"/>
                  </a:lnTo>
                  <a:lnTo>
                    <a:pt x="676809" y="2505076"/>
                  </a:lnTo>
                  <a:lnTo>
                    <a:pt x="716340" y="2526766"/>
                  </a:lnTo>
                  <a:lnTo>
                    <a:pt x="756665" y="2547152"/>
                  </a:lnTo>
                  <a:lnTo>
                    <a:pt x="797756" y="2566204"/>
                  </a:lnTo>
                  <a:lnTo>
                    <a:pt x="839585" y="2583895"/>
                  </a:lnTo>
                  <a:lnTo>
                    <a:pt x="882123" y="2600197"/>
                  </a:lnTo>
                  <a:lnTo>
                    <a:pt x="925341" y="2615081"/>
                  </a:lnTo>
                  <a:lnTo>
                    <a:pt x="969213" y="2628518"/>
                  </a:lnTo>
                  <a:lnTo>
                    <a:pt x="1013708" y="2640481"/>
                  </a:lnTo>
                  <a:lnTo>
                    <a:pt x="1058800" y="2650940"/>
                  </a:lnTo>
                  <a:lnTo>
                    <a:pt x="1104459" y="2659868"/>
                  </a:lnTo>
                  <a:lnTo>
                    <a:pt x="1150657" y="2667237"/>
                  </a:lnTo>
                  <a:lnTo>
                    <a:pt x="1197365" y="2673017"/>
                  </a:lnTo>
                  <a:lnTo>
                    <a:pt x="1244557" y="2677181"/>
                  </a:lnTo>
                  <a:lnTo>
                    <a:pt x="1292202" y="2679700"/>
                  </a:lnTo>
                  <a:lnTo>
                    <a:pt x="1340273" y="2680546"/>
                  </a:lnTo>
                  <a:lnTo>
                    <a:pt x="1388344" y="2679700"/>
                  </a:lnTo>
                  <a:lnTo>
                    <a:pt x="1435989" y="2677181"/>
                  </a:lnTo>
                  <a:lnTo>
                    <a:pt x="1483180" y="2673017"/>
                  </a:lnTo>
                  <a:lnTo>
                    <a:pt x="1529889" y="2667237"/>
                  </a:lnTo>
                  <a:lnTo>
                    <a:pt x="1576087" y="2659868"/>
                  </a:lnTo>
                  <a:lnTo>
                    <a:pt x="1621746" y="2650940"/>
                  </a:lnTo>
                  <a:lnTo>
                    <a:pt x="1666837" y="2640481"/>
                  </a:lnTo>
                  <a:lnTo>
                    <a:pt x="1711333" y="2628518"/>
                  </a:lnTo>
                  <a:lnTo>
                    <a:pt x="1755204" y="2615081"/>
                  </a:lnTo>
                  <a:lnTo>
                    <a:pt x="1798423" y="2600197"/>
                  </a:lnTo>
                  <a:lnTo>
                    <a:pt x="1840961" y="2583895"/>
                  </a:lnTo>
                  <a:lnTo>
                    <a:pt x="1882790" y="2566204"/>
                  </a:lnTo>
                  <a:lnTo>
                    <a:pt x="1923881" y="2547152"/>
                  </a:lnTo>
                  <a:lnTo>
                    <a:pt x="1964206" y="2526766"/>
                  </a:lnTo>
                  <a:lnTo>
                    <a:pt x="2003737" y="2505076"/>
                  </a:lnTo>
                  <a:lnTo>
                    <a:pt x="2042445" y="2482110"/>
                  </a:lnTo>
                  <a:lnTo>
                    <a:pt x="2080302" y="2457895"/>
                  </a:lnTo>
                  <a:lnTo>
                    <a:pt x="2117280" y="2432461"/>
                  </a:lnTo>
                  <a:lnTo>
                    <a:pt x="2153350" y="2405836"/>
                  </a:lnTo>
                  <a:lnTo>
                    <a:pt x="2188485" y="2378049"/>
                  </a:lnTo>
                  <a:lnTo>
                    <a:pt x="2222654" y="2349126"/>
                  </a:lnTo>
                  <a:lnTo>
                    <a:pt x="2255831" y="2319098"/>
                  </a:lnTo>
                  <a:lnTo>
                    <a:pt x="2287987" y="2287991"/>
                  </a:lnTo>
                  <a:lnTo>
                    <a:pt x="2319094" y="2255836"/>
                  </a:lnTo>
                  <a:lnTo>
                    <a:pt x="2349123" y="2222659"/>
                  </a:lnTo>
                  <a:lnTo>
                    <a:pt x="2378045" y="2188489"/>
                  </a:lnTo>
                  <a:lnTo>
                    <a:pt x="2405833" y="2153355"/>
                  </a:lnTo>
                  <a:lnTo>
                    <a:pt x="2432459" y="2117285"/>
                  </a:lnTo>
                  <a:lnTo>
                    <a:pt x="2457893" y="2080307"/>
                  </a:lnTo>
                  <a:lnTo>
                    <a:pt x="2482107" y="2042450"/>
                  </a:lnTo>
                  <a:lnTo>
                    <a:pt x="2505074" y="2003741"/>
                  </a:lnTo>
                  <a:lnTo>
                    <a:pt x="2526764" y="1964211"/>
                  </a:lnTo>
                  <a:lnTo>
                    <a:pt x="2547150" y="1923885"/>
                  </a:lnTo>
                  <a:lnTo>
                    <a:pt x="2566202" y="1882794"/>
                  </a:lnTo>
                  <a:lnTo>
                    <a:pt x="2583894" y="1840965"/>
                  </a:lnTo>
                  <a:lnTo>
                    <a:pt x="2600196" y="1798427"/>
                  </a:lnTo>
                  <a:lnTo>
                    <a:pt x="2615080" y="1755208"/>
                  </a:lnTo>
                  <a:lnTo>
                    <a:pt x="2628517" y="1711337"/>
                  </a:lnTo>
                  <a:lnTo>
                    <a:pt x="2640480" y="1666841"/>
                  </a:lnTo>
                  <a:lnTo>
                    <a:pt x="2650940" y="1621749"/>
                  </a:lnTo>
                  <a:lnTo>
                    <a:pt x="2659868" y="1576090"/>
                  </a:lnTo>
                  <a:lnTo>
                    <a:pt x="2667236" y="1529891"/>
                  </a:lnTo>
                  <a:lnTo>
                    <a:pt x="2673017" y="1483182"/>
                  </a:lnTo>
                  <a:lnTo>
                    <a:pt x="2677181" y="1435990"/>
                  </a:lnTo>
                  <a:lnTo>
                    <a:pt x="2679700" y="1388344"/>
                  </a:lnTo>
                  <a:lnTo>
                    <a:pt x="2680546" y="1340273"/>
                  </a:lnTo>
                  <a:lnTo>
                    <a:pt x="2679700" y="1292201"/>
                  </a:lnTo>
                  <a:lnTo>
                    <a:pt x="2677181" y="1244555"/>
                  </a:lnTo>
                  <a:lnTo>
                    <a:pt x="2673017" y="1197364"/>
                  </a:lnTo>
                  <a:lnTo>
                    <a:pt x="2667236" y="1150654"/>
                  </a:lnTo>
                  <a:lnTo>
                    <a:pt x="2659868" y="1104456"/>
                  </a:lnTo>
                  <a:lnTo>
                    <a:pt x="2650940" y="1058797"/>
                  </a:lnTo>
                  <a:lnTo>
                    <a:pt x="2640480" y="1013705"/>
                  </a:lnTo>
                  <a:lnTo>
                    <a:pt x="2628517" y="969209"/>
                  </a:lnTo>
                  <a:lnTo>
                    <a:pt x="2615080" y="925337"/>
                  </a:lnTo>
                  <a:lnTo>
                    <a:pt x="2600196" y="882118"/>
                  </a:lnTo>
                  <a:lnTo>
                    <a:pt x="2583894" y="839580"/>
                  </a:lnTo>
                  <a:lnTo>
                    <a:pt x="2566202" y="797752"/>
                  </a:lnTo>
                  <a:lnTo>
                    <a:pt x="2547150" y="756660"/>
                  </a:lnTo>
                  <a:lnTo>
                    <a:pt x="2526764" y="716335"/>
                  </a:lnTo>
                  <a:lnTo>
                    <a:pt x="2505074" y="676804"/>
                  </a:lnTo>
                  <a:lnTo>
                    <a:pt x="2482107" y="638096"/>
                  </a:lnTo>
                  <a:lnTo>
                    <a:pt x="2457893" y="600239"/>
                  </a:lnTo>
                  <a:lnTo>
                    <a:pt x="2432459" y="563261"/>
                  </a:lnTo>
                  <a:lnTo>
                    <a:pt x="2405833" y="527191"/>
                  </a:lnTo>
                  <a:lnTo>
                    <a:pt x="2378045" y="492057"/>
                  </a:lnTo>
                  <a:lnTo>
                    <a:pt x="2349123" y="457887"/>
                  </a:lnTo>
                  <a:lnTo>
                    <a:pt x="2319094" y="424710"/>
                  </a:lnTo>
                  <a:lnTo>
                    <a:pt x="2287987" y="392554"/>
                  </a:lnTo>
                  <a:lnTo>
                    <a:pt x="2255831" y="361448"/>
                  </a:lnTo>
                  <a:lnTo>
                    <a:pt x="2222654" y="331419"/>
                  </a:lnTo>
                  <a:lnTo>
                    <a:pt x="2188485" y="302497"/>
                  </a:lnTo>
                  <a:lnTo>
                    <a:pt x="2153350" y="274709"/>
                  </a:lnTo>
                  <a:lnTo>
                    <a:pt x="2117280" y="248084"/>
                  </a:lnTo>
                  <a:lnTo>
                    <a:pt x="2080302" y="222650"/>
                  </a:lnTo>
                  <a:lnTo>
                    <a:pt x="2042445" y="198436"/>
                  </a:lnTo>
                  <a:lnTo>
                    <a:pt x="2003737" y="175470"/>
                  </a:lnTo>
                  <a:lnTo>
                    <a:pt x="1964206" y="153780"/>
                  </a:lnTo>
                  <a:lnTo>
                    <a:pt x="1923881" y="133394"/>
                  </a:lnTo>
                  <a:lnTo>
                    <a:pt x="1882790" y="114342"/>
                  </a:lnTo>
                  <a:lnTo>
                    <a:pt x="1840961" y="96650"/>
                  </a:lnTo>
                  <a:lnTo>
                    <a:pt x="1798423" y="80349"/>
                  </a:lnTo>
                  <a:lnTo>
                    <a:pt x="1755204" y="65465"/>
                  </a:lnTo>
                  <a:lnTo>
                    <a:pt x="1711333" y="52028"/>
                  </a:lnTo>
                  <a:lnTo>
                    <a:pt x="1666837" y="40065"/>
                  </a:lnTo>
                  <a:lnTo>
                    <a:pt x="1621746" y="29606"/>
                  </a:lnTo>
                  <a:lnTo>
                    <a:pt x="1576087" y="20677"/>
                  </a:lnTo>
                  <a:lnTo>
                    <a:pt x="1529889" y="13309"/>
                  </a:lnTo>
                  <a:lnTo>
                    <a:pt x="1483180" y="7529"/>
                  </a:lnTo>
                  <a:lnTo>
                    <a:pt x="1435989" y="3365"/>
                  </a:lnTo>
                  <a:lnTo>
                    <a:pt x="1388344" y="846"/>
                  </a:lnTo>
                  <a:lnTo>
                    <a:pt x="1340273" y="0"/>
                  </a:lnTo>
                  <a:close/>
                </a:path>
              </a:pathLst>
            </a:custGeom>
            <a:solidFill>
              <a:srgbClr val="57B6D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47487" y="4817158"/>
              <a:ext cx="136435" cy="10957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4070195" y="4399675"/>
              <a:ext cx="1633855" cy="1089025"/>
            </a:xfrm>
            <a:custGeom>
              <a:avLst/>
              <a:gdLst/>
              <a:ahLst/>
              <a:cxnLst/>
              <a:rect l="l" t="t" r="r" b="b"/>
              <a:pathLst>
                <a:path w="1633855" h="1089025">
                  <a:moveTo>
                    <a:pt x="1561345" y="0"/>
                  </a:moveTo>
                  <a:lnTo>
                    <a:pt x="72102" y="0"/>
                  </a:lnTo>
                  <a:lnTo>
                    <a:pt x="44037" y="5666"/>
                  </a:lnTo>
                  <a:lnTo>
                    <a:pt x="21118" y="21118"/>
                  </a:lnTo>
                  <a:lnTo>
                    <a:pt x="5666" y="44037"/>
                  </a:lnTo>
                  <a:lnTo>
                    <a:pt x="0" y="72102"/>
                  </a:lnTo>
                  <a:lnTo>
                    <a:pt x="0" y="1088972"/>
                  </a:lnTo>
                  <a:lnTo>
                    <a:pt x="1633458" y="1088972"/>
                  </a:lnTo>
                  <a:lnTo>
                    <a:pt x="1633458" y="72102"/>
                  </a:lnTo>
                  <a:lnTo>
                    <a:pt x="1627791" y="44037"/>
                  </a:lnTo>
                  <a:lnTo>
                    <a:pt x="1612338" y="21118"/>
                  </a:lnTo>
                  <a:lnTo>
                    <a:pt x="1589416" y="5666"/>
                  </a:lnTo>
                  <a:lnTo>
                    <a:pt x="1561345" y="0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4" name="object 24"/>
            <p:cNvSpPr/>
            <p:nvPr/>
          </p:nvSpPr>
          <p:spPr>
            <a:xfrm>
              <a:off x="13905806" y="5653733"/>
              <a:ext cx="1967864" cy="145415"/>
            </a:xfrm>
            <a:custGeom>
              <a:avLst/>
              <a:gdLst/>
              <a:ahLst/>
              <a:cxnLst/>
              <a:rect l="l" t="t" r="r" b="b"/>
              <a:pathLst>
                <a:path w="1967865" h="145414">
                  <a:moveTo>
                    <a:pt x="46995" y="0"/>
                  </a:moveTo>
                  <a:lnTo>
                    <a:pt x="9635" y="52532"/>
                  </a:lnTo>
                  <a:lnTo>
                    <a:pt x="2300" y="67383"/>
                  </a:lnTo>
                  <a:lnTo>
                    <a:pt x="0" y="83394"/>
                  </a:lnTo>
                  <a:lnTo>
                    <a:pt x="2697" y="99355"/>
                  </a:lnTo>
                  <a:lnTo>
                    <a:pt x="30755" y="135603"/>
                  </a:lnTo>
                  <a:lnTo>
                    <a:pt x="55487" y="145273"/>
                  </a:lnTo>
                  <a:lnTo>
                    <a:pt x="1906740" y="145273"/>
                  </a:lnTo>
                  <a:lnTo>
                    <a:pt x="1943306" y="134132"/>
                  </a:lnTo>
                  <a:lnTo>
                    <a:pt x="1967491" y="93764"/>
                  </a:lnTo>
                  <a:lnTo>
                    <a:pt x="1965610" y="76182"/>
                  </a:lnTo>
                  <a:lnTo>
                    <a:pt x="1957775" y="59820"/>
                  </a:lnTo>
                  <a:lnTo>
                    <a:pt x="1922153" y="9748"/>
                  </a:lnTo>
                  <a:lnTo>
                    <a:pt x="46995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5" name="object 25"/>
            <p:cNvSpPr/>
            <p:nvPr/>
          </p:nvSpPr>
          <p:spPr>
            <a:xfrm>
              <a:off x="13925370" y="5488646"/>
              <a:ext cx="1923414" cy="245110"/>
            </a:xfrm>
            <a:custGeom>
              <a:avLst/>
              <a:gdLst/>
              <a:ahLst/>
              <a:cxnLst/>
              <a:rect l="l" t="t" r="r" b="b"/>
              <a:pathLst>
                <a:path w="1923415" h="245110">
                  <a:moveTo>
                    <a:pt x="1778282" y="0"/>
                  </a:moveTo>
                  <a:lnTo>
                    <a:pt x="144824" y="0"/>
                  </a:lnTo>
                  <a:lnTo>
                    <a:pt x="5823" y="195470"/>
                  </a:lnTo>
                  <a:lnTo>
                    <a:pt x="0" y="211976"/>
                  </a:lnTo>
                  <a:lnTo>
                    <a:pt x="3505" y="228034"/>
                  </a:lnTo>
                  <a:lnTo>
                    <a:pt x="14559" y="240198"/>
                  </a:lnTo>
                  <a:lnTo>
                    <a:pt x="31382" y="245018"/>
                  </a:lnTo>
                  <a:lnTo>
                    <a:pt x="1891723" y="245018"/>
                  </a:lnTo>
                  <a:lnTo>
                    <a:pt x="1908547" y="240198"/>
                  </a:lnTo>
                  <a:lnTo>
                    <a:pt x="1919601" y="228034"/>
                  </a:lnTo>
                  <a:lnTo>
                    <a:pt x="1923106" y="211976"/>
                  </a:lnTo>
                  <a:lnTo>
                    <a:pt x="1917283" y="195470"/>
                  </a:lnTo>
                  <a:lnTo>
                    <a:pt x="1778282" y="0"/>
                  </a:lnTo>
                  <a:close/>
                </a:path>
              </a:pathLst>
            </a:custGeom>
            <a:solidFill>
              <a:srgbClr val="41466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6" name="object 26"/>
            <p:cNvSpPr/>
            <p:nvPr/>
          </p:nvSpPr>
          <p:spPr>
            <a:xfrm>
              <a:off x="14146418" y="4492240"/>
              <a:ext cx="1481455" cy="925830"/>
            </a:xfrm>
            <a:custGeom>
              <a:avLst/>
              <a:gdLst/>
              <a:ahLst/>
              <a:cxnLst/>
              <a:rect l="l" t="t" r="r" b="b"/>
              <a:pathLst>
                <a:path w="1481455" h="925829">
                  <a:moveTo>
                    <a:pt x="1481002" y="0"/>
                  </a:moveTo>
                  <a:lnTo>
                    <a:pt x="0" y="0"/>
                  </a:lnTo>
                  <a:lnTo>
                    <a:pt x="0" y="925626"/>
                  </a:lnTo>
                  <a:lnTo>
                    <a:pt x="1481002" y="925626"/>
                  </a:lnTo>
                  <a:lnTo>
                    <a:pt x="1481002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7" name="object 27"/>
            <p:cNvSpPr/>
            <p:nvPr/>
          </p:nvSpPr>
          <p:spPr>
            <a:xfrm>
              <a:off x="14151865" y="5510434"/>
              <a:ext cx="1481455" cy="201930"/>
            </a:xfrm>
            <a:custGeom>
              <a:avLst/>
              <a:gdLst/>
              <a:ahLst/>
              <a:cxnLst/>
              <a:rect l="l" t="t" r="r" b="b"/>
              <a:pathLst>
                <a:path w="1481455" h="201929">
                  <a:moveTo>
                    <a:pt x="931062" y="201460"/>
                  </a:moveTo>
                  <a:lnTo>
                    <a:pt x="916736" y="119786"/>
                  </a:lnTo>
                  <a:lnTo>
                    <a:pt x="555752" y="119786"/>
                  </a:lnTo>
                  <a:lnTo>
                    <a:pt x="541439" y="201460"/>
                  </a:lnTo>
                  <a:lnTo>
                    <a:pt x="931062" y="201460"/>
                  </a:lnTo>
                  <a:close/>
                </a:path>
                <a:path w="1481455" h="201929">
                  <a:moveTo>
                    <a:pt x="1480997" y="103454"/>
                  </a:moveTo>
                  <a:lnTo>
                    <a:pt x="1426552" y="0"/>
                  </a:lnTo>
                  <a:lnTo>
                    <a:pt x="54444" y="0"/>
                  </a:lnTo>
                  <a:lnTo>
                    <a:pt x="0" y="103454"/>
                  </a:lnTo>
                  <a:lnTo>
                    <a:pt x="1480997" y="103454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8" name="object 28"/>
            <p:cNvSpPr/>
            <p:nvPr/>
          </p:nvSpPr>
          <p:spPr>
            <a:xfrm>
              <a:off x="14146418" y="4492240"/>
              <a:ext cx="1481455" cy="49530"/>
            </a:xfrm>
            <a:custGeom>
              <a:avLst/>
              <a:gdLst/>
              <a:ahLst/>
              <a:cxnLst/>
              <a:rect l="l" t="t" r="r" b="b"/>
              <a:pathLst>
                <a:path w="1481455" h="49529">
                  <a:moveTo>
                    <a:pt x="1481002" y="0"/>
                  </a:moveTo>
                  <a:lnTo>
                    <a:pt x="0" y="0"/>
                  </a:lnTo>
                  <a:lnTo>
                    <a:pt x="0" y="49003"/>
                  </a:lnTo>
                  <a:lnTo>
                    <a:pt x="1481002" y="49003"/>
                  </a:lnTo>
                  <a:lnTo>
                    <a:pt x="1481002" y="0"/>
                  </a:lnTo>
                  <a:close/>
                </a:path>
              </a:pathLst>
            </a:custGeom>
            <a:solidFill>
              <a:srgbClr val="416E9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9" name="object 29"/>
            <p:cNvSpPr/>
            <p:nvPr/>
          </p:nvSpPr>
          <p:spPr>
            <a:xfrm>
              <a:off x="15583864" y="450857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00" y="0"/>
                  </a:moveTo>
                  <a:lnTo>
                    <a:pt x="4879" y="0"/>
                  </a:lnTo>
                  <a:lnTo>
                    <a:pt x="0" y="4879"/>
                  </a:lnTo>
                  <a:lnTo>
                    <a:pt x="0" y="16900"/>
                  </a:lnTo>
                  <a:lnTo>
                    <a:pt x="4879" y="21779"/>
                  </a:lnTo>
                  <a:lnTo>
                    <a:pt x="16900" y="21779"/>
                  </a:lnTo>
                  <a:lnTo>
                    <a:pt x="21779" y="16900"/>
                  </a:lnTo>
                  <a:lnTo>
                    <a:pt x="21779" y="10889"/>
                  </a:lnTo>
                  <a:lnTo>
                    <a:pt x="21779" y="4879"/>
                  </a:lnTo>
                  <a:lnTo>
                    <a:pt x="16900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0" name="object 30"/>
            <p:cNvSpPr/>
            <p:nvPr/>
          </p:nvSpPr>
          <p:spPr>
            <a:xfrm>
              <a:off x="15556640" y="450857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00" y="0"/>
                  </a:moveTo>
                  <a:lnTo>
                    <a:pt x="4879" y="0"/>
                  </a:lnTo>
                  <a:lnTo>
                    <a:pt x="0" y="4879"/>
                  </a:lnTo>
                  <a:lnTo>
                    <a:pt x="0" y="16900"/>
                  </a:lnTo>
                  <a:lnTo>
                    <a:pt x="4879" y="21779"/>
                  </a:lnTo>
                  <a:lnTo>
                    <a:pt x="16900" y="21779"/>
                  </a:lnTo>
                  <a:lnTo>
                    <a:pt x="21779" y="16900"/>
                  </a:lnTo>
                  <a:lnTo>
                    <a:pt x="21779" y="10889"/>
                  </a:lnTo>
                  <a:lnTo>
                    <a:pt x="21779" y="4879"/>
                  </a:lnTo>
                  <a:lnTo>
                    <a:pt x="1690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1" name="object 31"/>
            <p:cNvSpPr/>
            <p:nvPr/>
          </p:nvSpPr>
          <p:spPr>
            <a:xfrm>
              <a:off x="15529415" y="450857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6900" y="0"/>
                  </a:moveTo>
                  <a:lnTo>
                    <a:pt x="4879" y="0"/>
                  </a:lnTo>
                  <a:lnTo>
                    <a:pt x="0" y="4879"/>
                  </a:lnTo>
                  <a:lnTo>
                    <a:pt x="0" y="16900"/>
                  </a:lnTo>
                  <a:lnTo>
                    <a:pt x="4879" y="21779"/>
                  </a:lnTo>
                  <a:lnTo>
                    <a:pt x="16900" y="21779"/>
                  </a:lnTo>
                  <a:lnTo>
                    <a:pt x="21779" y="16900"/>
                  </a:lnTo>
                  <a:lnTo>
                    <a:pt x="21779" y="10889"/>
                  </a:lnTo>
                  <a:lnTo>
                    <a:pt x="21779" y="4879"/>
                  </a:lnTo>
                  <a:lnTo>
                    <a:pt x="16900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2" name="object 32"/>
            <p:cNvSpPr/>
            <p:nvPr/>
          </p:nvSpPr>
          <p:spPr>
            <a:xfrm>
              <a:off x="14096606" y="4235053"/>
              <a:ext cx="895985" cy="796290"/>
            </a:xfrm>
            <a:custGeom>
              <a:avLst/>
              <a:gdLst/>
              <a:ahLst/>
              <a:cxnLst/>
              <a:rect l="l" t="t" r="r" b="b"/>
              <a:pathLst>
                <a:path w="895984" h="796289">
                  <a:moveTo>
                    <a:pt x="773264" y="0"/>
                  </a:moveTo>
                  <a:lnTo>
                    <a:pt x="66238" y="62427"/>
                  </a:lnTo>
                  <a:lnTo>
                    <a:pt x="16745" y="88246"/>
                  </a:lnTo>
                  <a:lnTo>
                    <a:pt x="0" y="141503"/>
                  </a:lnTo>
                  <a:lnTo>
                    <a:pt x="43297" y="631823"/>
                  </a:lnTo>
                  <a:lnTo>
                    <a:pt x="51506" y="659600"/>
                  </a:lnTo>
                  <a:lnTo>
                    <a:pt x="69114" y="681320"/>
                  </a:lnTo>
                  <a:lnTo>
                    <a:pt x="93580" y="694852"/>
                  </a:lnTo>
                  <a:lnTo>
                    <a:pt x="122362" y="698062"/>
                  </a:lnTo>
                  <a:lnTo>
                    <a:pt x="469545" y="667414"/>
                  </a:lnTo>
                  <a:lnTo>
                    <a:pt x="483172" y="667271"/>
                  </a:lnTo>
                  <a:lnTo>
                    <a:pt x="496579" y="669225"/>
                  </a:lnTo>
                  <a:lnTo>
                    <a:pt x="509526" y="673221"/>
                  </a:lnTo>
                  <a:lnTo>
                    <a:pt x="521774" y="679204"/>
                  </a:lnTo>
                  <a:lnTo>
                    <a:pt x="724752" y="793022"/>
                  </a:lnTo>
                  <a:lnTo>
                    <a:pt x="738230" y="796272"/>
                  </a:lnTo>
                  <a:lnTo>
                    <a:pt x="750663" y="792320"/>
                  </a:lnTo>
                  <a:lnTo>
                    <a:pt x="759538" y="782758"/>
                  </a:lnTo>
                  <a:lnTo>
                    <a:pt x="762343" y="769180"/>
                  </a:lnTo>
                  <a:lnTo>
                    <a:pt x="754877" y="663969"/>
                  </a:lnTo>
                  <a:lnTo>
                    <a:pt x="755968" y="655379"/>
                  </a:lnTo>
                  <a:lnTo>
                    <a:pt x="760094" y="648101"/>
                  </a:lnTo>
                  <a:lnTo>
                    <a:pt x="766627" y="642876"/>
                  </a:lnTo>
                  <a:lnTo>
                    <a:pt x="774939" y="640441"/>
                  </a:lnTo>
                  <a:lnTo>
                    <a:pt x="829388" y="635635"/>
                  </a:lnTo>
                  <a:lnTo>
                    <a:pt x="857163" y="627430"/>
                  </a:lnTo>
                  <a:lnTo>
                    <a:pt x="878881" y="609821"/>
                  </a:lnTo>
                  <a:lnTo>
                    <a:pt x="892412" y="585353"/>
                  </a:lnTo>
                  <a:lnTo>
                    <a:pt x="895627" y="556569"/>
                  </a:lnTo>
                  <a:lnTo>
                    <a:pt x="852330" y="66238"/>
                  </a:lnTo>
                  <a:lnTo>
                    <a:pt x="844125" y="38463"/>
                  </a:lnTo>
                  <a:lnTo>
                    <a:pt x="826516" y="16745"/>
                  </a:lnTo>
                  <a:lnTo>
                    <a:pt x="802048" y="3214"/>
                  </a:lnTo>
                  <a:lnTo>
                    <a:pt x="773264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3" name="object 33"/>
            <p:cNvSpPr/>
            <p:nvPr/>
          </p:nvSpPr>
          <p:spPr>
            <a:xfrm>
              <a:off x="14902244" y="4631016"/>
              <a:ext cx="758825" cy="670560"/>
            </a:xfrm>
            <a:custGeom>
              <a:avLst/>
              <a:gdLst/>
              <a:ahLst/>
              <a:cxnLst/>
              <a:rect l="l" t="t" r="r" b="b"/>
              <a:pathLst>
                <a:path w="758825" h="670560">
                  <a:moveTo>
                    <a:pt x="109860" y="0"/>
                  </a:moveTo>
                  <a:lnTo>
                    <a:pt x="64846" y="13434"/>
                  </a:lnTo>
                  <a:lnTo>
                    <a:pt x="42511" y="54762"/>
                  </a:lnTo>
                  <a:lnTo>
                    <a:pt x="0" y="466833"/>
                  </a:lnTo>
                  <a:lnTo>
                    <a:pt x="2348" y="491092"/>
                  </a:lnTo>
                  <a:lnTo>
                    <a:pt x="13434" y="511848"/>
                  </a:lnTo>
                  <a:lnTo>
                    <a:pt x="31493" y="526934"/>
                  </a:lnTo>
                  <a:lnTo>
                    <a:pt x="54762" y="534182"/>
                  </a:lnTo>
                  <a:lnTo>
                    <a:pt x="100520" y="538905"/>
                  </a:lnTo>
                  <a:lnTo>
                    <a:pt x="107483" y="541055"/>
                  </a:lnTo>
                  <a:lnTo>
                    <a:pt x="112916" y="545533"/>
                  </a:lnTo>
                  <a:lnTo>
                    <a:pt x="116297" y="551706"/>
                  </a:lnTo>
                  <a:lnTo>
                    <a:pt x="117106" y="558946"/>
                  </a:lnTo>
                  <a:lnTo>
                    <a:pt x="109525" y="647383"/>
                  </a:lnTo>
                  <a:lnTo>
                    <a:pt x="111718" y="658847"/>
                  </a:lnTo>
                  <a:lnTo>
                    <a:pt x="119069" y="667007"/>
                  </a:lnTo>
                  <a:lnTo>
                    <a:pt x="129483" y="670487"/>
                  </a:lnTo>
                  <a:lnTo>
                    <a:pt x="140864" y="667916"/>
                  </a:lnTo>
                  <a:lnTo>
                    <a:pt x="313079" y="574652"/>
                  </a:lnTo>
                  <a:lnTo>
                    <a:pt x="323457" y="569769"/>
                  </a:lnTo>
                  <a:lnTo>
                    <a:pt x="334399" y="566566"/>
                  </a:lnTo>
                  <a:lnTo>
                    <a:pt x="345704" y="565087"/>
                  </a:lnTo>
                  <a:lnTo>
                    <a:pt x="357172" y="565375"/>
                  </a:lnTo>
                  <a:lnTo>
                    <a:pt x="648933" y="595468"/>
                  </a:lnTo>
                  <a:lnTo>
                    <a:pt x="673197" y="593121"/>
                  </a:lnTo>
                  <a:lnTo>
                    <a:pt x="693956" y="582039"/>
                  </a:lnTo>
                  <a:lnTo>
                    <a:pt x="709043" y="563984"/>
                  </a:lnTo>
                  <a:lnTo>
                    <a:pt x="716292" y="540716"/>
                  </a:lnTo>
                  <a:lnTo>
                    <a:pt x="758793" y="128645"/>
                  </a:lnTo>
                  <a:lnTo>
                    <a:pt x="756446" y="104385"/>
                  </a:lnTo>
                  <a:lnTo>
                    <a:pt x="745363" y="83627"/>
                  </a:lnTo>
                  <a:lnTo>
                    <a:pt x="727304" y="68540"/>
                  </a:lnTo>
                  <a:lnTo>
                    <a:pt x="704030" y="61296"/>
                  </a:lnTo>
                  <a:lnTo>
                    <a:pt x="109860" y="0"/>
                  </a:lnTo>
                  <a:close/>
                </a:path>
              </a:pathLst>
            </a:custGeom>
            <a:solidFill>
              <a:srgbClr val="416E9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4" name="object 34"/>
            <p:cNvSpPr/>
            <p:nvPr/>
          </p:nvSpPr>
          <p:spPr>
            <a:xfrm>
              <a:off x="15101382" y="4770530"/>
              <a:ext cx="345440" cy="361315"/>
            </a:xfrm>
            <a:custGeom>
              <a:avLst/>
              <a:gdLst/>
              <a:ahLst/>
              <a:cxnLst/>
              <a:rect l="l" t="t" r="r" b="b"/>
              <a:pathLst>
                <a:path w="345440" h="361314">
                  <a:moveTo>
                    <a:pt x="191381" y="0"/>
                  </a:moveTo>
                  <a:lnTo>
                    <a:pt x="185769" y="1561"/>
                  </a:lnTo>
                  <a:lnTo>
                    <a:pt x="180148" y="7825"/>
                  </a:lnTo>
                  <a:lnTo>
                    <a:pt x="133532" y="82200"/>
                  </a:lnTo>
                  <a:lnTo>
                    <a:pt x="126513" y="90300"/>
                  </a:lnTo>
                  <a:lnTo>
                    <a:pt x="117088" y="96883"/>
                  </a:lnTo>
                  <a:lnTo>
                    <a:pt x="106468" y="101286"/>
                  </a:lnTo>
                  <a:lnTo>
                    <a:pt x="95868" y="102849"/>
                  </a:lnTo>
                  <a:lnTo>
                    <a:pt x="13546" y="102168"/>
                  </a:lnTo>
                  <a:lnTo>
                    <a:pt x="5142" y="103629"/>
                  </a:lnTo>
                  <a:lnTo>
                    <a:pt x="523" y="107756"/>
                  </a:lnTo>
                  <a:lnTo>
                    <a:pt x="0" y="113926"/>
                  </a:lnTo>
                  <a:lnTo>
                    <a:pt x="3882" y="121518"/>
                  </a:lnTo>
                  <a:lnTo>
                    <a:pt x="55765" y="189380"/>
                  </a:lnTo>
                  <a:lnTo>
                    <a:pt x="60974" y="198823"/>
                  </a:lnTo>
                  <a:lnTo>
                    <a:pt x="64068" y="210041"/>
                  </a:lnTo>
                  <a:lnTo>
                    <a:pt x="64815" y="221652"/>
                  </a:lnTo>
                  <a:lnTo>
                    <a:pt x="62979" y="232279"/>
                  </a:lnTo>
                  <a:lnTo>
                    <a:pt x="35095" y="316528"/>
                  </a:lnTo>
                  <a:lnTo>
                    <a:pt x="33876" y="324893"/>
                  </a:lnTo>
                  <a:lnTo>
                    <a:pt x="36303" y="330335"/>
                  </a:lnTo>
                  <a:lnTo>
                    <a:pt x="41884" y="332470"/>
                  </a:lnTo>
                  <a:lnTo>
                    <a:pt x="50163" y="330643"/>
                  </a:lnTo>
                  <a:lnTo>
                    <a:pt x="127846" y="299146"/>
                  </a:lnTo>
                  <a:lnTo>
                    <a:pt x="138240" y="296743"/>
                  </a:lnTo>
                  <a:lnTo>
                    <a:pt x="149636" y="297056"/>
                  </a:lnTo>
                  <a:lnTo>
                    <a:pt x="160679" y="299896"/>
                  </a:lnTo>
                  <a:lnTo>
                    <a:pt x="170013" y="305073"/>
                  </a:lnTo>
                  <a:lnTo>
                    <a:pt x="236000" y="356757"/>
                  </a:lnTo>
                  <a:lnTo>
                    <a:pt x="243455" y="360797"/>
                  </a:lnTo>
                  <a:lnTo>
                    <a:pt x="249411" y="360285"/>
                  </a:lnTo>
                  <a:lnTo>
                    <a:pt x="253249" y="355722"/>
                  </a:lnTo>
                  <a:lnTo>
                    <a:pt x="254387" y="347344"/>
                  </a:lnTo>
                  <a:lnTo>
                    <a:pt x="250785" y="258666"/>
                  </a:lnTo>
                  <a:lnTo>
                    <a:pt x="251953" y="247949"/>
                  </a:lnTo>
                  <a:lnTo>
                    <a:pt x="255871" y="236994"/>
                  </a:lnTo>
                  <a:lnTo>
                    <a:pt x="261938" y="227064"/>
                  </a:lnTo>
                  <a:lnTo>
                    <a:pt x="269549" y="219421"/>
                  </a:lnTo>
                  <a:lnTo>
                    <a:pt x="338123" y="168480"/>
                  </a:lnTo>
                  <a:lnTo>
                    <a:pt x="343949" y="162251"/>
                  </a:lnTo>
                  <a:lnTo>
                    <a:pt x="345149" y="156176"/>
                  </a:lnTo>
                  <a:lnTo>
                    <a:pt x="341848" y="150939"/>
                  </a:lnTo>
                  <a:lnTo>
                    <a:pt x="334175" y="147224"/>
                  </a:lnTo>
                  <a:lnTo>
                    <a:pt x="254848" y="125194"/>
                  </a:lnTo>
                  <a:lnTo>
                    <a:pt x="245087" y="120769"/>
                  </a:lnTo>
                  <a:lnTo>
                    <a:pt x="236093" y="113608"/>
                  </a:lnTo>
                  <a:lnTo>
                    <a:pt x="228848" y="104679"/>
                  </a:lnTo>
                  <a:lnTo>
                    <a:pt x="224336" y="94954"/>
                  </a:lnTo>
                  <a:lnTo>
                    <a:pt x="200022" y="10611"/>
                  </a:lnTo>
                  <a:lnTo>
                    <a:pt x="196346" y="3046"/>
                  </a:lnTo>
                  <a:lnTo>
                    <a:pt x="191381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5" name="object 35"/>
            <p:cNvSpPr/>
            <p:nvPr/>
          </p:nvSpPr>
          <p:spPr>
            <a:xfrm>
              <a:off x="15111310" y="4859537"/>
              <a:ext cx="336550" cy="273050"/>
            </a:xfrm>
            <a:custGeom>
              <a:avLst/>
              <a:gdLst/>
              <a:ahLst/>
              <a:cxnLst/>
              <a:rect l="l" t="t" r="r" b="b"/>
              <a:pathLst>
                <a:path w="336550" h="273050">
                  <a:moveTo>
                    <a:pt x="242404" y="207736"/>
                  </a:moveTo>
                  <a:lnTo>
                    <a:pt x="128312" y="207736"/>
                  </a:lnTo>
                  <a:lnTo>
                    <a:pt x="139711" y="208049"/>
                  </a:lnTo>
                  <a:lnTo>
                    <a:pt x="150756" y="210889"/>
                  </a:lnTo>
                  <a:lnTo>
                    <a:pt x="160089" y="216066"/>
                  </a:lnTo>
                  <a:lnTo>
                    <a:pt x="229197" y="270190"/>
                  </a:lnTo>
                  <a:lnTo>
                    <a:pt x="232106" y="271583"/>
                  </a:lnTo>
                  <a:lnTo>
                    <a:pt x="240906" y="272820"/>
                  </a:lnTo>
                  <a:lnTo>
                    <a:pt x="244840" y="267855"/>
                  </a:lnTo>
                  <a:lnTo>
                    <a:pt x="242532" y="210889"/>
                  </a:lnTo>
                  <a:lnTo>
                    <a:pt x="242417" y="208049"/>
                  </a:lnTo>
                  <a:lnTo>
                    <a:pt x="242404" y="207736"/>
                  </a:lnTo>
                  <a:close/>
                </a:path>
                <a:path w="336550" h="273050">
                  <a:moveTo>
                    <a:pt x="3832" y="13172"/>
                  </a:moveTo>
                  <a:lnTo>
                    <a:pt x="0" y="40417"/>
                  </a:lnTo>
                  <a:lnTo>
                    <a:pt x="45841" y="100363"/>
                  </a:lnTo>
                  <a:lnTo>
                    <a:pt x="51050" y="109812"/>
                  </a:lnTo>
                  <a:lnTo>
                    <a:pt x="54144" y="121032"/>
                  </a:lnTo>
                  <a:lnTo>
                    <a:pt x="54891" y="132645"/>
                  </a:lnTo>
                  <a:lnTo>
                    <a:pt x="53055" y="143273"/>
                  </a:lnTo>
                  <a:lnTo>
                    <a:pt x="22166" y="236558"/>
                  </a:lnTo>
                  <a:lnTo>
                    <a:pt x="24588" y="242426"/>
                  </a:lnTo>
                  <a:lnTo>
                    <a:pt x="33379" y="243661"/>
                  </a:lnTo>
                  <a:lnTo>
                    <a:pt x="36553" y="243123"/>
                  </a:lnTo>
                  <a:lnTo>
                    <a:pt x="117912" y="210140"/>
                  </a:lnTo>
                  <a:lnTo>
                    <a:pt x="128312" y="207736"/>
                  </a:lnTo>
                  <a:lnTo>
                    <a:pt x="242404" y="207736"/>
                  </a:lnTo>
                  <a:lnTo>
                    <a:pt x="240861" y="169659"/>
                  </a:lnTo>
                  <a:lnTo>
                    <a:pt x="242029" y="158941"/>
                  </a:lnTo>
                  <a:lnTo>
                    <a:pt x="245946" y="147983"/>
                  </a:lnTo>
                  <a:lnTo>
                    <a:pt x="252009" y="138053"/>
                  </a:lnTo>
                  <a:lnTo>
                    <a:pt x="259615" y="130414"/>
                  </a:lnTo>
                  <a:lnTo>
                    <a:pt x="332461" y="76311"/>
                  </a:lnTo>
                  <a:lnTo>
                    <a:pt x="334814" y="72921"/>
                  </a:lnTo>
                  <a:lnTo>
                    <a:pt x="335962" y="64756"/>
                  </a:lnTo>
                  <a:lnTo>
                    <a:pt x="332157" y="60417"/>
                  </a:lnTo>
                  <a:lnTo>
                    <a:pt x="244924" y="36176"/>
                  </a:lnTo>
                  <a:lnTo>
                    <a:pt x="237156" y="32931"/>
                  </a:lnTo>
                  <a:lnTo>
                    <a:pt x="229743" y="27838"/>
                  </a:lnTo>
                  <a:lnTo>
                    <a:pt x="223171" y="21380"/>
                  </a:lnTo>
                  <a:lnTo>
                    <a:pt x="217930" y="14041"/>
                  </a:lnTo>
                  <a:lnTo>
                    <a:pt x="216514" y="13842"/>
                  </a:lnTo>
                  <a:lnTo>
                    <a:pt x="85934" y="13842"/>
                  </a:lnTo>
                  <a:lnTo>
                    <a:pt x="3832" y="13172"/>
                  </a:lnTo>
                  <a:close/>
                </a:path>
                <a:path w="336550" h="273050">
                  <a:moveTo>
                    <a:pt x="117985" y="0"/>
                  </a:moveTo>
                  <a:lnTo>
                    <a:pt x="110926" y="5606"/>
                  </a:lnTo>
                  <a:lnTo>
                    <a:pt x="102828" y="10003"/>
                  </a:lnTo>
                  <a:lnTo>
                    <a:pt x="94295" y="12859"/>
                  </a:lnTo>
                  <a:lnTo>
                    <a:pt x="85934" y="13842"/>
                  </a:lnTo>
                  <a:lnTo>
                    <a:pt x="216514" y="13842"/>
                  </a:lnTo>
                  <a:lnTo>
                    <a:pt x="117985" y="0"/>
                  </a:lnTo>
                  <a:close/>
                </a:path>
              </a:pathLst>
            </a:custGeom>
            <a:solidFill>
              <a:srgbClr val="DD6D68">
                <a:alpha val="5000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6" name="object 36"/>
            <p:cNvSpPr/>
            <p:nvPr/>
          </p:nvSpPr>
          <p:spPr>
            <a:xfrm>
              <a:off x="15135025" y="4913777"/>
              <a:ext cx="312420" cy="218440"/>
            </a:xfrm>
            <a:custGeom>
              <a:avLst/>
              <a:gdLst/>
              <a:ahLst/>
              <a:cxnLst/>
              <a:rect l="l" t="t" r="r" b="b"/>
              <a:pathLst>
                <a:path w="312419" h="218439">
                  <a:moveTo>
                    <a:pt x="215065" y="217487"/>
                  </a:moveTo>
                  <a:lnTo>
                    <a:pt x="209611" y="217487"/>
                  </a:lnTo>
                  <a:lnTo>
                    <a:pt x="211480" y="217817"/>
                  </a:lnTo>
                  <a:lnTo>
                    <a:pt x="214003" y="217817"/>
                  </a:lnTo>
                  <a:lnTo>
                    <a:pt x="215065" y="217487"/>
                  </a:lnTo>
                  <a:close/>
                </a:path>
                <a:path w="312419" h="218439">
                  <a:moveTo>
                    <a:pt x="218679" y="153306"/>
                  </a:moveTo>
                  <a:lnTo>
                    <a:pt x="108865" y="153306"/>
                  </a:lnTo>
                  <a:lnTo>
                    <a:pt x="117267" y="153931"/>
                  </a:lnTo>
                  <a:lnTo>
                    <a:pt x="116365" y="153931"/>
                  </a:lnTo>
                  <a:lnTo>
                    <a:pt x="123726" y="155506"/>
                  </a:lnTo>
                  <a:lnTo>
                    <a:pt x="125879" y="156354"/>
                  </a:lnTo>
                  <a:lnTo>
                    <a:pt x="127040" y="156649"/>
                  </a:lnTo>
                  <a:lnTo>
                    <a:pt x="128040" y="157204"/>
                  </a:lnTo>
                  <a:lnTo>
                    <a:pt x="130516" y="158179"/>
                  </a:lnTo>
                  <a:lnTo>
                    <a:pt x="136374" y="161827"/>
                  </a:lnTo>
                  <a:lnTo>
                    <a:pt x="204998" y="215572"/>
                  </a:lnTo>
                  <a:lnTo>
                    <a:pt x="207254" y="216741"/>
                  </a:lnTo>
                  <a:lnTo>
                    <a:pt x="209822" y="217487"/>
                  </a:lnTo>
                  <a:lnTo>
                    <a:pt x="215283" y="217487"/>
                  </a:lnTo>
                  <a:lnTo>
                    <a:pt x="219438" y="214477"/>
                  </a:lnTo>
                  <a:lnTo>
                    <a:pt x="220988" y="210247"/>
                  </a:lnTo>
                  <a:lnTo>
                    <a:pt x="218878" y="158179"/>
                  </a:lnTo>
                  <a:lnTo>
                    <a:pt x="218769" y="155506"/>
                  </a:lnTo>
                  <a:lnTo>
                    <a:pt x="218679" y="153306"/>
                  </a:lnTo>
                  <a:close/>
                </a:path>
                <a:path w="312419" h="218439">
                  <a:moveTo>
                    <a:pt x="14241" y="188436"/>
                  </a:moveTo>
                  <a:lnTo>
                    <a:pt x="2918" y="188436"/>
                  </a:lnTo>
                  <a:lnTo>
                    <a:pt x="7992" y="189200"/>
                  </a:lnTo>
                  <a:lnTo>
                    <a:pt x="10928" y="189200"/>
                  </a:lnTo>
                  <a:lnTo>
                    <a:pt x="14241" y="188436"/>
                  </a:lnTo>
                  <a:close/>
                </a:path>
                <a:path w="312419" h="218439">
                  <a:moveTo>
                    <a:pt x="286211" y="0"/>
                  </a:moveTo>
                  <a:lnTo>
                    <a:pt x="243911" y="44551"/>
                  </a:lnTo>
                  <a:lnTo>
                    <a:pt x="200248" y="79574"/>
                  </a:lnTo>
                  <a:lnTo>
                    <a:pt x="156569" y="106210"/>
                  </a:lnTo>
                  <a:lnTo>
                    <a:pt x="114219" y="125595"/>
                  </a:lnTo>
                  <a:lnTo>
                    <a:pt x="74546" y="138867"/>
                  </a:lnTo>
                  <a:lnTo>
                    <a:pt x="8616" y="151620"/>
                  </a:lnTo>
                  <a:lnTo>
                    <a:pt x="682" y="175579"/>
                  </a:lnTo>
                  <a:lnTo>
                    <a:pt x="607" y="176321"/>
                  </a:lnTo>
                  <a:lnTo>
                    <a:pt x="481" y="177002"/>
                  </a:lnTo>
                  <a:lnTo>
                    <a:pt x="376" y="177620"/>
                  </a:lnTo>
                  <a:lnTo>
                    <a:pt x="251" y="178698"/>
                  </a:lnTo>
                  <a:lnTo>
                    <a:pt x="188" y="179504"/>
                  </a:lnTo>
                  <a:lnTo>
                    <a:pt x="0" y="183902"/>
                  </a:lnTo>
                  <a:lnTo>
                    <a:pt x="1539" y="186907"/>
                  </a:lnTo>
                  <a:lnTo>
                    <a:pt x="4735" y="188436"/>
                  </a:lnTo>
                  <a:lnTo>
                    <a:pt x="13649" y="188436"/>
                  </a:lnTo>
                  <a:lnTo>
                    <a:pt x="98541" y="154144"/>
                  </a:lnTo>
                  <a:lnTo>
                    <a:pt x="103619" y="153306"/>
                  </a:lnTo>
                  <a:lnTo>
                    <a:pt x="218679" y="153306"/>
                  </a:lnTo>
                  <a:lnTo>
                    <a:pt x="217146" y="115423"/>
                  </a:lnTo>
                  <a:lnTo>
                    <a:pt x="217124" y="114135"/>
                  </a:lnTo>
                  <a:lnTo>
                    <a:pt x="235907" y="76166"/>
                  </a:lnTo>
                  <a:lnTo>
                    <a:pt x="308748" y="22069"/>
                  </a:lnTo>
                  <a:lnTo>
                    <a:pt x="311078" y="18682"/>
                  </a:lnTo>
                  <a:lnTo>
                    <a:pt x="311540" y="15509"/>
                  </a:lnTo>
                  <a:lnTo>
                    <a:pt x="311827" y="13373"/>
                  </a:lnTo>
                  <a:lnTo>
                    <a:pt x="311341" y="11447"/>
                  </a:lnTo>
                  <a:lnTo>
                    <a:pt x="302044" y="4399"/>
                  </a:lnTo>
                  <a:lnTo>
                    <a:pt x="286211" y="0"/>
                  </a:lnTo>
                  <a:close/>
                </a:path>
              </a:pathLst>
            </a:custGeom>
            <a:solidFill>
              <a:srgbClr val="000000">
                <a:alpha val="5000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98877" y="4546685"/>
              <a:ext cx="119786" cy="11978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78557" y="4530351"/>
              <a:ext cx="119786" cy="11978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52793" y="4514016"/>
              <a:ext cx="119786" cy="119786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127579" y="7969822"/>
            <a:ext cx="5882821" cy="4352262"/>
          </a:xfrm>
          <a:prstGeom prst="rect">
            <a:avLst/>
          </a:prstGeom>
        </p:spPr>
        <p:txBody>
          <a:bodyPr vert="horz" wrap="square" lIns="0" tIns="16173" rIns="0" bIns="0" rtlCol="0">
            <a:spAutoFit/>
          </a:bodyPr>
          <a:lstStyle/>
          <a:p>
            <a:pPr marL="15403" defTabSz="1108984">
              <a:lnSpc>
                <a:spcPts val="5737"/>
              </a:lnSpc>
              <a:spcBef>
                <a:spcPts val="127"/>
              </a:spcBef>
            </a:pPr>
            <a:r>
              <a:rPr sz="3700" b="1" spc="-67" dirty="0">
                <a:solidFill>
                  <a:srgbClr val="121742"/>
                </a:solidFill>
                <a:latin typeface="Poppins"/>
                <a:cs typeface="Poppins"/>
              </a:rPr>
              <a:t>C-</a:t>
            </a:r>
            <a:r>
              <a:rPr sz="3700" b="1" spc="-24" dirty="0" err="1">
                <a:solidFill>
                  <a:srgbClr val="121742"/>
                </a:solidFill>
                <a:latin typeface="Poppins"/>
                <a:cs typeface="Poppins"/>
              </a:rPr>
              <a:t>MeX</a:t>
            </a:r>
            <a:r>
              <a:rPr sz="3700" b="1" spc="-243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700" b="1" spc="-49" dirty="0">
                <a:solidFill>
                  <a:srgbClr val="121742"/>
                </a:solidFill>
                <a:latin typeface="Poppins"/>
                <a:cs typeface="Poppins"/>
              </a:rPr>
              <a:t>score</a:t>
            </a:r>
            <a:endParaRPr sz="3700" dirty="0">
              <a:latin typeface="Poppins"/>
              <a:cs typeface="Poppins"/>
            </a:endParaRPr>
          </a:p>
          <a:p>
            <a:pPr marL="586903" indent="-571500" defTabSz="1108984">
              <a:lnSpc>
                <a:spcPts val="5737"/>
              </a:lnSpc>
              <a:buFont typeface="Arial" panose="020B0604020202020204" pitchFamily="34" charset="0"/>
              <a:buChar char="•"/>
            </a:pPr>
            <a:r>
              <a:rPr sz="3700" spc="-12" dirty="0">
                <a:solidFill>
                  <a:srgbClr val="121742"/>
                </a:solidFill>
                <a:latin typeface="Poppins"/>
                <a:cs typeface="Poppins"/>
              </a:rPr>
              <a:t>1</a:t>
            </a:r>
            <a:r>
              <a:rPr lang="en-GB" sz="3700" spc="-12" dirty="0">
                <a:solidFill>
                  <a:srgbClr val="121742"/>
                </a:solidFill>
                <a:latin typeface="Poppins"/>
                <a:cs typeface="Poppins"/>
              </a:rPr>
              <a:t>2/17 companies</a:t>
            </a:r>
          </a:p>
          <a:p>
            <a:pPr marL="586903" indent="-571500" defTabSz="1108984">
              <a:lnSpc>
                <a:spcPts val="5737"/>
              </a:lnSpc>
              <a:buFont typeface="Arial" panose="020B0604020202020204" pitchFamily="34" charset="0"/>
              <a:buChar char="•"/>
            </a:pPr>
            <a:r>
              <a:rPr lang="en-GB" sz="3700" spc="-12" dirty="0">
                <a:solidFill>
                  <a:srgbClr val="121742"/>
                </a:solidFill>
                <a:latin typeface="Poppins"/>
                <a:cs typeface="Poppins"/>
              </a:rPr>
              <a:t>Higher bills </a:t>
            </a:r>
          </a:p>
          <a:p>
            <a:pPr marL="586903" indent="-571500" defTabSz="1108984">
              <a:lnSpc>
                <a:spcPts val="5737"/>
              </a:lnSpc>
              <a:buFont typeface="Arial" panose="020B0604020202020204" pitchFamily="34" charset="0"/>
              <a:buChar char="•"/>
            </a:pPr>
            <a:r>
              <a:rPr lang="en-GB" sz="3700" spc="-12" dirty="0">
                <a:solidFill>
                  <a:srgbClr val="121742"/>
                </a:solidFill>
                <a:latin typeface="Poppins"/>
                <a:cs typeface="Poppins"/>
              </a:rPr>
              <a:t>Hosepipe restrictions</a:t>
            </a:r>
          </a:p>
          <a:p>
            <a:pPr marL="586903" indent="-571500" defTabSz="1108984">
              <a:lnSpc>
                <a:spcPts val="5737"/>
              </a:lnSpc>
              <a:buFont typeface="Arial" panose="020B0604020202020204" pitchFamily="34" charset="0"/>
              <a:buChar char="•"/>
            </a:pPr>
            <a:endParaRPr lang="en-GB" sz="3700" spc="-12" dirty="0">
              <a:solidFill>
                <a:srgbClr val="121742"/>
              </a:solidFill>
              <a:latin typeface="Poppins"/>
              <a:cs typeface="Poppins"/>
            </a:endParaRPr>
          </a:p>
          <a:p>
            <a:pPr marL="15403" defTabSz="1108984">
              <a:lnSpc>
                <a:spcPts val="5737"/>
              </a:lnSpc>
            </a:pPr>
            <a:endParaRPr sz="3700" dirty="0">
              <a:latin typeface="Poppins"/>
              <a:cs typeface="Poppin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620052" y="7846603"/>
            <a:ext cx="6564581" cy="4773991"/>
          </a:xfrm>
          <a:prstGeom prst="rect">
            <a:avLst/>
          </a:prstGeom>
        </p:spPr>
        <p:txBody>
          <a:bodyPr vert="horz" wrap="square" lIns="0" tIns="191762" rIns="0" bIns="0" rtlCol="0">
            <a:spAutoFit/>
          </a:bodyPr>
          <a:lstStyle/>
          <a:p>
            <a:pPr marL="15403" defTabSz="1108984">
              <a:spcBef>
                <a:spcPts val="1510"/>
              </a:spcBef>
            </a:pPr>
            <a:r>
              <a:rPr sz="3699" b="1" spc="-42" dirty="0">
                <a:solidFill>
                  <a:srgbClr val="121742"/>
                </a:solidFill>
                <a:latin typeface="Poppins"/>
                <a:cs typeface="Poppins"/>
              </a:rPr>
              <a:t>Working</a:t>
            </a:r>
            <a:r>
              <a:rPr sz="3699" b="1" spc="-103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121742"/>
                </a:solidFill>
                <a:latin typeface="Poppins"/>
                <a:cs typeface="Poppins"/>
              </a:rPr>
              <a:t>to</a:t>
            </a:r>
            <a:r>
              <a:rPr sz="3699" b="1" spc="-103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42" dirty="0">
                <a:solidFill>
                  <a:srgbClr val="121742"/>
                </a:solidFill>
                <a:latin typeface="Poppins"/>
                <a:cs typeface="Poppins"/>
              </a:rPr>
              <a:t>improve</a:t>
            </a:r>
            <a:r>
              <a:rPr sz="3699" b="1" spc="-103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121742"/>
                </a:solidFill>
                <a:latin typeface="Poppins"/>
                <a:cs typeface="Poppins"/>
              </a:rPr>
              <a:t>service</a:t>
            </a:r>
            <a:endParaRPr sz="3699" dirty="0">
              <a:latin typeface="Poppins"/>
              <a:cs typeface="Poppins"/>
            </a:endParaRPr>
          </a:p>
          <a:p>
            <a:pPr marL="395076" indent="-379673" defTabSz="1108984">
              <a:spcBef>
                <a:spcPts val="1389"/>
              </a:spcBef>
              <a:buFontTx/>
              <a:buChar char="•"/>
              <a:tabLst>
                <a:tab pos="395076" algn="l"/>
              </a:tabLst>
            </a:pP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£8m</a:t>
            </a:r>
            <a:r>
              <a:rPr sz="3699" spc="-200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55" dirty="0">
                <a:solidFill>
                  <a:srgbClr val="121742"/>
                </a:solidFill>
                <a:latin typeface="Poppins"/>
                <a:cs typeface="Poppins"/>
              </a:rPr>
              <a:t>invested</a:t>
            </a:r>
            <a:r>
              <a:rPr sz="3699" spc="-18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last</a:t>
            </a:r>
            <a:r>
              <a:rPr sz="3699" spc="-194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24" dirty="0">
                <a:solidFill>
                  <a:srgbClr val="121742"/>
                </a:solidFill>
                <a:latin typeface="Poppins"/>
                <a:cs typeface="Poppins"/>
              </a:rPr>
              <a:t>year</a:t>
            </a:r>
            <a:endParaRPr sz="3699" dirty="0">
              <a:latin typeface="Poppins"/>
              <a:cs typeface="Poppins"/>
            </a:endParaRPr>
          </a:p>
          <a:p>
            <a:pPr marL="394306" marR="746254" indent="-379673" defTabSz="1108984">
              <a:lnSpc>
                <a:spcPts val="3881"/>
              </a:lnSpc>
              <a:spcBef>
                <a:spcPts val="1977"/>
              </a:spcBef>
              <a:buFontTx/>
              <a:buChar char="•"/>
              <a:tabLst>
                <a:tab pos="395846" algn="l"/>
              </a:tabLst>
            </a:pPr>
            <a:r>
              <a:rPr lang="en-GB" sz="3699" spc="-42" dirty="0">
                <a:solidFill>
                  <a:srgbClr val="121742"/>
                </a:solidFill>
                <a:latin typeface="Poppins"/>
                <a:cs typeface="Poppins"/>
              </a:rPr>
              <a:t>A</a:t>
            </a:r>
            <a:r>
              <a:rPr sz="3699" spc="-42" dirty="0" err="1">
                <a:solidFill>
                  <a:srgbClr val="121742"/>
                </a:solidFill>
                <a:latin typeface="Poppins"/>
                <a:cs typeface="Poppins"/>
              </a:rPr>
              <a:t>dditional</a:t>
            </a:r>
            <a:r>
              <a:rPr sz="3699" spc="-146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new</a:t>
            </a:r>
            <a:r>
              <a:rPr sz="3699" spc="-13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42" dirty="0">
                <a:solidFill>
                  <a:srgbClr val="121742"/>
                </a:solidFill>
                <a:latin typeface="Poppins"/>
                <a:cs typeface="Poppins"/>
              </a:rPr>
              <a:t>frontline 	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colleagues</a:t>
            </a:r>
            <a:endParaRPr sz="3699" dirty="0">
              <a:latin typeface="Poppins"/>
              <a:cs typeface="Poppins"/>
            </a:endParaRPr>
          </a:p>
          <a:p>
            <a:pPr marL="394306" marR="1094352" indent="-379673" defTabSz="1108984">
              <a:lnSpc>
                <a:spcPts val="3881"/>
              </a:lnSpc>
              <a:spcBef>
                <a:spcPts val="1953"/>
              </a:spcBef>
              <a:buFontTx/>
              <a:buChar char="•"/>
              <a:tabLst>
                <a:tab pos="395846" algn="l"/>
              </a:tabLst>
            </a:pPr>
            <a:r>
              <a:rPr lang="en-GB" sz="3699" spc="-49" dirty="0">
                <a:solidFill>
                  <a:srgbClr val="121742"/>
                </a:solidFill>
                <a:latin typeface="Poppins"/>
                <a:cs typeface="Poppins"/>
              </a:rPr>
              <a:t>I</a:t>
            </a:r>
            <a:r>
              <a:rPr sz="3699" spc="-49" dirty="0" err="1">
                <a:solidFill>
                  <a:srgbClr val="121742"/>
                </a:solidFill>
                <a:latin typeface="Poppins"/>
                <a:cs typeface="Poppins"/>
              </a:rPr>
              <a:t>mproved</a:t>
            </a:r>
            <a:r>
              <a:rPr sz="3699" spc="-127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91" dirty="0">
                <a:solidFill>
                  <a:srgbClr val="121742"/>
                </a:solidFill>
                <a:latin typeface="Poppins"/>
                <a:cs typeface="Poppins"/>
              </a:rPr>
              <a:t>end-</a:t>
            </a:r>
            <a:r>
              <a:rPr sz="3699" spc="-97" dirty="0">
                <a:solidFill>
                  <a:srgbClr val="121742"/>
                </a:solidFill>
                <a:latin typeface="Poppins"/>
                <a:cs typeface="Poppins"/>
              </a:rPr>
              <a:t>to-</a:t>
            </a:r>
            <a:r>
              <a:rPr sz="3699" spc="-30" dirty="0">
                <a:solidFill>
                  <a:srgbClr val="121742"/>
                </a:solidFill>
                <a:latin typeface="Poppins"/>
                <a:cs typeface="Poppins"/>
              </a:rPr>
              <a:t>end 	customer</a:t>
            </a:r>
            <a:r>
              <a:rPr sz="3699" spc="-194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journeys</a:t>
            </a:r>
            <a:endParaRPr sz="3699" dirty="0">
              <a:latin typeface="Poppins"/>
              <a:cs typeface="Poppins"/>
            </a:endParaRPr>
          </a:p>
          <a:p>
            <a:pPr marL="395076" indent="-379673" defTabSz="1108984">
              <a:spcBef>
                <a:spcPts val="1358"/>
              </a:spcBef>
              <a:buFontTx/>
              <a:buChar char="•"/>
              <a:tabLst>
                <a:tab pos="395076" algn="l"/>
              </a:tabLst>
            </a:pPr>
            <a:r>
              <a:rPr lang="en-GB" sz="3699" spc="-42" dirty="0">
                <a:solidFill>
                  <a:srgbClr val="121742"/>
                </a:solidFill>
                <a:latin typeface="Poppins"/>
                <a:cs typeface="Poppins"/>
              </a:rPr>
              <a:t>I</a:t>
            </a:r>
            <a:r>
              <a:rPr sz="3699" spc="-42" dirty="0" err="1">
                <a:solidFill>
                  <a:srgbClr val="121742"/>
                </a:solidFill>
                <a:latin typeface="Poppins"/>
                <a:cs typeface="Poppins"/>
              </a:rPr>
              <a:t>nterventions</a:t>
            </a:r>
            <a:r>
              <a:rPr sz="3699" spc="-152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to</a:t>
            </a:r>
            <a:r>
              <a:rPr sz="3699" spc="-152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recover</a:t>
            </a:r>
            <a:endParaRPr sz="3699" dirty="0">
              <a:latin typeface="Poppins"/>
              <a:cs typeface="Poppin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6112526" y="7846602"/>
            <a:ext cx="7992074" cy="4040778"/>
          </a:xfrm>
          <a:prstGeom prst="rect">
            <a:avLst/>
          </a:prstGeom>
        </p:spPr>
        <p:txBody>
          <a:bodyPr vert="horz" wrap="square" lIns="0" tIns="191762" rIns="0" bIns="0" rtlCol="0">
            <a:spAutoFit/>
          </a:bodyPr>
          <a:lstStyle/>
          <a:p>
            <a:pPr marL="15403" defTabSz="1108984">
              <a:spcBef>
                <a:spcPts val="1510"/>
              </a:spcBef>
            </a:pPr>
            <a:r>
              <a:rPr sz="3699" b="1" spc="-24" dirty="0">
                <a:solidFill>
                  <a:srgbClr val="121742"/>
                </a:solidFill>
                <a:latin typeface="Poppins"/>
                <a:cs typeface="Poppins"/>
              </a:rPr>
              <a:t>Digital</a:t>
            </a:r>
            <a:r>
              <a:rPr sz="3699" b="1" spc="-13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121742"/>
                </a:solidFill>
                <a:latin typeface="Poppins"/>
                <a:cs typeface="Poppins"/>
              </a:rPr>
              <a:t>service</a:t>
            </a:r>
            <a:r>
              <a:rPr sz="3699" b="1" spc="-133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30" dirty="0">
                <a:solidFill>
                  <a:srgbClr val="121742"/>
                </a:solidFill>
                <a:latin typeface="Poppins"/>
                <a:cs typeface="Poppins"/>
              </a:rPr>
              <a:t>improvements</a:t>
            </a:r>
            <a:endParaRPr sz="3699" dirty="0">
              <a:latin typeface="Poppins"/>
              <a:cs typeface="Poppins"/>
            </a:endParaRPr>
          </a:p>
          <a:p>
            <a:pPr marL="394306" marR="2254935" indent="-379673" defTabSz="1108984">
              <a:lnSpc>
                <a:spcPts val="3881"/>
              </a:lnSpc>
              <a:spcBef>
                <a:spcPts val="1983"/>
              </a:spcBef>
              <a:buFontTx/>
              <a:buChar char="•"/>
              <a:tabLst>
                <a:tab pos="395846" algn="l"/>
              </a:tabLst>
            </a:pPr>
            <a:r>
              <a:rPr lang="en-GB" sz="3699" dirty="0">
                <a:solidFill>
                  <a:srgbClr val="121742"/>
                </a:solidFill>
                <a:latin typeface="Poppins"/>
                <a:cs typeface="Poppins"/>
              </a:rPr>
              <a:t>S</a:t>
            </a: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elf</a:t>
            </a:r>
            <a:r>
              <a:rPr sz="3699" spc="-15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service</a:t>
            </a:r>
            <a:r>
              <a:rPr sz="3699" spc="-15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49" dirty="0">
                <a:solidFill>
                  <a:srgbClr val="121742"/>
                </a:solidFill>
                <a:latin typeface="Poppins"/>
                <a:cs typeface="Poppins"/>
              </a:rPr>
              <a:t>journey 	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development</a:t>
            </a:r>
            <a:endParaRPr lang="en-GB" sz="3699" dirty="0">
              <a:latin typeface="Poppins"/>
              <a:cs typeface="Poppins"/>
            </a:endParaRPr>
          </a:p>
          <a:p>
            <a:pPr marL="394306" marR="2254935" indent="-379673" defTabSz="1108984">
              <a:lnSpc>
                <a:spcPts val="3881"/>
              </a:lnSpc>
              <a:spcBef>
                <a:spcPts val="1983"/>
              </a:spcBef>
              <a:buFontTx/>
              <a:buChar char="•"/>
              <a:tabLst>
                <a:tab pos="395846" algn="l"/>
              </a:tabLst>
            </a:pPr>
            <a:r>
              <a:rPr lang="en-GB" sz="3699" spc="-12" dirty="0">
                <a:solidFill>
                  <a:srgbClr val="121742"/>
                </a:solidFill>
                <a:latin typeface="Poppins"/>
                <a:cs typeface="Poppins"/>
              </a:rPr>
              <a:t>WhatsApp service trial</a:t>
            </a:r>
            <a:endParaRPr sz="3699" dirty="0">
              <a:latin typeface="Poppins"/>
              <a:cs typeface="Poppins"/>
            </a:endParaRPr>
          </a:p>
          <a:p>
            <a:pPr marL="394306" marR="1996172" indent="-379673" defTabSz="1108984">
              <a:lnSpc>
                <a:spcPts val="3881"/>
              </a:lnSpc>
              <a:spcBef>
                <a:spcPts val="1983"/>
              </a:spcBef>
              <a:buFontTx/>
              <a:buChar char="•"/>
              <a:tabLst>
                <a:tab pos="395846" algn="l"/>
              </a:tabLst>
            </a:pPr>
            <a:r>
              <a:rPr lang="en-GB" sz="3699" spc="-24" dirty="0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r>
              <a:rPr sz="3699" spc="-24" dirty="0" err="1">
                <a:solidFill>
                  <a:srgbClr val="121742"/>
                </a:solidFill>
                <a:latin typeface="Poppins"/>
                <a:cs typeface="Poppins"/>
              </a:rPr>
              <a:t>rocess</a:t>
            </a:r>
            <a:r>
              <a:rPr sz="3699" spc="-13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121742"/>
                </a:solidFill>
                <a:latin typeface="Poppins"/>
                <a:cs typeface="Poppins"/>
              </a:rPr>
              <a:t>and</a:t>
            </a:r>
            <a:r>
              <a:rPr sz="3699" spc="-138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spc="-55" dirty="0">
                <a:solidFill>
                  <a:srgbClr val="121742"/>
                </a:solidFill>
                <a:latin typeface="Poppins"/>
                <a:cs typeface="Poppins"/>
              </a:rPr>
              <a:t>system 	</a:t>
            </a:r>
            <a:r>
              <a:rPr sz="3699" spc="-12" dirty="0">
                <a:solidFill>
                  <a:srgbClr val="121742"/>
                </a:solidFill>
                <a:latin typeface="Poppins"/>
                <a:cs typeface="Poppins"/>
              </a:rPr>
              <a:t>improvements</a:t>
            </a:r>
            <a:endParaRPr sz="3699" dirty="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2015" y="2593806"/>
            <a:ext cx="4880308" cy="3938149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6161" defTabSz="1108984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We’ve</a:t>
            </a:r>
            <a:r>
              <a:rPr sz="3153" b="1" spc="12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helped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additional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EDB743"/>
                </a:solidFill>
                <a:latin typeface="Poppins"/>
                <a:cs typeface="Poppins"/>
              </a:rPr>
              <a:t>55,000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customers</a:t>
            </a:r>
            <a:r>
              <a:rPr sz="3153" b="1" spc="12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with</a:t>
            </a:r>
            <a:r>
              <a:rPr sz="3153" b="1" spc="12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FFFFFF"/>
                </a:solidFill>
                <a:latin typeface="Poppins"/>
                <a:cs typeface="Poppins"/>
              </a:rPr>
              <a:t>their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bills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over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past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year.</a:t>
            </a:r>
            <a:endParaRPr lang="en-GB" sz="3153" b="1" spc="-12">
              <a:solidFill>
                <a:srgbClr val="FFFFFF"/>
              </a:solidFill>
              <a:latin typeface="Poppins"/>
              <a:cs typeface="Poppins"/>
            </a:endParaRPr>
          </a:p>
          <a:p>
            <a:pPr marL="15403" marR="6161" defTabSz="1108984">
              <a:lnSpc>
                <a:spcPct val="101499"/>
              </a:lnSpc>
              <a:spcBef>
                <a:spcPts val="109"/>
              </a:spcBef>
            </a:pPr>
            <a:r>
              <a:rPr lang="en-GB" sz="3153" b="1">
                <a:solidFill>
                  <a:srgbClr val="FFFFFF"/>
                </a:solidFill>
                <a:latin typeface="Poppins"/>
                <a:cs typeface="Poppins"/>
              </a:rPr>
              <a:t>We’ve</a:t>
            </a:r>
            <a:r>
              <a:rPr lang="en-GB" sz="3153" b="1" spc="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153" b="1" spc="-12">
                <a:solidFill>
                  <a:srgbClr val="FFFFFF"/>
                </a:solidFill>
                <a:latin typeface="Poppins"/>
                <a:cs typeface="Poppins"/>
              </a:rPr>
              <a:t>supported </a:t>
            </a:r>
            <a:r>
              <a:rPr lang="en-GB" sz="3153" b="1">
                <a:solidFill>
                  <a:srgbClr val="EDB743"/>
                </a:solidFill>
                <a:latin typeface="Poppins"/>
                <a:cs typeface="Poppins"/>
              </a:rPr>
              <a:t>246,000</a:t>
            </a:r>
            <a:r>
              <a:rPr lang="en-GB" sz="3153" b="1" spc="133">
                <a:solidFill>
                  <a:srgbClr val="EDB743"/>
                </a:solidFill>
                <a:latin typeface="Poppins"/>
                <a:cs typeface="Poppins"/>
              </a:rPr>
              <a:t> </a:t>
            </a:r>
            <a:r>
              <a:rPr lang="en-GB" sz="3153" b="1" spc="-12">
                <a:solidFill>
                  <a:srgbClr val="FFFFFF"/>
                </a:solidFill>
                <a:latin typeface="Poppins"/>
                <a:cs typeface="Poppins"/>
              </a:rPr>
              <a:t>customers </a:t>
            </a:r>
            <a:r>
              <a:rPr lang="en-GB" sz="3153" b="1">
                <a:solidFill>
                  <a:srgbClr val="FFFFFF"/>
                </a:solidFill>
                <a:latin typeface="Poppins"/>
                <a:cs typeface="Poppins"/>
              </a:rPr>
              <a:t>with</a:t>
            </a:r>
            <a:r>
              <a:rPr lang="en-GB"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153" b="1">
                <a:solidFill>
                  <a:srgbClr val="EDB743"/>
                </a:solidFill>
                <a:latin typeface="Poppins"/>
                <a:cs typeface="Poppins"/>
              </a:rPr>
              <a:t>£70m</a:t>
            </a:r>
            <a:r>
              <a:rPr lang="en-GB" sz="3153" b="1" spc="79">
                <a:solidFill>
                  <a:srgbClr val="EDB743"/>
                </a:solidFill>
                <a:latin typeface="Poppins"/>
                <a:cs typeface="Poppins"/>
              </a:rPr>
              <a:t> </a:t>
            </a:r>
            <a:r>
              <a:rPr lang="en-GB" sz="3153" b="1">
                <a:solidFill>
                  <a:srgbClr val="FFFFFF"/>
                </a:solidFill>
                <a:latin typeface="Poppins"/>
                <a:cs typeface="Poppins"/>
              </a:rPr>
              <a:t>worth</a:t>
            </a:r>
            <a:r>
              <a:rPr lang="en-GB"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153" b="1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lang="en-GB"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lang="en-GB" sz="3153" b="1" spc="-24">
                <a:solidFill>
                  <a:srgbClr val="FFFFFF"/>
                </a:solidFill>
                <a:latin typeface="Poppins"/>
                <a:cs typeface="Poppins"/>
              </a:rPr>
              <a:t>bill </a:t>
            </a:r>
            <a:r>
              <a:rPr lang="en-GB" sz="3153" b="1">
                <a:solidFill>
                  <a:srgbClr val="FFFFFF"/>
                </a:solidFill>
                <a:latin typeface="Poppins"/>
                <a:cs typeface="Poppins"/>
              </a:rPr>
              <a:t>support.</a:t>
            </a:r>
            <a:endParaRPr sz="3153">
              <a:latin typeface="Poppins"/>
              <a:cs typeface="Poppi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7164" y="1218860"/>
            <a:ext cx="15943212" cy="10583885"/>
            <a:chOff x="1003545" y="1004995"/>
            <a:chExt cx="13145769" cy="8726805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64095" y="1628262"/>
              <a:ext cx="369285" cy="37888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37650" y="1451639"/>
              <a:ext cx="243840" cy="321310"/>
            </a:xfrm>
            <a:custGeom>
              <a:avLst/>
              <a:gdLst/>
              <a:ahLst/>
              <a:cxnLst/>
              <a:rect l="l" t="t" r="r" b="b"/>
              <a:pathLst>
                <a:path w="243839" h="321310">
                  <a:moveTo>
                    <a:pt x="78751" y="233553"/>
                  </a:moveTo>
                  <a:lnTo>
                    <a:pt x="150089" y="304901"/>
                  </a:lnTo>
                  <a:lnTo>
                    <a:pt x="168355" y="317085"/>
                  </a:lnTo>
                  <a:lnTo>
                    <a:pt x="189081" y="321224"/>
                  </a:lnTo>
                  <a:lnTo>
                    <a:pt x="209767" y="317304"/>
                  </a:lnTo>
                  <a:lnTo>
                    <a:pt x="227909" y="305310"/>
                  </a:lnTo>
                  <a:lnTo>
                    <a:pt x="239903" y="287172"/>
                  </a:lnTo>
                  <a:lnTo>
                    <a:pt x="243822" y="266486"/>
                  </a:lnTo>
                  <a:lnTo>
                    <a:pt x="239680" y="245757"/>
                  </a:lnTo>
                  <a:lnTo>
                    <a:pt x="227490" y="227490"/>
                  </a:lnTo>
                  <a:lnTo>
                    <a:pt x="0" y="0"/>
                  </a:lnTo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2271" y="1733285"/>
              <a:ext cx="223703" cy="2237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33073" y="1034522"/>
              <a:ext cx="1337310" cy="645160"/>
            </a:xfrm>
            <a:custGeom>
              <a:avLst/>
              <a:gdLst/>
              <a:ahLst/>
              <a:cxnLst/>
              <a:rect l="l" t="t" r="r" b="b"/>
              <a:pathLst>
                <a:path w="1337310" h="645160">
                  <a:moveTo>
                    <a:pt x="804577" y="417116"/>
                  </a:moveTo>
                  <a:lnTo>
                    <a:pt x="778235" y="399542"/>
                  </a:lnTo>
                  <a:lnTo>
                    <a:pt x="748342" y="393571"/>
                  </a:lnTo>
                  <a:lnTo>
                    <a:pt x="718510" y="399221"/>
                  </a:lnTo>
                  <a:lnTo>
                    <a:pt x="692350" y="416509"/>
                  </a:lnTo>
                  <a:lnTo>
                    <a:pt x="676487" y="432383"/>
                  </a:lnTo>
                  <a:lnTo>
                    <a:pt x="624090" y="484779"/>
                  </a:lnTo>
                  <a:lnTo>
                    <a:pt x="597414" y="502413"/>
                  </a:lnTo>
                  <a:lnTo>
                    <a:pt x="566991" y="508175"/>
                  </a:lnTo>
                  <a:lnTo>
                    <a:pt x="536504" y="502085"/>
                  </a:lnTo>
                  <a:lnTo>
                    <a:pt x="509633" y="484161"/>
                  </a:lnTo>
                  <a:lnTo>
                    <a:pt x="499361" y="473879"/>
                  </a:lnTo>
                  <a:lnTo>
                    <a:pt x="481438" y="447015"/>
                  </a:lnTo>
                  <a:lnTo>
                    <a:pt x="475348" y="416531"/>
                  </a:lnTo>
                  <a:lnTo>
                    <a:pt x="481110" y="386113"/>
                  </a:lnTo>
                  <a:lnTo>
                    <a:pt x="629797" y="219164"/>
                  </a:lnTo>
                  <a:lnTo>
                    <a:pt x="679964" y="195708"/>
                  </a:lnTo>
                  <a:lnTo>
                    <a:pt x="699156" y="194443"/>
                  </a:lnTo>
                  <a:lnTo>
                    <a:pt x="884355" y="194589"/>
                  </a:lnTo>
                  <a:lnTo>
                    <a:pt x="889077" y="194348"/>
                  </a:lnTo>
                  <a:lnTo>
                    <a:pt x="893527" y="192380"/>
                  </a:lnTo>
                  <a:lnTo>
                    <a:pt x="896857" y="189050"/>
                  </a:lnTo>
                  <a:lnTo>
                    <a:pt x="1067344" y="18563"/>
                  </a:lnTo>
                  <a:lnTo>
                    <a:pt x="1087887" y="4984"/>
                  </a:lnTo>
                  <a:lnTo>
                    <a:pt x="1134787" y="5237"/>
                  </a:lnTo>
                  <a:lnTo>
                    <a:pt x="1318331" y="181888"/>
                  </a:lnTo>
                  <a:lnTo>
                    <a:pt x="1336821" y="226057"/>
                  </a:lnTo>
                  <a:lnTo>
                    <a:pt x="1332383" y="249483"/>
                  </a:lnTo>
                  <a:lnTo>
                    <a:pt x="1318802" y="270021"/>
                  </a:lnTo>
                  <a:lnTo>
                    <a:pt x="1149771" y="439063"/>
                  </a:lnTo>
                  <a:lnTo>
                    <a:pt x="1145383" y="443451"/>
                  </a:lnTo>
                  <a:lnTo>
                    <a:pt x="1141687" y="448477"/>
                  </a:lnTo>
                  <a:lnTo>
                    <a:pt x="1138797" y="453984"/>
                  </a:lnTo>
                  <a:lnTo>
                    <a:pt x="1114013" y="501281"/>
                  </a:lnTo>
                  <a:lnTo>
                    <a:pt x="1032068" y="644607"/>
                  </a:lnTo>
                </a:path>
                <a:path w="1337310" h="645160">
                  <a:moveTo>
                    <a:pt x="675199" y="194306"/>
                  </a:moveTo>
                  <a:lnTo>
                    <a:pt x="447918" y="192244"/>
                  </a:lnTo>
                  <a:lnTo>
                    <a:pt x="443185" y="191961"/>
                  </a:lnTo>
                  <a:lnTo>
                    <a:pt x="438714" y="189940"/>
                  </a:lnTo>
                  <a:lnTo>
                    <a:pt x="435353" y="186579"/>
                  </a:lnTo>
                  <a:lnTo>
                    <a:pt x="267264" y="18490"/>
                  </a:lnTo>
                  <a:lnTo>
                    <a:pt x="246574" y="4688"/>
                  </a:lnTo>
                  <a:lnTo>
                    <a:pt x="223099" y="0"/>
                  </a:lnTo>
                  <a:lnTo>
                    <a:pt x="199673" y="4438"/>
                  </a:lnTo>
                  <a:lnTo>
                    <a:pt x="179130" y="18019"/>
                  </a:lnTo>
                  <a:lnTo>
                    <a:pt x="18015" y="179134"/>
                  </a:lnTo>
                  <a:lnTo>
                    <a:pt x="4436" y="199677"/>
                  </a:lnTo>
                  <a:lnTo>
                    <a:pt x="0" y="223103"/>
                  </a:lnTo>
                  <a:lnTo>
                    <a:pt x="4689" y="246578"/>
                  </a:lnTo>
                  <a:lnTo>
                    <a:pt x="18486" y="267268"/>
                  </a:lnTo>
                  <a:lnTo>
                    <a:pt x="185109" y="433891"/>
                  </a:lnTo>
                  <a:lnTo>
                    <a:pt x="189549" y="438320"/>
                  </a:lnTo>
                  <a:lnTo>
                    <a:pt x="193297" y="443388"/>
                  </a:lnTo>
                  <a:lnTo>
                    <a:pt x="196240" y="448916"/>
                  </a:lnTo>
                  <a:lnTo>
                    <a:pt x="221527" y="496486"/>
                  </a:lnTo>
                  <a:lnTo>
                    <a:pt x="305022" y="640701"/>
                  </a:lnTo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5899" y="1562668"/>
              <a:ext cx="444471" cy="44447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957529" y="4231806"/>
              <a:ext cx="4191635" cy="5499735"/>
            </a:xfrm>
            <a:custGeom>
              <a:avLst/>
              <a:gdLst/>
              <a:ahLst/>
              <a:cxnLst/>
              <a:rect l="l" t="t" r="r" b="b"/>
              <a:pathLst>
                <a:path w="4191634" h="5499734">
                  <a:moveTo>
                    <a:pt x="3225807" y="0"/>
                  </a:moveTo>
                  <a:lnTo>
                    <a:pt x="3189903" y="17014"/>
                  </a:lnTo>
                  <a:lnTo>
                    <a:pt x="3149945" y="53185"/>
                  </a:lnTo>
                  <a:lnTo>
                    <a:pt x="2429632" y="850365"/>
                  </a:lnTo>
                  <a:lnTo>
                    <a:pt x="445504" y="850365"/>
                  </a:lnTo>
                  <a:lnTo>
                    <a:pt x="396960" y="853010"/>
                  </a:lnTo>
                  <a:lnTo>
                    <a:pt x="349930" y="860762"/>
                  </a:lnTo>
                  <a:lnTo>
                    <a:pt x="304687" y="873346"/>
                  </a:lnTo>
                  <a:lnTo>
                    <a:pt x="261501" y="890488"/>
                  </a:lnTo>
                  <a:lnTo>
                    <a:pt x="220645" y="911911"/>
                  </a:lnTo>
                  <a:lnTo>
                    <a:pt x="182391" y="937341"/>
                  </a:lnTo>
                  <a:lnTo>
                    <a:pt x="147009" y="966504"/>
                  </a:lnTo>
                  <a:lnTo>
                    <a:pt x="114773" y="999123"/>
                  </a:lnTo>
                  <a:lnTo>
                    <a:pt x="85953" y="1034925"/>
                  </a:lnTo>
                  <a:lnTo>
                    <a:pt x="60822" y="1073633"/>
                  </a:lnTo>
                  <a:lnTo>
                    <a:pt x="39650" y="1114974"/>
                  </a:lnTo>
                  <a:lnTo>
                    <a:pt x="22711" y="1158672"/>
                  </a:lnTo>
                  <a:lnTo>
                    <a:pt x="10275" y="1204451"/>
                  </a:lnTo>
                  <a:lnTo>
                    <a:pt x="2614" y="1252038"/>
                  </a:lnTo>
                  <a:lnTo>
                    <a:pt x="0" y="1301157"/>
                  </a:lnTo>
                  <a:lnTo>
                    <a:pt x="0" y="5048645"/>
                  </a:lnTo>
                  <a:lnTo>
                    <a:pt x="2614" y="5097764"/>
                  </a:lnTo>
                  <a:lnTo>
                    <a:pt x="10275" y="5145351"/>
                  </a:lnTo>
                  <a:lnTo>
                    <a:pt x="22711" y="5191131"/>
                  </a:lnTo>
                  <a:lnTo>
                    <a:pt x="39650" y="5234828"/>
                  </a:lnTo>
                  <a:lnTo>
                    <a:pt x="60822" y="5276169"/>
                  </a:lnTo>
                  <a:lnTo>
                    <a:pt x="85953" y="5314877"/>
                  </a:lnTo>
                  <a:lnTo>
                    <a:pt x="114773" y="5350679"/>
                  </a:lnTo>
                  <a:lnTo>
                    <a:pt x="147009" y="5383298"/>
                  </a:lnTo>
                  <a:lnTo>
                    <a:pt x="182391" y="5412461"/>
                  </a:lnTo>
                  <a:lnTo>
                    <a:pt x="220645" y="5437891"/>
                  </a:lnTo>
                  <a:lnTo>
                    <a:pt x="261501" y="5459315"/>
                  </a:lnTo>
                  <a:lnTo>
                    <a:pt x="304687" y="5476456"/>
                  </a:lnTo>
                  <a:lnTo>
                    <a:pt x="349930" y="5489040"/>
                  </a:lnTo>
                  <a:lnTo>
                    <a:pt x="396960" y="5496792"/>
                  </a:lnTo>
                  <a:lnTo>
                    <a:pt x="445504" y="5499438"/>
                  </a:lnTo>
                  <a:lnTo>
                    <a:pt x="3745749" y="5499438"/>
                  </a:lnTo>
                  <a:lnTo>
                    <a:pt x="3794292" y="5496792"/>
                  </a:lnTo>
                  <a:lnTo>
                    <a:pt x="3841320" y="5489040"/>
                  </a:lnTo>
                  <a:lnTo>
                    <a:pt x="3886563" y="5476456"/>
                  </a:lnTo>
                  <a:lnTo>
                    <a:pt x="3929748" y="5459315"/>
                  </a:lnTo>
                  <a:lnTo>
                    <a:pt x="3970604" y="5437891"/>
                  </a:lnTo>
                  <a:lnTo>
                    <a:pt x="4008858" y="5412461"/>
                  </a:lnTo>
                  <a:lnTo>
                    <a:pt x="4044240" y="5383298"/>
                  </a:lnTo>
                  <a:lnTo>
                    <a:pt x="4076477" y="5350679"/>
                  </a:lnTo>
                  <a:lnTo>
                    <a:pt x="4105297" y="5314877"/>
                  </a:lnTo>
                  <a:lnTo>
                    <a:pt x="4130429" y="5276169"/>
                  </a:lnTo>
                  <a:lnTo>
                    <a:pt x="4151602" y="5234828"/>
                  </a:lnTo>
                  <a:lnTo>
                    <a:pt x="4168542" y="5191131"/>
                  </a:lnTo>
                  <a:lnTo>
                    <a:pt x="4180979" y="5145351"/>
                  </a:lnTo>
                  <a:lnTo>
                    <a:pt x="4188640" y="5097764"/>
                  </a:lnTo>
                  <a:lnTo>
                    <a:pt x="4191254" y="5048645"/>
                  </a:lnTo>
                  <a:lnTo>
                    <a:pt x="4191254" y="1301157"/>
                  </a:lnTo>
                  <a:lnTo>
                    <a:pt x="4188640" y="1252038"/>
                  </a:lnTo>
                  <a:lnTo>
                    <a:pt x="4180979" y="1204451"/>
                  </a:lnTo>
                  <a:lnTo>
                    <a:pt x="4168542" y="1158672"/>
                  </a:lnTo>
                  <a:lnTo>
                    <a:pt x="4151602" y="1114974"/>
                  </a:lnTo>
                  <a:lnTo>
                    <a:pt x="4130429" y="1073633"/>
                  </a:lnTo>
                  <a:lnTo>
                    <a:pt x="4105297" y="1034925"/>
                  </a:lnTo>
                  <a:lnTo>
                    <a:pt x="4076477" y="999123"/>
                  </a:lnTo>
                  <a:lnTo>
                    <a:pt x="4044240" y="966504"/>
                  </a:lnTo>
                  <a:lnTo>
                    <a:pt x="4008858" y="937341"/>
                  </a:lnTo>
                  <a:lnTo>
                    <a:pt x="3970604" y="911911"/>
                  </a:lnTo>
                  <a:lnTo>
                    <a:pt x="3929748" y="890488"/>
                  </a:lnTo>
                  <a:lnTo>
                    <a:pt x="3886563" y="873346"/>
                  </a:lnTo>
                  <a:lnTo>
                    <a:pt x="3841320" y="860762"/>
                  </a:lnTo>
                  <a:lnTo>
                    <a:pt x="3794292" y="853010"/>
                  </a:lnTo>
                  <a:lnTo>
                    <a:pt x="3745749" y="850365"/>
                  </a:lnTo>
                  <a:lnTo>
                    <a:pt x="3289994" y="850365"/>
                  </a:lnTo>
                  <a:lnTo>
                    <a:pt x="3302568" y="816547"/>
                  </a:lnTo>
                  <a:lnTo>
                    <a:pt x="3304873" y="781124"/>
                  </a:lnTo>
                  <a:lnTo>
                    <a:pt x="3302300" y="744616"/>
                  </a:lnTo>
                  <a:lnTo>
                    <a:pt x="3300245" y="707542"/>
                  </a:lnTo>
                  <a:lnTo>
                    <a:pt x="3300245" y="112240"/>
                  </a:lnTo>
                  <a:lnTo>
                    <a:pt x="3294876" y="58261"/>
                  </a:lnTo>
                  <a:lnTo>
                    <a:pt x="3279726" y="21186"/>
                  </a:lnTo>
                  <a:lnTo>
                    <a:pt x="3256225" y="1578"/>
                  </a:lnTo>
                  <a:lnTo>
                    <a:pt x="3225807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569134" y="8677317"/>
            <a:ext cx="3794426" cy="2463129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971902" defTabSz="1108984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We’ve</a:t>
            </a:r>
            <a:r>
              <a:rPr sz="3153" b="1" spc="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added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</a:t>
            </a:r>
            <a:r>
              <a:rPr sz="3153" b="1" spc="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additional</a:t>
            </a:r>
            <a:endParaRPr sz="3153">
              <a:latin typeface="Poppins"/>
              <a:cs typeface="Poppins"/>
            </a:endParaRPr>
          </a:p>
          <a:p>
            <a:pPr marL="15403" marR="6161" defTabSz="1108984">
              <a:lnSpc>
                <a:spcPct val="101499"/>
              </a:lnSpc>
            </a:pPr>
            <a:r>
              <a:rPr sz="3153" b="1">
                <a:solidFill>
                  <a:srgbClr val="EDB743"/>
                </a:solidFill>
                <a:latin typeface="Poppins"/>
                <a:cs typeface="Poppins"/>
              </a:rPr>
              <a:t>80,000</a:t>
            </a:r>
            <a:r>
              <a:rPr sz="3153" b="1" spc="-6">
                <a:solidFill>
                  <a:srgbClr val="EDB743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customers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153" b="1" spc="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Priority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Services</a:t>
            </a:r>
            <a:r>
              <a:rPr sz="3153" b="1" spc="13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Register.</a:t>
            </a:r>
            <a:endParaRPr sz="3153">
              <a:latin typeface="Poppins"/>
              <a:cs typeface="Poppin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584538" y="6591472"/>
            <a:ext cx="1778228" cy="1939185"/>
            <a:chOff x="10376366" y="5434913"/>
            <a:chExt cx="1466215" cy="1598930"/>
          </a:xfrm>
        </p:grpSpPr>
        <p:sp>
          <p:nvSpPr>
            <p:cNvPr id="12" name="object 12"/>
            <p:cNvSpPr/>
            <p:nvPr/>
          </p:nvSpPr>
          <p:spPr>
            <a:xfrm>
              <a:off x="10405685" y="5922364"/>
              <a:ext cx="434340" cy="434340"/>
            </a:xfrm>
            <a:custGeom>
              <a:avLst/>
              <a:gdLst/>
              <a:ahLst/>
              <a:cxnLst/>
              <a:rect l="l" t="t" r="r" b="b"/>
              <a:pathLst>
                <a:path w="434340" h="434339">
                  <a:moveTo>
                    <a:pt x="216956" y="0"/>
                  </a:moveTo>
                  <a:lnTo>
                    <a:pt x="167211" y="5729"/>
                  </a:lnTo>
                  <a:lnTo>
                    <a:pt x="121546" y="22050"/>
                  </a:lnTo>
                  <a:lnTo>
                    <a:pt x="81262" y="47660"/>
                  </a:lnTo>
                  <a:lnTo>
                    <a:pt x="47664" y="81258"/>
                  </a:lnTo>
                  <a:lnTo>
                    <a:pt x="22052" y="121541"/>
                  </a:lnTo>
                  <a:lnTo>
                    <a:pt x="5730" y="167208"/>
                  </a:lnTo>
                  <a:lnTo>
                    <a:pt x="0" y="216956"/>
                  </a:lnTo>
                  <a:lnTo>
                    <a:pt x="5730" y="266701"/>
                  </a:lnTo>
                  <a:lnTo>
                    <a:pt x="22052" y="312367"/>
                  </a:lnTo>
                  <a:lnTo>
                    <a:pt x="47664" y="352650"/>
                  </a:lnTo>
                  <a:lnTo>
                    <a:pt x="81262" y="386249"/>
                  </a:lnTo>
                  <a:lnTo>
                    <a:pt x="121546" y="411861"/>
                  </a:lnTo>
                  <a:lnTo>
                    <a:pt x="167211" y="428183"/>
                  </a:lnTo>
                  <a:lnTo>
                    <a:pt x="216956" y="433913"/>
                  </a:lnTo>
                  <a:lnTo>
                    <a:pt x="266705" y="428183"/>
                  </a:lnTo>
                  <a:lnTo>
                    <a:pt x="312371" y="411861"/>
                  </a:lnTo>
                  <a:lnTo>
                    <a:pt x="352655" y="386249"/>
                  </a:lnTo>
                  <a:lnTo>
                    <a:pt x="386252" y="352650"/>
                  </a:lnTo>
                  <a:lnTo>
                    <a:pt x="411862" y="312367"/>
                  </a:lnTo>
                  <a:lnTo>
                    <a:pt x="428183" y="266701"/>
                  </a:lnTo>
                  <a:lnTo>
                    <a:pt x="433913" y="216956"/>
                  </a:lnTo>
                  <a:lnTo>
                    <a:pt x="428183" y="167208"/>
                  </a:lnTo>
                  <a:lnTo>
                    <a:pt x="411862" y="121541"/>
                  </a:lnTo>
                  <a:lnTo>
                    <a:pt x="386252" y="81258"/>
                  </a:lnTo>
                  <a:lnTo>
                    <a:pt x="352655" y="47660"/>
                  </a:lnTo>
                  <a:lnTo>
                    <a:pt x="312371" y="22050"/>
                  </a:lnTo>
                  <a:lnTo>
                    <a:pt x="266705" y="5729"/>
                  </a:lnTo>
                  <a:lnTo>
                    <a:pt x="216956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05685" y="5922364"/>
              <a:ext cx="434340" cy="434340"/>
            </a:xfrm>
            <a:custGeom>
              <a:avLst/>
              <a:gdLst/>
              <a:ahLst/>
              <a:cxnLst/>
              <a:rect l="l" t="t" r="r" b="b"/>
              <a:pathLst>
                <a:path w="434340" h="434339">
                  <a:moveTo>
                    <a:pt x="216956" y="433913"/>
                  </a:moveTo>
                  <a:lnTo>
                    <a:pt x="266705" y="428183"/>
                  </a:lnTo>
                  <a:lnTo>
                    <a:pt x="312371" y="411861"/>
                  </a:lnTo>
                  <a:lnTo>
                    <a:pt x="352655" y="386249"/>
                  </a:lnTo>
                  <a:lnTo>
                    <a:pt x="386252" y="352650"/>
                  </a:lnTo>
                  <a:lnTo>
                    <a:pt x="411862" y="312367"/>
                  </a:lnTo>
                  <a:lnTo>
                    <a:pt x="428183" y="266701"/>
                  </a:lnTo>
                  <a:lnTo>
                    <a:pt x="433913" y="216956"/>
                  </a:lnTo>
                  <a:lnTo>
                    <a:pt x="428183" y="167208"/>
                  </a:lnTo>
                  <a:lnTo>
                    <a:pt x="411862" y="121541"/>
                  </a:lnTo>
                  <a:lnTo>
                    <a:pt x="386252" y="81258"/>
                  </a:lnTo>
                  <a:lnTo>
                    <a:pt x="352655" y="47660"/>
                  </a:lnTo>
                  <a:lnTo>
                    <a:pt x="312371" y="22050"/>
                  </a:lnTo>
                  <a:lnTo>
                    <a:pt x="266705" y="5729"/>
                  </a:lnTo>
                  <a:lnTo>
                    <a:pt x="216956" y="0"/>
                  </a:lnTo>
                  <a:lnTo>
                    <a:pt x="167211" y="5729"/>
                  </a:lnTo>
                  <a:lnTo>
                    <a:pt x="121546" y="22050"/>
                  </a:lnTo>
                  <a:lnTo>
                    <a:pt x="81262" y="47660"/>
                  </a:lnTo>
                  <a:lnTo>
                    <a:pt x="47664" y="81258"/>
                  </a:lnTo>
                  <a:lnTo>
                    <a:pt x="22052" y="121541"/>
                  </a:lnTo>
                  <a:lnTo>
                    <a:pt x="5730" y="167208"/>
                  </a:lnTo>
                  <a:lnTo>
                    <a:pt x="0" y="216956"/>
                  </a:lnTo>
                  <a:lnTo>
                    <a:pt x="5730" y="266701"/>
                  </a:lnTo>
                  <a:lnTo>
                    <a:pt x="22052" y="312367"/>
                  </a:lnTo>
                  <a:lnTo>
                    <a:pt x="47664" y="352650"/>
                  </a:lnTo>
                  <a:lnTo>
                    <a:pt x="81262" y="386249"/>
                  </a:lnTo>
                  <a:lnTo>
                    <a:pt x="121546" y="411861"/>
                  </a:lnTo>
                  <a:lnTo>
                    <a:pt x="167211" y="428183"/>
                  </a:lnTo>
                  <a:lnTo>
                    <a:pt x="216956" y="433913"/>
                  </a:lnTo>
                  <a:close/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4" name="object 14"/>
            <p:cNvSpPr/>
            <p:nvPr/>
          </p:nvSpPr>
          <p:spPr>
            <a:xfrm>
              <a:off x="10983471" y="6345739"/>
              <a:ext cx="241935" cy="443230"/>
            </a:xfrm>
            <a:custGeom>
              <a:avLst/>
              <a:gdLst/>
              <a:ahLst/>
              <a:cxnLst/>
              <a:rect l="l" t="t" r="r" b="b"/>
              <a:pathLst>
                <a:path w="241934" h="443229">
                  <a:moveTo>
                    <a:pt x="126739" y="0"/>
                  </a:moveTo>
                  <a:lnTo>
                    <a:pt x="114949" y="0"/>
                  </a:lnTo>
                  <a:lnTo>
                    <a:pt x="48494" y="2560"/>
                  </a:lnTo>
                  <a:lnTo>
                    <a:pt x="14368" y="20482"/>
                  </a:lnTo>
                  <a:lnTo>
                    <a:pt x="1796" y="69127"/>
                  </a:lnTo>
                  <a:lnTo>
                    <a:pt x="0" y="163858"/>
                  </a:lnTo>
                  <a:lnTo>
                    <a:pt x="0" y="442614"/>
                  </a:lnTo>
                  <a:lnTo>
                    <a:pt x="113504" y="442614"/>
                  </a:lnTo>
                  <a:lnTo>
                    <a:pt x="241699" y="442614"/>
                  </a:lnTo>
                  <a:lnTo>
                    <a:pt x="241699" y="163858"/>
                  </a:lnTo>
                  <a:lnTo>
                    <a:pt x="239903" y="69127"/>
                  </a:lnTo>
                  <a:lnTo>
                    <a:pt x="227329" y="20482"/>
                  </a:lnTo>
                  <a:lnTo>
                    <a:pt x="193200" y="2560"/>
                  </a:lnTo>
                  <a:lnTo>
                    <a:pt x="126739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5" name="object 15"/>
            <p:cNvSpPr/>
            <p:nvPr/>
          </p:nvSpPr>
          <p:spPr>
            <a:xfrm>
              <a:off x="10983471" y="6345739"/>
              <a:ext cx="241935" cy="443230"/>
            </a:xfrm>
            <a:custGeom>
              <a:avLst/>
              <a:gdLst/>
              <a:ahLst/>
              <a:cxnLst/>
              <a:rect l="l" t="t" r="r" b="b"/>
              <a:pathLst>
                <a:path w="241934" h="443229">
                  <a:moveTo>
                    <a:pt x="113504" y="442614"/>
                  </a:moveTo>
                  <a:lnTo>
                    <a:pt x="128184" y="442614"/>
                  </a:lnTo>
                  <a:lnTo>
                    <a:pt x="241699" y="442614"/>
                  </a:lnTo>
                  <a:lnTo>
                    <a:pt x="241699" y="163858"/>
                  </a:lnTo>
                  <a:lnTo>
                    <a:pt x="239903" y="69127"/>
                  </a:lnTo>
                  <a:lnTo>
                    <a:pt x="227329" y="20482"/>
                  </a:lnTo>
                  <a:lnTo>
                    <a:pt x="193200" y="2560"/>
                  </a:lnTo>
                  <a:lnTo>
                    <a:pt x="126739" y="0"/>
                  </a:lnTo>
                  <a:lnTo>
                    <a:pt x="114949" y="0"/>
                  </a:lnTo>
                  <a:lnTo>
                    <a:pt x="48494" y="2560"/>
                  </a:lnTo>
                  <a:lnTo>
                    <a:pt x="14368" y="20482"/>
                  </a:lnTo>
                  <a:lnTo>
                    <a:pt x="1796" y="69127"/>
                  </a:lnTo>
                  <a:lnTo>
                    <a:pt x="0" y="163858"/>
                  </a:lnTo>
                  <a:lnTo>
                    <a:pt x="0" y="352450"/>
                  </a:lnTo>
                  <a:lnTo>
                    <a:pt x="0" y="442614"/>
                  </a:lnTo>
                  <a:lnTo>
                    <a:pt x="113504" y="442614"/>
                  </a:lnTo>
                  <a:close/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29314" y="5464232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7" name="object 17"/>
            <p:cNvSpPr/>
            <p:nvPr/>
          </p:nvSpPr>
          <p:spPr>
            <a:xfrm>
              <a:off x="10629314" y="5464232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  <a:close/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638420" y="5779945"/>
              <a:ext cx="932815" cy="128270"/>
            </a:xfrm>
            <a:custGeom>
              <a:avLst/>
              <a:gdLst/>
              <a:ahLst/>
              <a:cxnLst/>
              <a:rect l="l" t="t" r="r" b="b"/>
              <a:pathLst>
                <a:path w="932815" h="128270">
                  <a:moveTo>
                    <a:pt x="0" y="128226"/>
                  </a:moveTo>
                  <a:lnTo>
                    <a:pt x="46999" y="115589"/>
                  </a:lnTo>
                  <a:lnTo>
                    <a:pt x="92471" y="99240"/>
                  </a:lnTo>
                  <a:lnTo>
                    <a:pt x="136260" y="79344"/>
                  </a:lnTo>
                  <a:lnTo>
                    <a:pt x="178207" y="56063"/>
                  </a:lnTo>
                  <a:lnTo>
                    <a:pt x="218156" y="29560"/>
                  </a:lnTo>
                  <a:lnTo>
                    <a:pt x="255950" y="0"/>
                  </a:lnTo>
                  <a:lnTo>
                    <a:pt x="286702" y="34712"/>
                  </a:lnTo>
                  <a:lnTo>
                    <a:pt x="321955" y="64414"/>
                  </a:lnTo>
                  <a:lnTo>
                    <a:pt x="361164" y="88526"/>
                  </a:lnTo>
                  <a:lnTo>
                    <a:pt x="403781" y="106466"/>
                  </a:lnTo>
                  <a:lnTo>
                    <a:pt x="449259" y="117655"/>
                  </a:lnTo>
                  <a:lnTo>
                    <a:pt x="497052" y="121514"/>
                  </a:lnTo>
                  <a:lnTo>
                    <a:pt x="932725" y="121514"/>
                  </a:lnTo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9" name="object 19"/>
            <p:cNvSpPr/>
            <p:nvPr/>
          </p:nvSpPr>
          <p:spPr>
            <a:xfrm>
              <a:off x="10668976" y="6705828"/>
              <a:ext cx="871219" cy="203835"/>
            </a:xfrm>
            <a:custGeom>
              <a:avLst/>
              <a:gdLst/>
              <a:ahLst/>
              <a:cxnLst/>
              <a:rect l="l" t="t" r="r" b="b"/>
              <a:pathLst>
                <a:path w="871220" h="203834">
                  <a:moveTo>
                    <a:pt x="177812" y="0"/>
                  </a:moveTo>
                  <a:lnTo>
                    <a:pt x="121430" y="20261"/>
                  </a:lnTo>
                  <a:lnTo>
                    <a:pt x="70420" y="81864"/>
                  </a:lnTo>
                  <a:lnTo>
                    <a:pt x="0" y="203699"/>
                  </a:lnTo>
                  <a:lnTo>
                    <a:pt x="870685" y="203699"/>
                  </a:lnTo>
                  <a:lnTo>
                    <a:pt x="779661" y="83198"/>
                  </a:lnTo>
                  <a:lnTo>
                    <a:pt x="694312" y="23819"/>
                  </a:lnTo>
                  <a:lnTo>
                    <a:pt x="631060" y="4002"/>
                  </a:lnTo>
                  <a:lnTo>
                    <a:pt x="264347" y="2187"/>
                  </a:lnTo>
                  <a:lnTo>
                    <a:pt x="177812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0" name="object 20"/>
            <p:cNvSpPr/>
            <p:nvPr/>
          </p:nvSpPr>
          <p:spPr>
            <a:xfrm>
              <a:off x="10668976" y="6705828"/>
              <a:ext cx="871219" cy="203835"/>
            </a:xfrm>
            <a:custGeom>
              <a:avLst/>
              <a:gdLst/>
              <a:ahLst/>
              <a:cxnLst/>
              <a:rect l="l" t="t" r="r" b="b"/>
              <a:pathLst>
                <a:path w="871220" h="203834">
                  <a:moveTo>
                    <a:pt x="870685" y="203699"/>
                  </a:moveTo>
                  <a:lnTo>
                    <a:pt x="779661" y="83198"/>
                  </a:lnTo>
                  <a:lnTo>
                    <a:pt x="694312" y="23819"/>
                  </a:lnTo>
                  <a:lnTo>
                    <a:pt x="631060" y="4002"/>
                  </a:lnTo>
                  <a:lnTo>
                    <a:pt x="606327" y="2187"/>
                  </a:lnTo>
                  <a:lnTo>
                    <a:pt x="264347" y="2187"/>
                  </a:lnTo>
                  <a:lnTo>
                    <a:pt x="177812" y="0"/>
                  </a:lnTo>
                  <a:lnTo>
                    <a:pt x="121430" y="20261"/>
                  </a:lnTo>
                  <a:lnTo>
                    <a:pt x="70420" y="81864"/>
                  </a:lnTo>
                  <a:lnTo>
                    <a:pt x="0" y="203699"/>
                  </a:lnTo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223815" y="5990942"/>
              <a:ext cx="92143" cy="9214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92663" y="5990942"/>
              <a:ext cx="92143" cy="9214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093974" y="6035166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21242"/>
                  </a:lnTo>
                  <a:lnTo>
                    <a:pt x="4690" y="125933"/>
                  </a:lnTo>
                  <a:lnTo>
                    <a:pt x="56291" y="1259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4" name="object 24"/>
            <p:cNvSpPr/>
            <p:nvPr/>
          </p:nvSpPr>
          <p:spPr>
            <a:xfrm>
              <a:off x="11093974" y="6035166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15462"/>
                  </a:lnTo>
                  <a:lnTo>
                    <a:pt x="0" y="121242"/>
                  </a:lnTo>
                  <a:lnTo>
                    <a:pt x="4690" y="125933"/>
                  </a:lnTo>
                  <a:lnTo>
                    <a:pt x="10470" y="125933"/>
                  </a:lnTo>
                  <a:lnTo>
                    <a:pt x="56291" y="125933"/>
                  </a:lnTo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9560" y="6277978"/>
              <a:ext cx="229511" cy="957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441508" y="6495106"/>
              <a:ext cx="262890" cy="438150"/>
            </a:xfrm>
            <a:custGeom>
              <a:avLst/>
              <a:gdLst/>
              <a:ahLst/>
              <a:cxnLst/>
              <a:rect l="l" t="t" r="r" b="b"/>
              <a:pathLst>
                <a:path w="262890" h="438150">
                  <a:moveTo>
                    <a:pt x="0" y="164256"/>
                  </a:moveTo>
                  <a:lnTo>
                    <a:pt x="6693" y="112337"/>
                  </a:lnTo>
                  <a:lnTo>
                    <a:pt x="25331" y="67247"/>
                  </a:lnTo>
                  <a:lnTo>
                    <a:pt x="53751" y="31691"/>
                  </a:lnTo>
                  <a:lnTo>
                    <a:pt x="89790" y="8373"/>
                  </a:lnTo>
                  <a:lnTo>
                    <a:pt x="131283" y="0"/>
                  </a:lnTo>
                  <a:lnTo>
                    <a:pt x="172777" y="8373"/>
                  </a:lnTo>
                  <a:lnTo>
                    <a:pt x="208816" y="31691"/>
                  </a:lnTo>
                  <a:lnTo>
                    <a:pt x="237236" y="67247"/>
                  </a:lnTo>
                  <a:lnTo>
                    <a:pt x="255874" y="112337"/>
                  </a:lnTo>
                  <a:lnTo>
                    <a:pt x="262567" y="164256"/>
                  </a:lnTo>
                  <a:lnTo>
                    <a:pt x="262567" y="437913"/>
                  </a:lnTo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7" name="object 27"/>
            <p:cNvSpPr/>
            <p:nvPr/>
          </p:nvSpPr>
          <p:spPr>
            <a:xfrm>
              <a:off x="11522223" y="6707950"/>
              <a:ext cx="290830" cy="296545"/>
            </a:xfrm>
            <a:custGeom>
              <a:avLst/>
              <a:gdLst/>
              <a:ahLst/>
              <a:cxnLst/>
              <a:rect l="l" t="t" r="r" b="b"/>
              <a:pathLst>
                <a:path w="290829" h="296545">
                  <a:moveTo>
                    <a:pt x="168340" y="0"/>
                  </a:moveTo>
                  <a:lnTo>
                    <a:pt x="130414" y="18496"/>
                  </a:lnTo>
                  <a:lnTo>
                    <a:pt x="116671" y="51664"/>
                  </a:lnTo>
                  <a:lnTo>
                    <a:pt x="120107" y="69319"/>
                  </a:lnTo>
                  <a:lnTo>
                    <a:pt x="130414" y="84840"/>
                  </a:lnTo>
                  <a:lnTo>
                    <a:pt x="146958" y="101384"/>
                  </a:lnTo>
                  <a:lnTo>
                    <a:pt x="46909" y="101384"/>
                  </a:lnTo>
                  <a:lnTo>
                    <a:pt x="28651" y="105071"/>
                  </a:lnTo>
                  <a:lnTo>
                    <a:pt x="13740" y="115124"/>
                  </a:lnTo>
                  <a:lnTo>
                    <a:pt x="3686" y="130035"/>
                  </a:lnTo>
                  <a:lnTo>
                    <a:pt x="0" y="148293"/>
                  </a:lnTo>
                  <a:lnTo>
                    <a:pt x="0" y="249442"/>
                  </a:lnTo>
                  <a:lnTo>
                    <a:pt x="3686" y="267700"/>
                  </a:lnTo>
                  <a:lnTo>
                    <a:pt x="13740" y="282611"/>
                  </a:lnTo>
                  <a:lnTo>
                    <a:pt x="28651" y="292665"/>
                  </a:lnTo>
                  <a:lnTo>
                    <a:pt x="46909" y="296352"/>
                  </a:lnTo>
                  <a:lnTo>
                    <a:pt x="243353" y="296352"/>
                  </a:lnTo>
                  <a:lnTo>
                    <a:pt x="261612" y="292665"/>
                  </a:lnTo>
                  <a:lnTo>
                    <a:pt x="276522" y="282611"/>
                  </a:lnTo>
                  <a:lnTo>
                    <a:pt x="286576" y="267700"/>
                  </a:lnTo>
                  <a:lnTo>
                    <a:pt x="290263" y="249442"/>
                  </a:lnTo>
                  <a:lnTo>
                    <a:pt x="290263" y="153874"/>
                  </a:lnTo>
                  <a:lnTo>
                    <a:pt x="290503" y="129878"/>
                  </a:lnTo>
                  <a:lnTo>
                    <a:pt x="275310" y="87541"/>
                  </a:lnTo>
                  <a:lnTo>
                    <a:pt x="201512" y="13743"/>
                  </a:lnTo>
                  <a:lnTo>
                    <a:pt x="185992" y="3435"/>
                  </a:lnTo>
                  <a:lnTo>
                    <a:pt x="168340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8" name="object 28"/>
            <p:cNvSpPr/>
            <p:nvPr/>
          </p:nvSpPr>
          <p:spPr>
            <a:xfrm>
              <a:off x="11522223" y="6707950"/>
              <a:ext cx="290830" cy="296545"/>
            </a:xfrm>
            <a:custGeom>
              <a:avLst/>
              <a:gdLst/>
              <a:ahLst/>
              <a:cxnLst/>
              <a:rect l="l" t="t" r="r" b="b"/>
              <a:pathLst>
                <a:path w="290829" h="296545">
                  <a:moveTo>
                    <a:pt x="0" y="249442"/>
                  </a:moveTo>
                  <a:lnTo>
                    <a:pt x="0" y="148293"/>
                  </a:lnTo>
                  <a:lnTo>
                    <a:pt x="3686" y="130035"/>
                  </a:lnTo>
                  <a:lnTo>
                    <a:pt x="13740" y="115124"/>
                  </a:lnTo>
                  <a:lnTo>
                    <a:pt x="28651" y="105071"/>
                  </a:lnTo>
                  <a:lnTo>
                    <a:pt x="46909" y="101384"/>
                  </a:lnTo>
                  <a:lnTo>
                    <a:pt x="146958" y="101384"/>
                  </a:lnTo>
                  <a:lnTo>
                    <a:pt x="130414" y="84840"/>
                  </a:lnTo>
                  <a:lnTo>
                    <a:pt x="120107" y="69319"/>
                  </a:lnTo>
                  <a:lnTo>
                    <a:pt x="116671" y="51664"/>
                  </a:lnTo>
                  <a:lnTo>
                    <a:pt x="120107" y="34012"/>
                  </a:lnTo>
                  <a:lnTo>
                    <a:pt x="130414" y="18496"/>
                  </a:lnTo>
                  <a:lnTo>
                    <a:pt x="135168" y="13743"/>
                  </a:lnTo>
                  <a:lnTo>
                    <a:pt x="150688" y="3435"/>
                  </a:lnTo>
                  <a:lnTo>
                    <a:pt x="168340" y="0"/>
                  </a:lnTo>
                  <a:lnTo>
                    <a:pt x="185992" y="3435"/>
                  </a:lnTo>
                  <a:lnTo>
                    <a:pt x="275310" y="87541"/>
                  </a:lnTo>
                  <a:lnTo>
                    <a:pt x="290503" y="129878"/>
                  </a:lnTo>
                  <a:lnTo>
                    <a:pt x="290263" y="153874"/>
                  </a:lnTo>
                  <a:lnTo>
                    <a:pt x="290263" y="249442"/>
                  </a:lnTo>
                  <a:lnTo>
                    <a:pt x="286576" y="267700"/>
                  </a:lnTo>
                  <a:lnTo>
                    <a:pt x="276522" y="282611"/>
                  </a:lnTo>
                  <a:lnTo>
                    <a:pt x="261612" y="292665"/>
                  </a:lnTo>
                  <a:lnTo>
                    <a:pt x="243353" y="296352"/>
                  </a:lnTo>
                  <a:lnTo>
                    <a:pt x="46909" y="296352"/>
                  </a:lnTo>
                  <a:lnTo>
                    <a:pt x="28651" y="292665"/>
                  </a:lnTo>
                  <a:lnTo>
                    <a:pt x="13740" y="282611"/>
                  </a:lnTo>
                  <a:lnTo>
                    <a:pt x="3686" y="267700"/>
                  </a:lnTo>
                  <a:lnTo>
                    <a:pt x="0" y="249442"/>
                  </a:lnTo>
                  <a:close/>
                </a:path>
              </a:pathLst>
            </a:custGeom>
            <a:ln w="586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1"/>
            <a:ext cx="24382289" cy="13715037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667420" y="4456716"/>
            <a:ext cx="17048348" cy="4725192"/>
          </a:xfrm>
          <a:prstGeom prst="rect">
            <a:avLst/>
          </a:prstGeom>
          <a:effectLst>
            <a:outerShdw blurRad="12700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335776" rIns="0" bIns="0" rtlCol="0">
            <a:spAutoFit/>
          </a:bodyPr>
          <a:lstStyle/>
          <a:p>
            <a:pPr marL="15403" marR="6161" indent="1245296">
              <a:lnSpc>
                <a:spcPts val="16797"/>
              </a:lnSpc>
              <a:spcBef>
                <a:spcPts val="2644"/>
              </a:spcBef>
            </a:pPr>
            <a:r>
              <a:rPr sz="16009" spc="-164">
                <a:solidFill>
                  <a:srgbClr val="FFFFFF"/>
                </a:solidFill>
              </a:rPr>
              <a:t>Doing</a:t>
            </a:r>
            <a:r>
              <a:rPr sz="16009" spc="-346">
                <a:solidFill>
                  <a:srgbClr val="FFFFFF"/>
                </a:solidFill>
              </a:rPr>
              <a:t> </a:t>
            </a:r>
            <a:r>
              <a:rPr sz="16009" spc="-376">
                <a:solidFill>
                  <a:srgbClr val="FFFFFF"/>
                </a:solidFill>
              </a:rPr>
              <a:t>right</a:t>
            </a:r>
            <a:r>
              <a:rPr sz="16009" spc="-346">
                <a:solidFill>
                  <a:srgbClr val="FFFFFF"/>
                </a:solidFill>
              </a:rPr>
              <a:t> </a:t>
            </a:r>
            <a:r>
              <a:rPr sz="16009" spc="-30">
                <a:solidFill>
                  <a:srgbClr val="FFFFFF"/>
                </a:solidFill>
              </a:rPr>
              <a:t>for </a:t>
            </a:r>
            <a:r>
              <a:rPr sz="16009">
                <a:solidFill>
                  <a:srgbClr val="FFFFFF"/>
                </a:solidFill>
              </a:rPr>
              <a:t>the</a:t>
            </a:r>
            <a:r>
              <a:rPr sz="16009" spc="-617">
                <a:solidFill>
                  <a:srgbClr val="FFFFFF"/>
                </a:solidFill>
              </a:rPr>
              <a:t> </a:t>
            </a:r>
            <a:r>
              <a:rPr sz="16009" spc="-346">
                <a:solidFill>
                  <a:srgbClr val="FFFFFF"/>
                </a:solidFill>
              </a:rPr>
              <a:t>e</a:t>
            </a:r>
            <a:r>
              <a:rPr sz="16009" spc="-788">
                <a:solidFill>
                  <a:srgbClr val="FFFFFF"/>
                </a:solidFill>
              </a:rPr>
              <a:t>n</a:t>
            </a:r>
            <a:r>
              <a:rPr sz="16009" spc="-485">
                <a:solidFill>
                  <a:srgbClr val="FFFFFF"/>
                </a:solidFill>
              </a:rPr>
              <a:t>v</a:t>
            </a:r>
            <a:r>
              <a:rPr sz="16009" spc="-370">
                <a:solidFill>
                  <a:srgbClr val="FFFFFF"/>
                </a:solidFill>
              </a:rPr>
              <a:t>ir</a:t>
            </a:r>
            <a:r>
              <a:rPr sz="16009" spc="-382">
                <a:solidFill>
                  <a:srgbClr val="FFFFFF"/>
                </a:solidFill>
              </a:rPr>
              <a:t>o</a:t>
            </a:r>
            <a:r>
              <a:rPr sz="16009" spc="-370">
                <a:solidFill>
                  <a:srgbClr val="FFFFFF"/>
                </a:solidFill>
              </a:rPr>
              <a:t>nm</a:t>
            </a:r>
            <a:r>
              <a:rPr sz="16009" spc="-352">
                <a:solidFill>
                  <a:srgbClr val="FFFFFF"/>
                </a:solidFill>
              </a:rPr>
              <a:t>e</a:t>
            </a:r>
            <a:r>
              <a:rPr sz="16009" spc="-534">
                <a:solidFill>
                  <a:srgbClr val="FFFFFF"/>
                </a:solidFill>
              </a:rPr>
              <a:t>n</a:t>
            </a:r>
            <a:r>
              <a:rPr sz="16009" spc="-91">
                <a:solidFill>
                  <a:srgbClr val="FFFFFF"/>
                </a:solidFill>
              </a:rPr>
              <a:t>t</a:t>
            </a:r>
            <a:endParaRPr sz="16009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67522" y="908490"/>
            <a:ext cx="24101421" cy="1554522"/>
          </a:xfrm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 marL="14632">
              <a:spcBef>
                <a:spcPts val="115"/>
              </a:spcBef>
            </a:pPr>
            <a:r>
              <a:rPr spc="-188">
                <a:solidFill>
                  <a:srgbClr val="FFFFFF"/>
                </a:solidFill>
              </a:rPr>
              <a:t>Housekeeping</a:t>
            </a:r>
          </a:p>
        </p:txBody>
      </p:sp>
      <p:sp>
        <p:nvSpPr>
          <p:cNvPr id="4" name="object 4"/>
          <p:cNvSpPr/>
          <p:nvPr/>
        </p:nvSpPr>
        <p:spPr>
          <a:xfrm>
            <a:off x="1142981" y="5176156"/>
            <a:ext cx="5238418" cy="6067077"/>
          </a:xfrm>
          <a:custGeom>
            <a:avLst/>
            <a:gdLst/>
            <a:ahLst/>
            <a:cxnLst/>
            <a:rect l="l" t="t" r="r" b="b"/>
            <a:pathLst>
              <a:path w="4319270" h="500253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4876710"/>
                </a:lnTo>
                <a:lnTo>
                  <a:pt x="9874" y="4925617"/>
                </a:lnTo>
                <a:lnTo>
                  <a:pt x="36803" y="4965556"/>
                </a:lnTo>
                <a:lnTo>
                  <a:pt x="76743" y="4992485"/>
                </a:lnTo>
                <a:lnTo>
                  <a:pt x="125650" y="5002360"/>
                </a:lnTo>
                <a:lnTo>
                  <a:pt x="4193589" y="5002360"/>
                </a:lnTo>
                <a:lnTo>
                  <a:pt x="4242496" y="4992485"/>
                </a:lnTo>
                <a:lnTo>
                  <a:pt x="4282436" y="4965556"/>
                </a:lnTo>
                <a:lnTo>
                  <a:pt x="4309365" y="4925617"/>
                </a:lnTo>
                <a:lnTo>
                  <a:pt x="4319240" y="4876710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62338" y="5176156"/>
            <a:ext cx="5238418" cy="6067077"/>
          </a:xfrm>
          <a:custGeom>
            <a:avLst/>
            <a:gdLst/>
            <a:ahLst/>
            <a:cxnLst/>
            <a:rect l="l" t="t" r="r" b="b"/>
            <a:pathLst>
              <a:path w="4319270" h="500253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4876710"/>
                </a:lnTo>
                <a:lnTo>
                  <a:pt x="9874" y="4925617"/>
                </a:lnTo>
                <a:lnTo>
                  <a:pt x="36803" y="4965556"/>
                </a:lnTo>
                <a:lnTo>
                  <a:pt x="76743" y="4992485"/>
                </a:lnTo>
                <a:lnTo>
                  <a:pt x="125650" y="5002360"/>
                </a:lnTo>
                <a:lnTo>
                  <a:pt x="4193589" y="5002360"/>
                </a:lnTo>
                <a:lnTo>
                  <a:pt x="4242496" y="4992485"/>
                </a:lnTo>
                <a:lnTo>
                  <a:pt x="4282436" y="4965556"/>
                </a:lnTo>
                <a:lnTo>
                  <a:pt x="4309365" y="4925617"/>
                </a:lnTo>
                <a:lnTo>
                  <a:pt x="4319240" y="4876710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381694" y="5176156"/>
            <a:ext cx="5238418" cy="6067077"/>
          </a:xfrm>
          <a:custGeom>
            <a:avLst/>
            <a:gdLst/>
            <a:ahLst/>
            <a:cxnLst/>
            <a:rect l="l" t="t" r="r" b="b"/>
            <a:pathLst>
              <a:path w="4319269" h="500253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4876710"/>
                </a:lnTo>
                <a:lnTo>
                  <a:pt x="9874" y="4925617"/>
                </a:lnTo>
                <a:lnTo>
                  <a:pt x="36803" y="4965556"/>
                </a:lnTo>
                <a:lnTo>
                  <a:pt x="76743" y="4992485"/>
                </a:lnTo>
                <a:lnTo>
                  <a:pt x="125650" y="5002360"/>
                </a:lnTo>
                <a:lnTo>
                  <a:pt x="4193589" y="5002360"/>
                </a:lnTo>
                <a:lnTo>
                  <a:pt x="4242496" y="4992485"/>
                </a:lnTo>
                <a:lnTo>
                  <a:pt x="4282436" y="4965556"/>
                </a:lnTo>
                <a:lnTo>
                  <a:pt x="4309365" y="4925617"/>
                </a:lnTo>
                <a:lnTo>
                  <a:pt x="4319240" y="4876710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001046" y="5176156"/>
            <a:ext cx="5238418" cy="6067077"/>
          </a:xfrm>
          <a:custGeom>
            <a:avLst/>
            <a:gdLst/>
            <a:ahLst/>
            <a:cxnLst/>
            <a:rect l="l" t="t" r="r" b="b"/>
            <a:pathLst>
              <a:path w="4319269" h="500253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4876710"/>
                </a:lnTo>
                <a:lnTo>
                  <a:pt x="9874" y="4925617"/>
                </a:lnTo>
                <a:lnTo>
                  <a:pt x="36803" y="4965556"/>
                </a:lnTo>
                <a:lnTo>
                  <a:pt x="76743" y="4992485"/>
                </a:lnTo>
                <a:lnTo>
                  <a:pt x="125650" y="5002360"/>
                </a:lnTo>
                <a:lnTo>
                  <a:pt x="4193589" y="5002360"/>
                </a:lnTo>
                <a:lnTo>
                  <a:pt x="4242496" y="4992485"/>
                </a:lnTo>
                <a:lnTo>
                  <a:pt x="4282436" y="4965556"/>
                </a:lnTo>
                <a:lnTo>
                  <a:pt x="4309365" y="4925617"/>
                </a:lnTo>
                <a:lnTo>
                  <a:pt x="4319240" y="4876710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28015" y="6712635"/>
            <a:ext cx="4460588" cy="3933340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6161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meeting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is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FFFFFF"/>
                </a:solidFill>
                <a:latin typeface="Poppins"/>
                <a:cs typeface="Poppins"/>
              </a:rPr>
              <a:t>being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recorded for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note-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taking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purposes,</a:t>
            </a:r>
            <a:r>
              <a:rPr sz="3153" b="1" spc="78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153" b="1" spc="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recording</a:t>
            </a:r>
            <a:r>
              <a:rPr sz="3153" b="1" spc="78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will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deleted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FFFFFF"/>
                </a:solidFill>
                <a:latin typeface="Poppins"/>
                <a:cs typeface="Poppins"/>
              </a:rPr>
              <a:t>once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written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summary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has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been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approved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published.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47319" y="6712635"/>
            <a:ext cx="4574567" cy="2463129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6161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Auto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captions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are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available,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just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click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icon</a:t>
            </a:r>
            <a:r>
              <a:rPr sz="3153" b="1" spc="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153" b="1" spc="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toolbar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activate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them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if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yours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aren’t</a:t>
            </a:r>
            <a:r>
              <a:rPr sz="3153" b="1" spc="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working.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666624" y="6712636"/>
            <a:ext cx="4583809" cy="3445395"/>
          </a:xfrm>
          <a:prstGeom prst="rect">
            <a:avLst/>
          </a:prstGeom>
        </p:spPr>
        <p:txBody>
          <a:bodyPr vert="horz" wrap="square" lIns="0" tIns="20793" rIns="0" bIns="0" rtlCol="0">
            <a:spAutoFit/>
          </a:bodyPr>
          <a:lstStyle/>
          <a:p>
            <a:pPr marL="15403">
              <a:spcBef>
                <a:spcPts val="164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We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encourage</a:t>
            </a:r>
            <a:r>
              <a:rPr sz="3153" b="1" spc="12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you</a:t>
            </a:r>
            <a:endParaRPr sz="3153">
              <a:latin typeface="Poppins"/>
              <a:cs typeface="Poppins"/>
            </a:endParaRPr>
          </a:p>
          <a:p>
            <a:pPr marL="15403" marR="6161">
              <a:lnSpc>
                <a:spcPct val="101499"/>
              </a:lnSpc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keep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your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cameras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on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throughout</a:t>
            </a:r>
            <a:r>
              <a:rPr sz="3153" b="1" spc="12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the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session,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as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it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helps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make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event</a:t>
            </a:r>
            <a:endParaRPr sz="3153">
              <a:latin typeface="Poppins"/>
              <a:cs typeface="Poppins"/>
            </a:endParaRPr>
          </a:p>
          <a:p>
            <a:pPr marL="15403" marR="1064316">
              <a:lnSpc>
                <a:spcPct val="101499"/>
              </a:lnSpc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more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interactive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engaging.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285929" y="6712635"/>
            <a:ext cx="4554544" cy="2953200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6161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Your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microphones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are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muted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by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default,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but</a:t>
            </a:r>
            <a:r>
              <a:rPr sz="3153" b="1" spc="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if</a:t>
            </a:r>
            <a:r>
              <a:rPr sz="3153" b="1" spc="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you’d</a:t>
            </a:r>
            <a:r>
              <a:rPr sz="3153" b="1" spc="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like</a:t>
            </a:r>
            <a:r>
              <a:rPr sz="3153" b="1" spc="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ask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question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verbally,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we’ll</a:t>
            </a:r>
            <a:r>
              <a:rPr sz="3153" b="1" spc="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unmute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you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when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it’s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your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FFFFFF"/>
                </a:solidFill>
                <a:latin typeface="Poppins"/>
                <a:cs typeface="Poppins"/>
              </a:rPr>
              <a:t>turn.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FF28EF5-8A61-3BC0-9D5A-58BDA61542A2}"/>
              </a:ext>
            </a:extLst>
          </p:cNvPr>
          <p:cNvSpPr/>
          <p:nvPr/>
        </p:nvSpPr>
        <p:spPr>
          <a:xfrm>
            <a:off x="2609692" y="4063716"/>
            <a:ext cx="2299930" cy="2298663"/>
          </a:xfrm>
          <a:custGeom>
            <a:avLst/>
            <a:gdLst>
              <a:gd name="csX0" fmla="*/ 1149965 w 2299930"/>
              <a:gd name="csY0" fmla="*/ 2298664 h 2298663"/>
              <a:gd name="csX1" fmla="*/ 2299930 w 2299930"/>
              <a:gd name="csY1" fmla="*/ 1148699 h 2298663"/>
              <a:gd name="csX2" fmla="*/ 1149965 w 2299930"/>
              <a:gd name="csY2" fmla="*/ 0 h 2298663"/>
              <a:gd name="csX3" fmla="*/ 0 w 2299930"/>
              <a:gd name="csY3" fmla="*/ 1149965 h 2298663"/>
              <a:gd name="csX4" fmla="*/ 1149965 w 2299930"/>
              <a:gd name="csY4" fmla="*/ 2298664 h 2298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99930" h="2298663">
                <a:moveTo>
                  <a:pt x="1149965" y="2298664"/>
                </a:moveTo>
                <a:cubicBezTo>
                  <a:pt x="1784472" y="2298664"/>
                  <a:pt x="2299930" y="1784472"/>
                  <a:pt x="2299930" y="1148699"/>
                </a:cubicBezTo>
                <a:cubicBezTo>
                  <a:pt x="2299930" y="512925"/>
                  <a:pt x="1784472" y="0"/>
                  <a:pt x="1149965" y="0"/>
                </a:cubicBezTo>
                <a:cubicBezTo>
                  <a:pt x="515458" y="0"/>
                  <a:pt x="0" y="514191"/>
                  <a:pt x="0" y="1149965"/>
                </a:cubicBezTo>
                <a:cubicBezTo>
                  <a:pt x="0" y="1785739"/>
                  <a:pt x="514191" y="2298664"/>
                  <a:pt x="1149965" y="2298664"/>
                </a:cubicBezTo>
              </a:path>
            </a:pathLst>
          </a:custGeom>
          <a:solidFill>
            <a:schemeClr val="accent3"/>
          </a:solidFill>
          <a:ln w="1261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367286F2-C642-D4CD-3AE2-D0FD6F997812}"/>
              </a:ext>
            </a:extLst>
          </p:cNvPr>
          <p:cNvSpPr/>
          <p:nvPr/>
        </p:nvSpPr>
        <p:spPr>
          <a:xfrm>
            <a:off x="3018061" y="4653192"/>
            <a:ext cx="1481853" cy="1119710"/>
          </a:xfrm>
          <a:custGeom>
            <a:avLst/>
            <a:gdLst>
              <a:gd name="csX0" fmla="*/ 1430561 w 1481853"/>
              <a:gd name="csY0" fmla="*/ 304659 h 1119710"/>
              <a:gd name="csX1" fmla="*/ 1430561 w 1481853"/>
              <a:gd name="csY1" fmla="*/ 52629 h 1119710"/>
              <a:gd name="csX2" fmla="*/ 1305180 w 1481853"/>
              <a:gd name="csY2" fmla="*/ 704 h 1119710"/>
              <a:gd name="csX3" fmla="*/ 1179798 w 1481853"/>
              <a:gd name="csY3" fmla="*/ 52629 h 1119710"/>
              <a:gd name="csX4" fmla="*/ 545291 w 1481853"/>
              <a:gd name="csY4" fmla="*/ 689670 h 1119710"/>
              <a:gd name="csX5" fmla="*/ 304659 w 1481853"/>
              <a:gd name="csY5" fmla="*/ 449038 h 1119710"/>
              <a:gd name="csX6" fmla="*/ 52629 w 1481853"/>
              <a:gd name="csY6" fmla="*/ 449038 h 1119710"/>
              <a:gd name="csX7" fmla="*/ 704 w 1481853"/>
              <a:gd name="csY7" fmla="*/ 574420 h 1119710"/>
              <a:gd name="csX8" fmla="*/ 52629 w 1481853"/>
              <a:gd name="csY8" fmla="*/ 699801 h 1119710"/>
              <a:gd name="csX9" fmla="*/ 419909 w 1481853"/>
              <a:gd name="csY9" fmla="*/ 1067081 h 1119710"/>
              <a:gd name="csX10" fmla="*/ 545291 w 1481853"/>
              <a:gd name="csY10" fmla="*/ 1119007 h 1119710"/>
              <a:gd name="csX11" fmla="*/ 670672 w 1481853"/>
              <a:gd name="csY11" fmla="*/ 1067081 h 1119710"/>
              <a:gd name="csX12" fmla="*/ 1430561 w 1481853"/>
              <a:gd name="csY12" fmla="*/ 304659 h 1119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81853" h="1119710">
                <a:moveTo>
                  <a:pt x="1430561" y="304659"/>
                </a:moveTo>
                <a:cubicBezTo>
                  <a:pt x="1498951" y="235003"/>
                  <a:pt x="1498951" y="122286"/>
                  <a:pt x="1430561" y="52629"/>
                </a:cubicBezTo>
                <a:cubicBezTo>
                  <a:pt x="1397633" y="18434"/>
                  <a:pt x="1340641" y="-4362"/>
                  <a:pt x="1305180" y="704"/>
                </a:cubicBezTo>
                <a:cubicBezTo>
                  <a:pt x="1258320" y="704"/>
                  <a:pt x="1213993" y="19701"/>
                  <a:pt x="1179798" y="52629"/>
                </a:cubicBezTo>
                <a:lnTo>
                  <a:pt x="545291" y="689670"/>
                </a:lnTo>
                <a:lnTo>
                  <a:pt x="304659" y="449038"/>
                </a:lnTo>
                <a:cubicBezTo>
                  <a:pt x="235003" y="380648"/>
                  <a:pt x="122286" y="380648"/>
                  <a:pt x="52629" y="449038"/>
                </a:cubicBezTo>
                <a:cubicBezTo>
                  <a:pt x="18434" y="481967"/>
                  <a:pt x="-4362" y="538958"/>
                  <a:pt x="704" y="574420"/>
                </a:cubicBezTo>
                <a:cubicBezTo>
                  <a:pt x="704" y="621280"/>
                  <a:pt x="19701" y="665606"/>
                  <a:pt x="52629" y="699801"/>
                </a:cubicBezTo>
                <a:cubicBezTo>
                  <a:pt x="52629" y="699801"/>
                  <a:pt x="417376" y="1064548"/>
                  <a:pt x="419909" y="1067081"/>
                </a:cubicBezTo>
                <a:cubicBezTo>
                  <a:pt x="452838" y="1101276"/>
                  <a:pt x="509829" y="1124073"/>
                  <a:pt x="545291" y="1119007"/>
                </a:cubicBezTo>
                <a:cubicBezTo>
                  <a:pt x="592151" y="1119007"/>
                  <a:pt x="636477" y="1100009"/>
                  <a:pt x="670672" y="1067081"/>
                </a:cubicBezTo>
                <a:lnTo>
                  <a:pt x="1430561" y="304659"/>
                </a:lnTo>
                <a:close/>
              </a:path>
            </a:pathLst>
          </a:custGeom>
          <a:noFill/>
          <a:ln w="88289" cap="rnd">
            <a:solidFill>
              <a:srgbClr val="121842"/>
            </a:solidFill>
            <a:prstDash val="solid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916C1B99-3386-A711-9862-624A2D2B25EA}"/>
              </a:ext>
            </a:extLst>
          </p:cNvPr>
          <p:cNvSpPr/>
          <p:nvPr/>
        </p:nvSpPr>
        <p:spPr>
          <a:xfrm>
            <a:off x="8229049" y="4063716"/>
            <a:ext cx="2299930" cy="2298663"/>
          </a:xfrm>
          <a:custGeom>
            <a:avLst/>
            <a:gdLst>
              <a:gd name="csX0" fmla="*/ 1149965 w 2299930"/>
              <a:gd name="csY0" fmla="*/ 2298664 h 2298663"/>
              <a:gd name="csX1" fmla="*/ 2299930 w 2299930"/>
              <a:gd name="csY1" fmla="*/ 1148699 h 2298663"/>
              <a:gd name="csX2" fmla="*/ 1149965 w 2299930"/>
              <a:gd name="csY2" fmla="*/ 0 h 2298663"/>
              <a:gd name="csX3" fmla="*/ 0 w 2299930"/>
              <a:gd name="csY3" fmla="*/ 1149965 h 2298663"/>
              <a:gd name="csX4" fmla="*/ 1149965 w 2299930"/>
              <a:gd name="csY4" fmla="*/ 2298664 h 2298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99930" h="2298663">
                <a:moveTo>
                  <a:pt x="1149965" y="2298664"/>
                </a:moveTo>
                <a:cubicBezTo>
                  <a:pt x="1784472" y="2298664"/>
                  <a:pt x="2299930" y="1784472"/>
                  <a:pt x="2299930" y="1148699"/>
                </a:cubicBezTo>
                <a:cubicBezTo>
                  <a:pt x="2299930" y="512925"/>
                  <a:pt x="1784472" y="0"/>
                  <a:pt x="1149965" y="0"/>
                </a:cubicBezTo>
                <a:cubicBezTo>
                  <a:pt x="515458" y="0"/>
                  <a:pt x="0" y="514191"/>
                  <a:pt x="0" y="1149965"/>
                </a:cubicBezTo>
                <a:cubicBezTo>
                  <a:pt x="0" y="1785739"/>
                  <a:pt x="514191" y="2298664"/>
                  <a:pt x="1149965" y="2298664"/>
                </a:cubicBezTo>
              </a:path>
            </a:pathLst>
          </a:custGeom>
          <a:solidFill>
            <a:schemeClr val="accent3"/>
          </a:solidFill>
          <a:ln w="1261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336AAFA8-832C-DEFD-FB31-F7F84F59BB5F}"/>
              </a:ext>
            </a:extLst>
          </p:cNvPr>
          <p:cNvSpPr/>
          <p:nvPr/>
        </p:nvSpPr>
        <p:spPr>
          <a:xfrm>
            <a:off x="8637418" y="4653192"/>
            <a:ext cx="1481853" cy="1119710"/>
          </a:xfrm>
          <a:custGeom>
            <a:avLst/>
            <a:gdLst>
              <a:gd name="csX0" fmla="*/ 1430561 w 1481853"/>
              <a:gd name="csY0" fmla="*/ 304659 h 1119710"/>
              <a:gd name="csX1" fmla="*/ 1430561 w 1481853"/>
              <a:gd name="csY1" fmla="*/ 52629 h 1119710"/>
              <a:gd name="csX2" fmla="*/ 1305180 w 1481853"/>
              <a:gd name="csY2" fmla="*/ 704 h 1119710"/>
              <a:gd name="csX3" fmla="*/ 1179798 w 1481853"/>
              <a:gd name="csY3" fmla="*/ 52629 h 1119710"/>
              <a:gd name="csX4" fmla="*/ 545291 w 1481853"/>
              <a:gd name="csY4" fmla="*/ 689670 h 1119710"/>
              <a:gd name="csX5" fmla="*/ 304659 w 1481853"/>
              <a:gd name="csY5" fmla="*/ 449038 h 1119710"/>
              <a:gd name="csX6" fmla="*/ 52629 w 1481853"/>
              <a:gd name="csY6" fmla="*/ 449038 h 1119710"/>
              <a:gd name="csX7" fmla="*/ 704 w 1481853"/>
              <a:gd name="csY7" fmla="*/ 574420 h 1119710"/>
              <a:gd name="csX8" fmla="*/ 52629 w 1481853"/>
              <a:gd name="csY8" fmla="*/ 699801 h 1119710"/>
              <a:gd name="csX9" fmla="*/ 419909 w 1481853"/>
              <a:gd name="csY9" fmla="*/ 1067081 h 1119710"/>
              <a:gd name="csX10" fmla="*/ 545291 w 1481853"/>
              <a:gd name="csY10" fmla="*/ 1119007 h 1119710"/>
              <a:gd name="csX11" fmla="*/ 670672 w 1481853"/>
              <a:gd name="csY11" fmla="*/ 1067081 h 1119710"/>
              <a:gd name="csX12" fmla="*/ 1430561 w 1481853"/>
              <a:gd name="csY12" fmla="*/ 304659 h 1119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81853" h="1119710">
                <a:moveTo>
                  <a:pt x="1430561" y="304659"/>
                </a:moveTo>
                <a:cubicBezTo>
                  <a:pt x="1498951" y="235003"/>
                  <a:pt x="1498951" y="122286"/>
                  <a:pt x="1430561" y="52629"/>
                </a:cubicBezTo>
                <a:cubicBezTo>
                  <a:pt x="1397633" y="18434"/>
                  <a:pt x="1340641" y="-4362"/>
                  <a:pt x="1305180" y="704"/>
                </a:cubicBezTo>
                <a:cubicBezTo>
                  <a:pt x="1258320" y="704"/>
                  <a:pt x="1213993" y="19701"/>
                  <a:pt x="1179798" y="52629"/>
                </a:cubicBezTo>
                <a:lnTo>
                  <a:pt x="545291" y="689670"/>
                </a:lnTo>
                <a:lnTo>
                  <a:pt x="304659" y="449038"/>
                </a:lnTo>
                <a:cubicBezTo>
                  <a:pt x="235003" y="380648"/>
                  <a:pt x="122286" y="380648"/>
                  <a:pt x="52629" y="449038"/>
                </a:cubicBezTo>
                <a:cubicBezTo>
                  <a:pt x="18434" y="481967"/>
                  <a:pt x="-4362" y="538958"/>
                  <a:pt x="704" y="574420"/>
                </a:cubicBezTo>
                <a:cubicBezTo>
                  <a:pt x="704" y="621280"/>
                  <a:pt x="19701" y="665606"/>
                  <a:pt x="52629" y="699801"/>
                </a:cubicBezTo>
                <a:cubicBezTo>
                  <a:pt x="52629" y="699801"/>
                  <a:pt x="417376" y="1064548"/>
                  <a:pt x="419909" y="1067081"/>
                </a:cubicBezTo>
                <a:cubicBezTo>
                  <a:pt x="452838" y="1101276"/>
                  <a:pt x="509829" y="1124073"/>
                  <a:pt x="545291" y="1119007"/>
                </a:cubicBezTo>
                <a:cubicBezTo>
                  <a:pt x="592151" y="1119007"/>
                  <a:pt x="636477" y="1100009"/>
                  <a:pt x="670672" y="1067081"/>
                </a:cubicBezTo>
                <a:lnTo>
                  <a:pt x="1430561" y="304659"/>
                </a:lnTo>
                <a:close/>
              </a:path>
            </a:pathLst>
          </a:custGeom>
          <a:noFill/>
          <a:ln w="88289" cap="rnd">
            <a:solidFill>
              <a:srgbClr val="121842"/>
            </a:solidFill>
            <a:prstDash val="solid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B1762A58-7F44-8281-9793-7D62CDCE33B7}"/>
              </a:ext>
            </a:extLst>
          </p:cNvPr>
          <p:cNvSpPr/>
          <p:nvPr/>
        </p:nvSpPr>
        <p:spPr>
          <a:xfrm>
            <a:off x="13848405" y="4063716"/>
            <a:ext cx="2299930" cy="2298663"/>
          </a:xfrm>
          <a:custGeom>
            <a:avLst/>
            <a:gdLst>
              <a:gd name="csX0" fmla="*/ 1149965 w 2299930"/>
              <a:gd name="csY0" fmla="*/ 2298664 h 2298663"/>
              <a:gd name="csX1" fmla="*/ 2299930 w 2299930"/>
              <a:gd name="csY1" fmla="*/ 1148699 h 2298663"/>
              <a:gd name="csX2" fmla="*/ 1149965 w 2299930"/>
              <a:gd name="csY2" fmla="*/ 0 h 2298663"/>
              <a:gd name="csX3" fmla="*/ 0 w 2299930"/>
              <a:gd name="csY3" fmla="*/ 1149965 h 2298663"/>
              <a:gd name="csX4" fmla="*/ 1149965 w 2299930"/>
              <a:gd name="csY4" fmla="*/ 2298664 h 2298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99930" h="2298663">
                <a:moveTo>
                  <a:pt x="1149965" y="2298664"/>
                </a:moveTo>
                <a:cubicBezTo>
                  <a:pt x="1784472" y="2298664"/>
                  <a:pt x="2299930" y="1784472"/>
                  <a:pt x="2299930" y="1148699"/>
                </a:cubicBezTo>
                <a:cubicBezTo>
                  <a:pt x="2299930" y="512925"/>
                  <a:pt x="1784472" y="0"/>
                  <a:pt x="1149965" y="0"/>
                </a:cubicBezTo>
                <a:cubicBezTo>
                  <a:pt x="515458" y="0"/>
                  <a:pt x="0" y="514191"/>
                  <a:pt x="0" y="1149965"/>
                </a:cubicBezTo>
                <a:cubicBezTo>
                  <a:pt x="0" y="1785739"/>
                  <a:pt x="514191" y="2298664"/>
                  <a:pt x="1149965" y="2298664"/>
                </a:cubicBezTo>
              </a:path>
            </a:pathLst>
          </a:custGeom>
          <a:solidFill>
            <a:schemeClr val="accent3"/>
          </a:solidFill>
          <a:ln w="1261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DAD254C4-2C70-D22E-5F22-E182D8829652}"/>
              </a:ext>
            </a:extLst>
          </p:cNvPr>
          <p:cNvSpPr/>
          <p:nvPr/>
        </p:nvSpPr>
        <p:spPr>
          <a:xfrm>
            <a:off x="14256774" y="4653192"/>
            <a:ext cx="1481853" cy="1119710"/>
          </a:xfrm>
          <a:custGeom>
            <a:avLst/>
            <a:gdLst>
              <a:gd name="csX0" fmla="*/ 1430561 w 1481853"/>
              <a:gd name="csY0" fmla="*/ 304659 h 1119710"/>
              <a:gd name="csX1" fmla="*/ 1430561 w 1481853"/>
              <a:gd name="csY1" fmla="*/ 52629 h 1119710"/>
              <a:gd name="csX2" fmla="*/ 1305180 w 1481853"/>
              <a:gd name="csY2" fmla="*/ 704 h 1119710"/>
              <a:gd name="csX3" fmla="*/ 1179798 w 1481853"/>
              <a:gd name="csY3" fmla="*/ 52629 h 1119710"/>
              <a:gd name="csX4" fmla="*/ 545291 w 1481853"/>
              <a:gd name="csY4" fmla="*/ 689670 h 1119710"/>
              <a:gd name="csX5" fmla="*/ 304659 w 1481853"/>
              <a:gd name="csY5" fmla="*/ 449038 h 1119710"/>
              <a:gd name="csX6" fmla="*/ 52629 w 1481853"/>
              <a:gd name="csY6" fmla="*/ 449038 h 1119710"/>
              <a:gd name="csX7" fmla="*/ 704 w 1481853"/>
              <a:gd name="csY7" fmla="*/ 574420 h 1119710"/>
              <a:gd name="csX8" fmla="*/ 52629 w 1481853"/>
              <a:gd name="csY8" fmla="*/ 699801 h 1119710"/>
              <a:gd name="csX9" fmla="*/ 419909 w 1481853"/>
              <a:gd name="csY9" fmla="*/ 1067081 h 1119710"/>
              <a:gd name="csX10" fmla="*/ 545291 w 1481853"/>
              <a:gd name="csY10" fmla="*/ 1119007 h 1119710"/>
              <a:gd name="csX11" fmla="*/ 670672 w 1481853"/>
              <a:gd name="csY11" fmla="*/ 1067081 h 1119710"/>
              <a:gd name="csX12" fmla="*/ 1430561 w 1481853"/>
              <a:gd name="csY12" fmla="*/ 304659 h 1119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81853" h="1119710">
                <a:moveTo>
                  <a:pt x="1430561" y="304659"/>
                </a:moveTo>
                <a:cubicBezTo>
                  <a:pt x="1498951" y="235003"/>
                  <a:pt x="1498951" y="122286"/>
                  <a:pt x="1430561" y="52629"/>
                </a:cubicBezTo>
                <a:cubicBezTo>
                  <a:pt x="1397633" y="18434"/>
                  <a:pt x="1340641" y="-4362"/>
                  <a:pt x="1305180" y="704"/>
                </a:cubicBezTo>
                <a:cubicBezTo>
                  <a:pt x="1258320" y="704"/>
                  <a:pt x="1213993" y="19701"/>
                  <a:pt x="1179798" y="52629"/>
                </a:cubicBezTo>
                <a:lnTo>
                  <a:pt x="545291" y="689670"/>
                </a:lnTo>
                <a:lnTo>
                  <a:pt x="304659" y="449038"/>
                </a:lnTo>
                <a:cubicBezTo>
                  <a:pt x="235003" y="380648"/>
                  <a:pt x="122286" y="380648"/>
                  <a:pt x="52629" y="449038"/>
                </a:cubicBezTo>
                <a:cubicBezTo>
                  <a:pt x="18434" y="481967"/>
                  <a:pt x="-4362" y="538958"/>
                  <a:pt x="704" y="574420"/>
                </a:cubicBezTo>
                <a:cubicBezTo>
                  <a:pt x="704" y="621280"/>
                  <a:pt x="19701" y="665606"/>
                  <a:pt x="52629" y="699801"/>
                </a:cubicBezTo>
                <a:cubicBezTo>
                  <a:pt x="52629" y="699801"/>
                  <a:pt x="417376" y="1064548"/>
                  <a:pt x="419909" y="1067081"/>
                </a:cubicBezTo>
                <a:cubicBezTo>
                  <a:pt x="452838" y="1101276"/>
                  <a:pt x="509829" y="1124073"/>
                  <a:pt x="545291" y="1119007"/>
                </a:cubicBezTo>
                <a:cubicBezTo>
                  <a:pt x="592151" y="1119007"/>
                  <a:pt x="636477" y="1100009"/>
                  <a:pt x="670672" y="1067081"/>
                </a:cubicBezTo>
                <a:lnTo>
                  <a:pt x="1430561" y="304659"/>
                </a:lnTo>
                <a:close/>
              </a:path>
            </a:pathLst>
          </a:custGeom>
          <a:noFill/>
          <a:ln w="88289" cap="rnd">
            <a:solidFill>
              <a:srgbClr val="121842"/>
            </a:solidFill>
            <a:prstDash val="solid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2C1717E2-898E-05DD-160A-80591A3FD9C0}"/>
              </a:ext>
            </a:extLst>
          </p:cNvPr>
          <p:cNvSpPr/>
          <p:nvPr/>
        </p:nvSpPr>
        <p:spPr>
          <a:xfrm>
            <a:off x="19467757" y="4063716"/>
            <a:ext cx="2299930" cy="2298663"/>
          </a:xfrm>
          <a:custGeom>
            <a:avLst/>
            <a:gdLst>
              <a:gd name="csX0" fmla="*/ 1149965 w 2299930"/>
              <a:gd name="csY0" fmla="*/ 2298664 h 2298663"/>
              <a:gd name="csX1" fmla="*/ 2299930 w 2299930"/>
              <a:gd name="csY1" fmla="*/ 1148699 h 2298663"/>
              <a:gd name="csX2" fmla="*/ 1149965 w 2299930"/>
              <a:gd name="csY2" fmla="*/ 0 h 2298663"/>
              <a:gd name="csX3" fmla="*/ 0 w 2299930"/>
              <a:gd name="csY3" fmla="*/ 1149965 h 2298663"/>
              <a:gd name="csX4" fmla="*/ 1149965 w 2299930"/>
              <a:gd name="csY4" fmla="*/ 2298664 h 2298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99930" h="2298663">
                <a:moveTo>
                  <a:pt x="1149965" y="2298664"/>
                </a:moveTo>
                <a:cubicBezTo>
                  <a:pt x="1784472" y="2298664"/>
                  <a:pt x="2299930" y="1784472"/>
                  <a:pt x="2299930" y="1148699"/>
                </a:cubicBezTo>
                <a:cubicBezTo>
                  <a:pt x="2299930" y="512925"/>
                  <a:pt x="1784472" y="0"/>
                  <a:pt x="1149965" y="0"/>
                </a:cubicBezTo>
                <a:cubicBezTo>
                  <a:pt x="515458" y="0"/>
                  <a:pt x="0" y="514191"/>
                  <a:pt x="0" y="1149965"/>
                </a:cubicBezTo>
                <a:cubicBezTo>
                  <a:pt x="0" y="1785739"/>
                  <a:pt x="514191" y="2298664"/>
                  <a:pt x="1149965" y="2298664"/>
                </a:cubicBezTo>
              </a:path>
            </a:pathLst>
          </a:custGeom>
          <a:solidFill>
            <a:schemeClr val="accent3"/>
          </a:solidFill>
          <a:ln w="1261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D974F75C-5F1F-B059-F15C-258FC735601C}"/>
              </a:ext>
            </a:extLst>
          </p:cNvPr>
          <p:cNvSpPr/>
          <p:nvPr/>
        </p:nvSpPr>
        <p:spPr>
          <a:xfrm>
            <a:off x="19876126" y="4653192"/>
            <a:ext cx="1481853" cy="1119710"/>
          </a:xfrm>
          <a:custGeom>
            <a:avLst/>
            <a:gdLst>
              <a:gd name="csX0" fmla="*/ 1430561 w 1481853"/>
              <a:gd name="csY0" fmla="*/ 304659 h 1119710"/>
              <a:gd name="csX1" fmla="*/ 1430561 w 1481853"/>
              <a:gd name="csY1" fmla="*/ 52629 h 1119710"/>
              <a:gd name="csX2" fmla="*/ 1305180 w 1481853"/>
              <a:gd name="csY2" fmla="*/ 704 h 1119710"/>
              <a:gd name="csX3" fmla="*/ 1179798 w 1481853"/>
              <a:gd name="csY3" fmla="*/ 52629 h 1119710"/>
              <a:gd name="csX4" fmla="*/ 545291 w 1481853"/>
              <a:gd name="csY4" fmla="*/ 689670 h 1119710"/>
              <a:gd name="csX5" fmla="*/ 304659 w 1481853"/>
              <a:gd name="csY5" fmla="*/ 449038 h 1119710"/>
              <a:gd name="csX6" fmla="*/ 52629 w 1481853"/>
              <a:gd name="csY6" fmla="*/ 449038 h 1119710"/>
              <a:gd name="csX7" fmla="*/ 704 w 1481853"/>
              <a:gd name="csY7" fmla="*/ 574420 h 1119710"/>
              <a:gd name="csX8" fmla="*/ 52629 w 1481853"/>
              <a:gd name="csY8" fmla="*/ 699801 h 1119710"/>
              <a:gd name="csX9" fmla="*/ 419909 w 1481853"/>
              <a:gd name="csY9" fmla="*/ 1067081 h 1119710"/>
              <a:gd name="csX10" fmla="*/ 545291 w 1481853"/>
              <a:gd name="csY10" fmla="*/ 1119007 h 1119710"/>
              <a:gd name="csX11" fmla="*/ 670672 w 1481853"/>
              <a:gd name="csY11" fmla="*/ 1067081 h 1119710"/>
              <a:gd name="csX12" fmla="*/ 1430561 w 1481853"/>
              <a:gd name="csY12" fmla="*/ 304659 h 11197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81853" h="1119710">
                <a:moveTo>
                  <a:pt x="1430561" y="304659"/>
                </a:moveTo>
                <a:cubicBezTo>
                  <a:pt x="1498951" y="235003"/>
                  <a:pt x="1498951" y="122286"/>
                  <a:pt x="1430561" y="52629"/>
                </a:cubicBezTo>
                <a:cubicBezTo>
                  <a:pt x="1397633" y="18434"/>
                  <a:pt x="1340641" y="-4362"/>
                  <a:pt x="1305180" y="704"/>
                </a:cubicBezTo>
                <a:cubicBezTo>
                  <a:pt x="1258320" y="704"/>
                  <a:pt x="1213993" y="19701"/>
                  <a:pt x="1179798" y="52629"/>
                </a:cubicBezTo>
                <a:lnTo>
                  <a:pt x="545291" y="689670"/>
                </a:lnTo>
                <a:lnTo>
                  <a:pt x="304659" y="449038"/>
                </a:lnTo>
                <a:cubicBezTo>
                  <a:pt x="235003" y="380648"/>
                  <a:pt x="122286" y="380648"/>
                  <a:pt x="52629" y="449038"/>
                </a:cubicBezTo>
                <a:cubicBezTo>
                  <a:pt x="18434" y="481967"/>
                  <a:pt x="-4362" y="538958"/>
                  <a:pt x="704" y="574420"/>
                </a:cubicBezTo>
                <a:cubicBezTo>
                  <a:pt x="704" y="621280"/>
                  <a:pt x="19701" y="665606"/>
                  <a:pt x="52629" y="699801"/>
                </a:cubicBezTo>
                <a:cubicBezTo>
                  <a:pt x="52629" y="699801"/>
                  <a:pt x="417376" y="1064548"/>
                  <a:pt x="419909" y="1067081"/>
                </a:cubicBezTo>
                <a:cubicBezTo>
                  <a:pt x="452838" y="1101276"/>
                  <a:pt x="509829" y="1124073"/>
                  <a:pt x="545291" y="1119007"/>
                </a:cubicBezTo>
                <a:cubicBezTo>
                  <a:pt x="592151" y="1119007"/>
                  <a:pt x="636477" y="1100009"/>
                  <a:pt x="670672" y="1067081"/>
                </a:cubicBezTo>
                <a:lnTo>
                  <a:pt x="1430561" y="304659"/>
                </a:lnTo>
                <a:close/>
              </a:path>
            </a:pathLst>
          </a:custGeom>
          <a:noFill/>
          <a:ln w="88289" cap="rnd">
            <a:solidFill>
              <a:srgbClr val="121842"/>
            </a:solidFill>
            <a:prstDash val="solid"/>
            <a:rou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574458" y="4995030"/>
            <a:ext cx="3114402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8975" spc="-218">
                <a:solidFill>
                  <a:srgbClr val="57B6D2"/>
                </a:solidFill>
              </a:rPr>
              <a:t>18.5%</a:t>
            </a:r>
            <a:endParaRPr sz="8975"/>
          </a:p>
        </p:txBody>
      </p:sp>
      <p:sp>
        <p:nvSpPr>
          <p:cNvPr id="3" name="object 3"/>
          <p:cNvSpPr txBox="1"/>
          <p:nvPr/>
        </p:nvSpPr>
        <p:spPr>
          <a:xfrm>
            <a:off x="7026794" y="6313833"/>
            <a:ext cx="4225699" cy="2109559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537549" marR="532929" indent="3851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Continuing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699" b="1" spc="-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excellent </a:t>
            </a:r>
            <a:r>
              <a:rPr sz="3699" b="1" spc="-42">
                <a:solidFill>
                  <a:srgbClr val="FFFFFF"/>
                </a:solidFill>
                <a:latin typeface="Poppins"/>
                <a:cs typeface="Poppins"/>
              </a:rPr>
              <a:t>performance</a:t>
            </a:r>
            <a:endParaRPr sz="3699">
              <a:latin typeface="Poppins"/>
              <a:cs typeface="Poppins"/>
            </a:endParaRPr>
          </a:p>
          <a:p>
            <a:pPr algn="ctr" defTabSz="1108984">
              <a:lnSpc>
                <a:spcPts val="3857"/>
              </a:lnSpc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reducing</a:t>
            </a:r>
            <a:r>
              <a:rPr sz="3699" b="1" spc="-15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leakage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6666" y="4995030"/>
            <a:ext cx="1491740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 defTabSz="1108984">
              <a:spcBef>
                <a:spcPts val="146"/>
              </a:spcBef>
            </a:pPr>
            <a:r>
              <a:rPr sz="8975" b="1" spc="-67">
                <a:solidFill>
                  <a:srgbClr val="57B6D2"/>
                </a:solidFill>
                <a:latin typeface="Poppins"/>
                <a:cs typeface="Poppins"/>
              </a:rPr>
              <a:t>1.8</a:t>
            </a:r>
            <a:endParaRPr sz="8975">
              <a:latin typeface="Poppins"/>
              <a:cs typeface="Poppi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53173" y="6313833"/>
            <a:ext cx="3614216" cy="3109833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indent="-770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Improved storm</a:t>
            </a:r>
            <a:r>
              <a:rPr sz="3699" b="1" spc="-14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49">
                <a:solidFill>
                  <a:srgbClr val="FFFFFF"/>
                </a:solidFill>
                <a:latin typeface="Poppins"/>
                <a:cs typeface="Poppins"/>
              </a:rPr>
              <a:t>overflow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performance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with</a:t>
            </a:r>
            <a:r>
              <a:rPr sz="3699" b="1" spc="-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1.8</a:t>
            </a:r>
            <a:r>
              <a:rPr sz="3699" b="1" spc="-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fewer </a:t>
            </a:r>
            <a:r>
              <a:rPr sz="3699" b="1" spc="-36">
                <a:solidFill>
                  <a:srgbClr val="FFFFFF"/>
                </a:solidFill>
                <a:latin typeface="Poppins"/>
                <a:cs typeface="Poppins"/>
              </a:rPr>
              <a:t>discharges</a:t>
            </a:r>
            <a:r>
              <a:rPr sz="3699" b="1" spc="-12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per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storm</a:t>
            </a:r>
            <a:r>
              <a:rPr sz="3699" b="1" spc="-16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49">
                <a:solidFill>
                  <a:srgbClr val="FFFFFF"/>
                </a:solidFill>
                <a:latin typeface="Poppins"/>
                <a:cs typeface="Poppins"/>
              </a:rPr>
              <a:t>overflow</a:t>
            </a:r>
            <a:endParaRPr sz="3699">
              <a:latin typeface="Poppins"/>
              <a:cs typeface="Poppin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507138" y="2336551"/>
            <a:ext cx="7731326" cy="1971531"/>
            <a:chOff x="7014399" y="1926573"/>
            <a:chExt cx="6374765" cy="1625600"/>
          </a:xfrm>
        </p:grpSpPr>
        <p:sp>
          <p:nvSpPr>
            <p:cNvPr id="7" name="object 7"/>
            <p:cNvSpPr/>
            <p:nvPr/>
          </p:nvSpPr>
          <p:spPr>
            <a:xfrm>
              <a:off x="7111788" y="2249288"/>
              <a:ext cx="758190" cy="1004569"/>
            </a:xfrm>
            <a:custGeom>
              <a:avLst/>
              <a:gdLst/>
              <a:ahLst/>
              <a:cxnLst/>
              <a:rect l="l" t="t" r="r" b="b"/>
              <a:pathLst>
                <a:path w="758190" h="1004570">
                  <a:moveTo>
                    <a:pt x="757620" y="461964"/>
                  </a:moveTo>
                  <a:lnTo>
                    <a:pt x="712463" y="453905"/>
                  </a:lnTo>
                  <a:lnTo>
                    <a:pt x="670438" y="437197"/>
                  </a:lnTo>
                  <a:lnTo>
                    <a:pt x="632543" y="412734"/>
                  </a:lnTo>
                  <a:lnTo>
                    <a:pt x="599775" y="381409"/>
                  </a:lnTo>
                  <a:lnTo>
                    <a:pt x="573131" y="344116"/>
                  </a:lnTo>
                  <a:lnTo>
                    <a:pt x="553608" y="301747"/>
                  </a:lnTo>
                  <a:lnTo>
                    <a:pt x="542203" y="255196"/>
                  </a:lnTo>
                  <a:lnTo>
                    <a:pt x="542203" y="0"/>
                  </a:lnTo>
                  <a:lnTo>
                    <a:pt x="0" y="0"/>
                  </a:lnTo>
                  <a:lnTo>
                    <a:pt x="0" y="271237"/>
                  </a:lnTo>
                  <a:lnTo>
                    <a:pt x="89" y="278093"/>
                  </a:lnTo>
                  <a:lnTo>
                    <a:pt x="7889" y="347596"/>
                  </a:lnTo>
                  <a:lnTo>
                    <a:pt x="17225" y="395630"/>
                  </a:lnTo>
                  <a:lnTo>
                    <a:pt x="29328" y="442489"/>
                  </a:lnTo>
                  <a:lnTo>
                    <a:pt x="44105" y="488087"/>
                  </a:lnTo>
                  <a:lnTo>
                    <a:pt x="61463" y="532340"/>
                  </a:lnTo>
                  <a:lnTo>
                    <a:pt x="81308" y="575163"/>
                  </a:lnTo>
                  <a:lnTo>
                    <a:pt x="103548" y="616470"/>
                  </a:lnTo>
                  <a:lnTo>
                    <a:pt x="128089" y="656177"/>
                  </a:lnTo>
                  <a:lnTo>
                    <a:pt x="154838" y="694198"/>
                  </a:lnTo>
                  <a:lnTo>
                    <a:pt x="183701" y="730448"/>
                  </a:lnTo>
                  <a:lnTo>
                    <a:pt x="214586" y="764844"/>
                  </a:lnTo>
                  <a:lnTo>
                    <a:pt x="247399" y="797299"/>
                  </a:lnTo>
                  <a:lnTo>
                    <a:pt x="282047" y="827728"/>
                  </a:lnTo>
                  <a:lnTo>
                    <a:pt x="318437" y="856046"/>
                  </a:lnTo>
                  <a:lnTo>
                    <a:pt x="356475" y="882170"/>
                  </a:lnTo>
                  <a:lnTo>
                    <a:pt x="396068" y="906012"/>
                  </a:lnTo>
                  <a:lnTo>
                    <a:pt x="437124" y="927489"/>
                  </a:lnTo>
                  <a:lnTo>
                    <a:pt x="479549" y="946516"/>
                  </a:lnTo>
                  <a:lnTo>
                    <a:pt x="523249" y="963006"/>
                  </a:lnTo>
                  <a:lnTo>
                    <a:pt x="568131" y="976877"/>
                  </a:lnTo>
                  <a:lnTo>
                    <a:pt x="614103" y="988041"/>
                  </a:lnTo>
                  <a:lnTo>
                    <a:pt x="661070" y="996415"/>
                  </a:lnTo>
                  <a:lnTo>
                    <a:pt x="708941" y="1001913"/>
                  </a:lnTo>
                  <a:lnTo>
                    <a:pt x="757620" y="1004451"/>
                  </a:lnTo>
                  <a:lnTo>
                    <a:pt x="757620" y="461964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8" name="object 8"/>
            <p:cNvSpPr/>
            <p:nvPr/>
          </p:nvSpPr>
          <p:spPr>
            <a:xfrm>
              <a:off x="7043718" y="2123495"/>
              <a:ext cx="669925" cy="130810"/>
            </a:xfrm>
            <a:custGeom>
              <a:avLst/>
              <a:gdLst/>
              <a:ahLst/>
              <a:cxnLst/>
              <a:rect l="l" t="t" r="r" b="b"/>
              <a:pathLst>
                <a:path w="669925" h="130810">
                  <a:moveTo>
                    <a:pt x="45789" y="0"/>
                  </a:moveTo>
                  <a:lnTo>
                    <a:pt x="27966" y="2148"/>
                  </a:lnTo>
                  <a:lnTo>
                    <a:pt x="13411" y="8008"/>
                  </a:lnTo>
                  <a:lnTo>
                    <a:pt x="3598" y="16702"/>
                  </a:lnTo>
                  <a:lnTo>
                    <a:pt x="0" y="27349"/>
                  </a:lnTo>
                  <a:lnTo>
                    <a:pt x="0" y="102865"/>
                  </a:lnTo>
                  <a:lnTo>
                    <a:pt x="3598" y="113507"/>
                  </a:lnTo>
                  <a:lnTo>
                    <a:pt x="13411" y="122197"/>
                  </a:lnTo>
                  <a:lnTo>
                    <a:pt x="27966" y="128056"/>
                  </a:lnTo>
                  <a:lnTo>
                    <a:pt x="45789" y="130205"/>
                  </a:lnTo>
                  <a:lnTo>
                    <a:pt x="623677" y="130205"/>
                  </a:lnTo>
                  <a:lnTo>
                    <a:pt x="641498" y="128056"/>
                  </a:lnTo>
                  <a:lnTo>
                    <a:pt x="656049" y="122197"/>
                  </a:lnTo>
                  <a:lnTo>
                    <a:pt x="665859" y="113507"/>
                  </a:lnTo>
                  <a:lnTo>
                    <a:pt x="669456" y="102865"/>
                  </a:lnTo>
                  <a:lnTo>
                    <a:pt x="669456" y="27349"/>
                  </a:lnTo>
                  <a:lnTo>
                    <a:pt x="665859" y="16702"/>
                  </a:lnTo>
                  <a:lnTo>
                    <a:pt x="656049" y="8008"/>
                  </a:lnTo>
                  <a:lnTo>
                    <a:pt x="641498" y="2148"/>
                  </a:lnTo>
                  <a:lnTo>
                    <a:pt x="623677" y="0"/>
                  </a:lnTo>
                  <a:lnTo>
                    <a:pt x="45789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9" name="object 9"/>
            <p:cNvSpPr/>
            <p:nvPr/>
          </p:nvSpPr>
          <p:spPr>
            <a:xfrm>
              <a:off x="7869244" y="2632891"/>
              <a:ext cx="130810" cy="669925"/>
            </a:xfrm>
            <a:custGeom>
              <a:avLst/>
              <a:gdLst/>
              <a:ahLst/>
              <a:cxnLst/>
              <a:rect l="l" t="t" r="r" b="b"/>
              <a:pathLst>
                <a:path w="130809" h="669925">
                  <a:moveTo>
                    <a:pt x="130205" y="45789"/>
                  </a:moveTo>
                  <a:lnTo>
                    <a:pt x="128056" y="27966"/>
                  </a:lnTo>
                  <a:lnTo>
                    <a:pt x="122196" y="13411"/>
                  </a:lnTo>
                  <a:lnTo>
                    <a:pt x="113503" y="3598"/>
                  </a:lnTo>
                  <a:lnTo>
                    <a:pt x="102855" y="0"/>
                  </a:lnTo>
                  <a:lnTo>
                    <a:pt x="27339" y="0"/>
                  </a:lnTo>
                  <a:lnTo>
                    <a:pt x="16697" y="3598"/>
                  </a:lnTo>
                  <a:lnTo>
                    <a:pt x="8007" y="13411"/>
                  </a:lnTo>
                  <a:lnTo>
                    <a:pt x="2148" y="27966"/>
                  </a:lnTo>
                  <a:lnTo>
                    <a:pt x="0" y="45789"/>
                  </a:lnTo>
                  <a:lnTo>
                    <a:pt x="0" y="623677"/>
                  </a:lnTo>
                  <a:lnTo>
                    <a:pt x="2148" y="641498"/>
                  </a:lnTo>
                  <a:lnTo>
                    <a:pt x="8007" y="656049"/>
                  </a:lnTo>
                  <a:lnTo>
                    <a:pt x="16697" y="665859"/>
                  </a:lnTo>
                  <a:lnTo>
                    <a:pt x="27339" y="669456"/>
                  </a:lnTo>
                  <a:lnTo>
                    <a:pt x="102855" y="669456"/>
                  </a:lnTo>
                  <a:lnTo>
                    <a:pt x="113503" y="665859"/>
                  </a:lnTo>
                  <a:lnTo>
                    <a:pt x="122196" y="656049"/>
                  </a:lnTo>
                  <a:lnTo>
                    <a:pt x="128056" y="641498"/>
                  </a:lnTo>
                  <a:lnTo>
                    <a:pt x="130205" y="623677"/>
                  </a:lnTo>
                  <a:lnTo>
                    <a:pt x="130205" y="45789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0" name="object 10"/>
            <p:cNvSpPr/>
            <p:nvPr/>
          </p:nvSpPr>
          <p:spPr>
            <a:xfrm>
              <a:off x="7446765" y="2969118"/>
              <a:ext cx="243840" cy="144145"/>
            </a:xfrm>
            <a:custGeom>
              <a:avLst/>
              <a:gdLst/>
              <a:ahLst/>
              <a:cxnLst/>
              <a:rect l="l" t="t" r="r" b="b"/>
              <a:pathLst>
                <a:path w="243840" h="144144">
                  <a:moveTo>
                    <a:pt x="0" y="143524"/>
                  </a:moveTo>
                  <a:lnTo>
                    <a:pt x="51265" y="0"/>
                  </a:lnTo>
                  <a:lnTo>
                    <a:pt x="167534" y="89086"/>
                  </a:lnTo>
                  <a:lnTo>
                    <a:pt x="243814" y="40438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1" name="object 11"/>
            <p:cNvSpPr/>
            <p:nvPr/>
          </p:nvSpPr>
          <p:spPr>
            <a:xfrm>
              <a:off x="7334888" y="3256385"/>
              <a:ext cx="203835" cy="266065"/>
            </a:xfrm>
            <a:custGeom>
              <a:avLst/>
              <a:gdLst/>
              <a:ahLst/>
              <a:cxnLst/>
              <a:rect l="l" t="t" r="r" b="b"/>
              <a:pathLst>
                <a:path w="203834" h="266064">
                  <a:moveTo>
                    <a:pt x="203292" y="163921"/>
                  </a:moveTo>
                  <a:lnTo>
                    <a:pt x="186640" y="102793"/>
                  </a:lnTo>
                  <a:lnTo>
                    <a:pt x="151783" y="50391"/>
                  </a:lnTo>
                  <a:lnTo>
                    <a:pt x="117267" y="13774"/>
                  </a:lnTo>
                  <a:lnTo>
                    <a:pt x="101640" y="0"/>
                  </a:lnTo>
                  <a:lnTo>
                    <a:pt x="43904" y="47412"/>
                  </a:lnTo>
                  <a:lnTo>
                    <a:pt x="14071" y="80292"/>
                  </a:lnTo>
                  <a:lnTo>
                    <a:pt x="2612" y="114005"/>
                  </a:lnTo>
                  <a:lnTo>
                    <a:pt x="0" y="163921"/>
                  </a:lnTo>
                  <a:lnTo>
                    <a:pt x="10372" y="211833"/>
                  </a:lnTo>
                  <a:lnTo>
                    <a:pt x="37364" y="243334"/>
                  </a:lnTo>
                  <a:lnTo>
                    <a:pt x="71083" y="260623"/>
                  </a:lnTo>
                  <a:lnTo>
                    <a:pt x="101640" y="265897"/>
                  </a:lnTo>
                  <a:lnTo>
                    <a:pt x="132199" y="260623"/>
                  </a:lnTo>
                  <a:lnTo>
                    <a:pt x="165922" y="243334"/>
                  </a:lnTo>
                  <a:lnTo>
                    <a:pt x="192917" y="211833"/>
                  </a:lnTo>
                  <a:lnTo>
                    <a:pt x="203292" y="163921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16162" y="2944350"/>
              <a:ext cx="241935" cy="443230"/>
            </a:xfrm>
            <a:custGeom>
              <a:avLst/>
              <a:gdLst/>
              <a:ahLst/>
              <a:cxnLst/>
              <a:rect l="l" t="t" r="r" b="b"/>
              <a:pathLst>
                <a:path w="241934" h="443229">
                  <a:moveTo>
                    <a:pt x="126739" y="0"/>
                  </a:moveTo>
                  <a:lnTo>
                    <a:pt x="114949" y="0"/>
                  </a:lnTo>
                  <a:lnTo>
                    <a:pt x="48494" y="2560"/>
                  </a:lnTo>
                  <a:lnTo>
                    <a:pt x="14368" y="20482"/>
                  </a:lnTo>
                  <a:lnTo>
                    <a:pt x="1796" y="69127"/>
                  </a:lnTo>
                  <a:lnTo>
                    <a:pt x="0" y="163858"/>
                  </a:lnTo>
                  <a:lnTo>
                    <a:pt x="0" y="442614"/>
                  </a:lnTo>
                  <a:lnTo>
                    <a:pt x="113504" y="442614"/>
                  </a:lnTo>
                  <a:lnTo>
                    <a:pt x="241699" y="442614"/>
                  </a:lnTo>
                  <a:lnTo>
                    <a:pt x="241699" y="163858"/>
                  </a:lnTo>
                  <a:lnTo>
                    <a:pt x="239903" y="69127"/>
                  </a:lnTo>
                  <a:lnTo>
                    <a:pt x="227329" y="20482"/>
                  </a:lnTo>
                  <a:lnTo>
                    <a:pt x="193200" y="2560"/>
                  </a:lnTo>
                  <a:lnTo>
                    <a:pt x="126739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3" name="object 13"/>
            <p:cNvSpPr/>
            <p:nvPr/>
          </p:nvSpPr>
          <p:spPr>
            <a:xfrm>
              <a:off x="12616162" y="2944350"/>
              <a:ext cx="241935" cy="443230"/>
            </a:xfrm>
            <a:custGeom>
              <a:avLst/>
              <a:gdLst/>
              <a:ahLst/>
              <a:cxnLst/>
              <a:rect l="l" t="t" r="r" b="b"/>
              <a:pathLst>
                <a:path w="241934" h="443229">
                  <a:moveTo>
                    <a:pt x="113504" y="442614"/>
                  </a:moveTo>
                  <a:lnTo>
                    <a:pt x="128184" y="442614"/>
                  </a:lnTo>
                  <a:lnTo>
                    <a:pt x="241699" y="442614"/>
                  </a:lnTo>
                  <a:lnTo>
                    <a:pt x="241699" y="163858"/>
                  </a:lnTo>
                  <a:lnTo>
                    <a:pt x="239903" y="69127"/>
                  </a:lnTo>
                  <a:lnTo>
                    <a:pt x="227329" y="20482"/>
                  </a:lnTo>
                  <a:lnTo>
                    <a:pt x="193200" y="2560"/>
                  </a:lnTo>
                  <a:lnTo>
                    <a:pt x="126739" y="0"/>
                  </a:lnTo>
                  <a:lnTo>
                    <a:pt x="114949" y="0"/>
                  </a:lnTo>
                  <a:lnTo>
                    <a:pt x="48494" y="2560"/>
                  </a:lnTo>
                  <a:lnTo>
                    <a:pt x="14368" y="20482"/>
                  </a:lnTo>
                  <a:lnTo>
                    <a:pt x="1796" y="69127"/>
                  </a:lnTo>
                  <a:lnTo>
                    <a:pt x="0" y="163858"/>
                  </a:lnTo>
                  <a:lnTo>
                    <a:pt x="0" y="352450"/>
                  </a:lnTo>
                  <a:lnTo>
                    <a:pt x="0" y="442614"/>
                  </a:lnTo>
                  <a:lnTo>
                    <a:pt x="113504" y="442614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4" name="object 14"/>
            <p:cNvSpPr/>
            <p:nvPr/>
          </p:nvSpPr>
          <p:spPr>
            <a:xfrm>
              <a:off x="12262010" y="2062840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5" name="object 15"/>
            <p:cNvSpPr/>
            <p:nvPr/>
          </p:nvSpPr>
          <p:spPr>
            <a:xfrm>
              <a:off x="12262010" y="2062840"/>
              <a:ext cx="946785" cy="1114425"/>
            </a:xfrm>
            <a:custGeom>
              <a:avLst/>
              <a:gdLst/>
              <a:ahLst/>
              <a:cxnLst/>
              <a:rect l="l" t="t" r="r" b="b"/>
              <a:pathLst>
                <a:path w="946784" h="1114425">
                  <a:moveTo>
                    <a:pt x="473378" y="0"/>
                  </a:moveTo>
                  <a:lnTo>
                    <a:pt x="427789" y="2262"/>
                  </a:lnTo>
                  <a:lnTo>
                    <a:pt x="383426" y="8911"/>
                  </a:lnTo>
                  <a:lnTo>
                    <a:pt x="340487" y="19740"/>
                  </a:lnTo>
                  <a:lnTo>
                    <a:pt x="299171" y="34541"/>
                  </a:lnTo>
                  <a:lnTo>
                    <a:pt x="259676" y="53108"/>
                  </a:lnTo>
                  <a:lnTo>
                    <a:pt x="222201" y="75233"/>
                  </a:lnTo>
                  <a:lnTo>
                    <a:pt x="186943" y="100709"/>
                  </a:lnTo>
                  <a:lnTo>
                    <a:pt x="154102" y="129330"/>
                  </a:lnTo>
                  <a:lnTo>
                    <a:pt x="123876" y="160887"/>
                  </a:lnTo>
                  <a:lnTo>
                    <a:pt x="96462" y="195174"/>
                  </a:lnTo>
                  <a:lnTo>
                    <a:pt x="72061" y="231984"/>
                  </a:lnTo>
                  <a:lnTo>
                    <a:pt x="50868" y="271110"/>
                  </a:lnTo>
                  <a:lnTo>
                    <a:pt x="33085" y="312345"/>
                  </a:lnTo>
                  <a:lnTo>
                    <a:pt x="18907" y="355480"/>
                  </a:lnTo>
                  <a:lnTo>
                    <a:pt x="8535" y="400310"/>
                  </a:lnTo>
                  <a:lnTo>
                    <a:pt x="2167" y="446628"/>
                  </a:lnTo>
                  <a:lnTo>
                    <a:pt x="0" y="494225"/>
                  </a:lnTo>
                  <a:lnTo>
                    <a:pt x="0" y="619876"/>
                  </a:lnTo>
                  <a:lnTo>
                    <a:pt x="2167" y="667473"/>
                  </a:lnTo>
                  <a:lnTo>
                    <a:pt x="8535" y="713791"/>
                  </a:lnTo>
                  <a:lnTo>
                    <a:pt x="18907" y="758621"/>
                  </a:lnTo>
                  <a:lnTo>
                    <a:pt x="33085" y="801757"/>
                  </a:lnTo>
                  <a:lnTo>
                    <a:pt x="50868" y="842991"/>
                  </a:lnTo>
                  <a:lnTo>
                    <a:pt x="72061" y="882117"/>
                  </a:lnTo>
                  <a:lnTo>
                    <a:pt x="96462" y="918927"/>
                  </a:lnTo>
                  <a:lnTo>
                    <a:pt x="123876" y="953214"/>
                  </a:lnTo>
                  <a:lnTo>
                    <a:pt x="154102" y="984771"/>
                  </a:lnTo>
                  <a:lnTo>
                    <a:pt x="186943" y="1013392"/>
                  </a:lnTo>
                  <a:lnTo>
                    <a:pt x="222201" y="1038868"/>
                  </a:lnTo>
                  <a:lnTo>
                    <a:pt x="259676" y="1060993"/>
                  </a:lnTo>
                  <a:lnTo>
                    <a:pt x="299171" y="1079560"/>
                  </a:lnTo>
                  <a:lnTo>
                    <a:pt x="340487" y="1094361"/>
                  </a:lnTo>
                  <a:lnTo>
                    <a:pt x="383426" y="1105190"/>
                  </a:lnTo>
                  <a:lnTo>
                    <a:pt x="427789" y="1111839"/>
                  </a:lnTo>
                  <a:lnTo>
                    <a:pt x="473378" y="1114102"/>
                  </a:lnTo>
                  <a:lnTo>
                    <a:pt x="518967" y="1111839"/>
                  </a:lnTo>
                  <a:lnTo>
                    <a:pt x="563330" y="1105190"/>
                  </a:lnTo>
                  <a:lnTo>
                    <a:pt x="606269" y="1094361"/>
                  </a:lnTo>
                  <a:lnTo>
                    <a:pt x="647585" y="1079560"/>
                  </a:lnTo>
                  <a:lnTo>
                    <a:pt x="687080" y="1060993"/>
                  </a:lnTo>
                  <a:lnTo>
                    <a:pt x="724555" y="1038868"/>
                  </a:lnTo>
                  <a:lnTo>
                    <a:pt x="759812" y="1013392"/>
                  </a:lnTo>
                  <a:lnTo>
                    <a:pt x="792653" y="984771"/>
                  </a:lnTo>
                  <a:lnTo>
                    <a:pt x="822880" y="953214"/>
                  </a:lnTo>
                  <a:lnTo>
                    <a:pt x="850293" y="918927"/>
                  </a:lnTo>
                  <a:lnTo>
                    <a:pt x="874695" y="882117"/>
                  </a:lnTo>
                  <a:lnTo>
                    <a:pt x="895887" y="842991"/>
                  </a:lnTo>
                  <a:lnTo>
                    <a:pt x="913671" y="801757"/>
                  </a:lnTo>
                  <a:lnTo>
                    <a:pt x="927848" y="758621"/>
                  </a:lnTo>
                  <a:lnTo>
                    <a:pt x="938220" y="713791"/>
                  </a:lnTo>
                  <a:lnTo>
                    <a:pt x="944589" y="667473"/>
                  </a:lnTo>
                  <a:lnTo>
                    <a:pt x="946756" y="619876"/>
                  </a:lnTo>
                  <a:lnTo>
                    <a:pt x="946756" y="494225"/>
                  </a:lnTo>
                  <a:lnTo>
                    <a:pt x="944589" y="446628"/>
                  </a:lnTo>
                  <a:lnTo>
                    <a:pt x="938220" y="400310"/>
                  </a:lnTo>
                  <a:lnTo>
                    <a:pt x="927848" y="355480"/>
                  </a:lnTo>
                  <a:lnTo>
                    <a:pt x="913671" y="312345"/>
                  </a:lnTo>
                  <a:lnTo>
                    <a:pt x="895887" y="271110"/>
                  </a:lnTo>
                  <a:lnTo>
                    <a:pt x="874695" y="231984"/>
                  </a:lnTo>
                  <a:lnTo>
                    <a:pt x="850293" y="195174"/>
                  </a:lnTo>
                  <a:lnTo>
                    <a:pt x="822880" y="160887"/>
                  </a:lnTo>
                  <a:lnTo>
                    <a:pt x="792653" y="129330"/>
                  </a:lnTo>
                  <a:lnTo>
                    <a:pt x="759812" y="100709"/>
                  </a:lnTo>
                  <a:lnTo>
                    <a:pt x="724555" y="75233"/>
                  </a:lnTo>
                  <a:lnTo>
                    <a:pt x="687080" y="53108"/>
                  </a:lnTo>
                  <a:lnTo>
                    <a:pt x="647585" y="34541"/>
                  </a:lnTo>
                  <a:lnTo>
                    <a:pt x="606269" y="19740"/>
                  </a:lnTo>
                  <a:lnTo>
                    <a:pt x="563330" y="8911"/>
                  </a:lnTo>
                  <a:lnTo>
                    <a:pt x="518967" y="2262"/>
                  </a:lnTo>
                  <a:lnTo>
                    <a:pt x="473378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6" name="object 16"/>
            <p:cNvSpPr/>
            <p:nvPr/>
          </p:nvSpPr>
          <p:spPr>
            <a:xfrm>
              <a:off x="12271117" y="2378559"/>
              <a:ext cx="932815" cy="128270"/>
            </a:xfrm>
            <a:custGeom>
              <a:avLst/>
              <a:gdLst/>
              <a:ahLst/>
              <a:cxnLst/>
              <a:rect l="l" t="t" r="r" b="b"/>
              <a:pathLst>
                <a:path w="932815" h="128269">
                  <a:moveTo>
                    <a:pt x="255950" y="0"/>
                  </a:moveTo>
                  <a:lnTo>
                    <a:pt x="218156" y="29560"/>
                  </a:lnTo>
                  <a:lnTo>
                    <a:pt x="178207" y="56063"/>
                  </a:lnTo>
                  <a:lnTo>
                    <a:pt x="136260" y="79344"/>
                  </a:lnTo>
                  <a:lnTo>
                    <a:pt x="92471" y="99240"/>
                  </a:lnTo>
                  <a:lnTo>
                    <a:pt x="46999" y="115589"/>
                  </a:lnTo>
                  <a:lnTo>
                    <a:pt x="0" y="128226"/>
                  </a:lnTo>
                  <a:lnTo>
                    <a:pt x="932725" y="121514"/>
                  </a:lnTo>
                  <a:lnTo>
                    <a:pt x="497052" y="121514"/>
                  </a:lnTo>
                  <a:lnTo>
                    <a:pt x="449259" y="117655"/>
                  </a:lnTo>
                  <a:lnTo>
                    <a:pt x="403781" y="106466"/>
                  </a:lnTo>
                  <a:lnTo>
                    <a:pt x="361164" y="88526"/>
                  </a:lnTo>
                  <a:lnTo>
                    <a:pt x="321955" y="64414"/>
                  </a:lnTo>
                  <a:lnTo>
                    <a:pt x="286702" y="34712"/>
                  </a:lnTo>
                  <a:lnTo>
                    <a:pt x="25595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7" name="object 17"/>
            <p:cNvSpPr/>
            <p:nvPr/>
          </p:nvSpPr>
          <p:spPr>
            <a:xfrm>
              <a:off x="12271117" y="2378559"/>
              <a:ext cx="932815" cy="128270"/>
            </a:xfrm>
            <a:custGeom>
              <a:avLst/>
              <a:gdLst/>
              <a:ahLst/>
              <a:cxnLst/>
              <a:rect l="l" t="t" r="r" b="b"/>
              <a:pathLst>
                <a:path w="932815" h="128269">
                  <a:moveTo>
                    <a:pt x="0" y="128226"/>
                  </a:moveTo>
                  <a:lnTo>
                    <a:pt x="46999" y="115589"/>
                  </a:lnTo>
                  <a:lnTo>
                    <a:pt x="92471" y="99240"/>
                  </a:lnTo>
                  <a:lnTo>
                    <a:pt x="136260" y="79344"/>
                  </a:lnTo>
                  <a:lnTo>
                    <a:pt x="178207" y="56063"/>
                  </a:lnTo>
                  <a:lnTo>
                    <a:pt x="218156" y="29560"/>
                  </a:lnTo>
                  <a:lnTo>
                    <a:pt x="255950" y="0"/>
                  </a:lnTo>
                  <a:lnTo>
                    <a:pt x="286702" y="34712"/>
                  </a:lnTo>
                  <a:lnTo>
                    <a:pt x="321955" y="64414"/>
                  </a:lnTo>
                  <a:lnTo>
                    <a:pt x="361164" y="88526"/>
                  </a:lnTo>
                  <a:lnTo>
                    <a:pt x="403781" y="106466"/>
                  </a:lnTo>
                  <a:lnTo>
                    <a:pt x="449259" y="117655"/>
                  </a:lnTo>
                  <a:lnTo>
                    <a:pt x="497052" y="121514"/>
                  </a:lnTo>
                  <a:lnTo>
                    <a:pt x="932725" y="121514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56511" y="2589550"/>
              <a:ext cx="92143" cy="9214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25359" y="2589550"/>
              <a:ext cx="92143" cy="9214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726670" y="2633775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21242"/>
                  </a:lnTo>
                  <a:lnTo>
                    <a:pt x="4690" y="125933"/>
                  </a:lnTo>
                  <a:lnTo>
                    <a:pt x="56291" y="1259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12726670" y="2633775"/>
              <a:ext cx="56515" cy="126364"/>
            </a:xfrm>
            <a:custGeom>
              <a:avLst/>
              <a:gdLst/>
              <a:ahLst/>
              <a:cxnLst/>
              <a:rect l="l" t="t" r="r" b="b"/>
              <a:pathLst>
                <a:path w="56515" h="126364">
                  <a:moveTo>
                    <a:pt x="0" y="0"/>
                  </a:moveTo>
                  <a:lnTo>
                    <a:pt x="0" y="115462"/>
                  </a:lnTo>
                  <a:lnTo>
                    <a:pt x="0" y="121242"/>
                  </a:lnTo>
                  <a:lnTo>
                    <a:pt x="4690" y="125933"/>
                  </a:lnTo>
                  <a:lnTo>
                    <a:pt x="10470" y="125933"/>
                  </a:lnTo>
                  <a:lnTo>
                    <a:pt x="56291" y="125933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22256" y="2876587"/>
              <a:ext cx="229511" cy="9574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2283388" y="1955892"/>
              <a:ext cx="871219" cy="281940"/>
            </a:xfrm>
            <a:custGeom>
              <a:avLst/>
              <a:gdLst/>
              <a:ahLst/>
              <a:cxnLst/>
              <a:rect l="l" t="t" r="r" b="b"/>
              <a:pathLst>
                <a:path w="871219" h="281939">
                  <a:moveTo>
                    <a:pt x="435337" y="0"/>
                  </a:moveTo>
                  <a:lnTo>
                    <a:pt x="383584" y="2811"/>
                  </a:lnTo>
                  <a:lnTo>
                    <a:pt x="333409" y="11053"/>
                  </a:lnTo>
                  <a:lnTo>
                    <a:pt x="285099" y="24433"/>
                  </a:lnTo>
                  <a:lnTo>
                    <a:pt x="238939" y="42660"/>
                  </a:lnTo>
                  <a:lnTo>
                    <a:pt x="195214" y="65444"/>
                  </a:lnTo>
                  <a:lnTo>
                    <a:pt x="154210" y="92493"/>
                  </a:lnTo>
                  <a:lnTo>
                    <a:pt x="116213" y="123517"/>
                  </a:lnTo>
                  <a:lnTo>
                    <a:pt x="81508" y="158223"/>
                  </a:lnTo>
                  <a:lnTo>
                    <a:pt x="50380" y="196322"/>
                  </a:lnTo>
                  <a:lnTo>
                    <a:pt x="23116" y="237521"/>
                  </a:lnTo>
                  <a:lnTo>
                    <a:pt x="0" y="281530"/>
                  </a:lnTo>
                  <a:lnTo>
                    <a:pt x="870685" y="281530"/>
                  </a:lnTo>
                  <a:lnTo>
                    <a:pt x="847567" y="237521"/>
                  </a:lnTo>
                  <a:lnTo>
                    <a:pt x="820301" y="196322"/>
                  </a:lnTo>
                  <a:lnTo>
                    <a:pt x="789172" y="158223"/>
                  </a:lnTo>
                  <a:lnTo>
                    <a:pt x="754466" y="123517"/>
                  </a:lnTo>
                  <a:lnTo>
                    <a:pt x="716469" y="92493"/>
                  </a:lnTo>
                  <a:lnTo>
                    <a:pt x="675465" y="65444"/>
                  </a:lnTo>
                  <a:lnTo>
                    <a:pt x="631740" y="42660"/>
                  </a:lnTo>
                  <a:lnTo>
                    <a:pt x="585580" y="24433"/>
                  </a:lnTo>
                  <a:lnTo>
                    <a:pt x="537269" y="11053"/>
                  </a:lnTo>
                  <a:lnTo>
                    <a:pt x="487093" y="2811"/>
                  </a:lnTo>
                  <a:lnTo>
                    <a:pt x="435337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4" name="object 24"/>
            <p:cNvSpPr/>
            <p:nvPr/>
          </p:nvSpPr>
          <p:spPr>
            <a:xfrm>
              <a:off x="12283388" y="1955892"/>
              <a:ext cx="871219" cy="281940"/>
            </a:xfrm>
            <a:custGeom>
              <a:avLst/>
              <a:gdLst/>
              <a:ahLst/>
              <a:cxnLst/>
              <a:rect l="l" t="t" r="r" b="b"/>
              <a:pathLst>
                <a:path w="871219" h="281939">
                  <a:moveTo>
                    <a:pt x="870685" y="281530"/>
                  </a:moveTo>
                  <a:lnTo>
                    <a:pt x="847567" y="237521"/>
                  </a:lnTo>
                  <a:lnTo>
                    <a:pt x="820301" y="196322"/>
                  </a:lnTo>
                  <a:lnTo>
                    <a:pt x="789172" y="158223"/>
                  </a:lnTo>
                  <a:lnTo>
                    <a:pt x="754466" y="123517"/>
                  </a:lnTo>
                  <a:lnTo>
                    <a:pt x="716469" y="92493"/>
                  </a:lnTo>
                  <a:lnTo>
                    <a:pt x="675465" y="65444"/>
                  </a:lnTo>
                  <a:lnTo>
                    <a:pt x="631740" y="42660"/>
                  </a:lnTo>
                  <a:lnTo>
                    <a:pt x="585580" y="24433"/>
                  </a:lnTo>
                  <a:lnTo>
                    <a:pt x="537269" y="11053"/>
                  </a:lnTo>
                  <a:lnTo>
                    <a:pt x="487093" y="2811"/>
                  </a:lnTo>
                  <a:lnTo>
                    <a:pt x="435337" y="0"/>
                  </a:lnTo>
                  <a:lnTo>
                    <a:pt x="383584" y="2811"/>
                  </a:lnTo>
                  <a:lnTo>
                    <a:pt x="333409" y="11053"/>
                  </a:lnTo>
                  <a:lnTo>
                    <a:pt x="285099" y="24433"/>
                  </a:lnTo>
                  <a:lnTo>
                    <a:pt x="238939" y="42660"/>
                  </a:lnTo>
                  <a:lnTo>
                    <a:pt x="195214" y="65444"/>
                  </a:lnTo>
                  <a:lnTo>
                    <a:pt x="154210" y="92493"/>
                  </a:lnTo>
                  <a:lnTo>
                    <a:pt x="116213" y="123517"/>
                  </a:lnTo>
                  <a:lnTo>
                    <a:pt x="81508" y="158223"/>
                  </a:lnTo>
                  <a:lnTo>
                    <a:pt x="50380" y="196322"/>
                  </a:lnTo>
                  <a:lnTo>
                    <a:pt x="23116" y="237521"/>
                  </a:lnTo>
                  <a:lnTo>
                    <a:pt x="0" y="281530"/>
                  </a:lnTo>
                  <a:lnTo>
                    <a:pt x="870685" y="28153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5" name="object 25"/>
            <p:cNvSpPr/>
            <p:nvPr/>
          </p:nvSpPr>
          <p:spPr>
            <a:xfrm>
              <a:off x="12245347" y="2226501"/>
              <a:ext cx="1114425" cy="109220"/>
            </a:xfrm>
            <a:custGeom>
              <a:avLst/>
              <a:gdLst/>
              <a:ahLst/>
              <a:cxnLst/>
              <a:rect l="l" t="t" r="r" b="b"/>
              <a:pathLst>
                <a:path w="1114425" h="109219">
                  <a:moveTo>
                    <a:pt x="1085464" y="0"/>
                  </a:moveTo>
                  <a:lnTo>
                    <a:pt x="28648" y="0"/>
                  </a:lnTo>
                  <a:lnTo>
                    <a:pt x="17497" y="2251"/>
                  </a:lnTo>
                  <a:lnTo>
                    <a:pt x="8391" y="8391"/>
                  </a:lnTo>
                  <a:lnTo>
                    <a:pt x="2251" y="17497"/>
                  </a:lnTo>
                  <a:lnTo>
                    <a:pt x="0" y="28648"/>
                  </a:lnTo>
                  <a:lnTo>
                    <a:pt x="0" y="80248"/>
                  </a:lnTo>
                  <a:lnTo>
                    <a:pt x="2251" y="91399"/>
                  </a:lnTo>
                  <a:lnTo>
                    <a:pt x="8391" y="100506"/>
                  </a:lnTo>
                  <a:lnTo>
                    <a:pt x="17497" y="106645"/>
                  </a:lnTo>
                  <a:lnTo>
                    <a:pt x="28648" y="108897"/>
                  </a:lnTo>
                  <a:lnTo>
                    <a:pt x="1085464" y="108897"/>
                  </a:lnTo>
                  <a:lnTo>
                    <a:pt x="1096613" y="106645"/>
                  </a:lnTo>
                  <a:lnTo>
                    <a:pt x="1105716" y="100506"/>
                  </a:lnTo>
                  <a:lnTo>
                    <a:pt x="1111852" y="91399"/>
                  </a:lnTo>
                  <a:lnTo>
                    <a:pt x="1114102" y="80248"/>
                  </a:lnTo>
                  <a:lnTo>
                    <a:pt x="1114102" y="28648"/>
                  </a:lnTo>
                  <a:lnTo>
                    <a:pt x="1111852" y="17497"/>
                  </a:lnTo>
                  <a:lnTo>
                    <a:pt x="1105716" y="8391"/>
                  </a:lnTo>
                  <a:lnTo>
                    <a:pt x="1096613" y="2251"/>
                  </a:lnTo>
                  <a:lnTo>
                    <a:pt x="108546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6" name="object 26"/>
            <p:cNvSpPr/>
            <p:nvPr/>
          </p:nvSpPr>
          <p:spPr>
            <a:xfrm>
              <a:off x="12245347" y="2226501"/>
              <a:ext cx="1114425" cy="109220"/>
            </a:xfrm>
            <a:custGeom>
              <a:avLst/>
              <a:gdLst/>
              <a:ahLst/>
              <a:cxnLst/>
              <a:rect l="l" t="t" r="r" b="b"/>
              <a:pathLst>
                <a:path w="1114425" h="109219">
                  <a:moveTo>
                    <a:pt x="28648" y="0"/>
                  </a:moveTo>
                  <a:lnTo>
                    <a:pt x="17497" y="2251"/>
                  </a:lnTo>
                  <a:lnTo>
                    <a:pt x="8391" y="8391"/>
                  </a:lnTo>
                  <a:lnTo>
                    <a:pt x="2251" y="17497"/>
                  </a:lnTo>
                  <a:lnTo>
                    <a:pt x="0" y="28648"/>
                  </a:lnTo>
                  <a:lnTo>
                    <a:pt x="0" y="80248"/>
                  </a:lnTo>
                  <a:lnTo>
                    <a:pt x="2251" y="91399"/>
                  </a:lnTo>
                  <a:lnTo>
                    <a:pt x="8391" y="100506"/>
                  </a:lnTo>
                  <a:lnTo>
                    <a:pt x="17497" y="106645"/>
                  </a:lnTo>
                  <a:lnTo>
                    <a:pt x="28648" y="108897"/>
                  </a:lnTo>
                  <a:lnTo>
                    <a:pt x="1085464" y="108897"/>
                  </a:lnTo>
                  <a:lnTo>
                    <a:pt x="1096613" y="106645"/>
                  </a:lnTo>
                  <a:lnTo>
                    <a:pt x="1105716" y="100506"/>
                  </a:lnTo>
                  <a:lnTo>
                    <a:pt x="1111852" y="91399"/>
                  </a:lnTo>
                  <a:lnTo>
                    <a:pt x="1114102" y="80248"/>
                  </a:lnTo>
                  <a:lnTo>
                    <a:pt x="1114102" y="28648"/>
                  </a:lnTo>
                  <a:lnTo>
                    <a:pt x="1111852" y="17497"/>
                  </a:lnTo>
                  <a:lnTo>
                    <a:pt x="1105716" y="8391"/>
                  </a:lnTo>
                  <a:lnTo>
                    <a:pt x="1096613" y="2251"/>
                  </a:lnTo>
                  <a:lnTo>
                    <a:pt x="1085464" y="0"/>
                  </a:lnTo>
                  <a:lnTo>
                    <a:pt x="28648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7" name="object 27"/>
            <p:cNvSpPr/>
            <p:nvPr/>
          </p:nvSpPr>
          <p:spPr>
            <a:xfrm>
              <a:off x="12301672" y="3304438"/>
              <a:ext cx="871219" cy="203835"/>
            </a:xfrm>
            <a:custGeom>
              <a:avLst/>
              <a:gdLst/>
              <a:ahLst/>
              <a:cxnLst/>
              <a:rect l="l" t="t" r="r" b="b"/>
              <a:pathLst>
                <a:path w="871219" h="203835">
                  <a:moveTo>
                    <a:pt x="177812" y="0"/>
                  </a:moveTo>
                  <a:lnTo>
                    <a:pt x="121430" y="20261"/>
                  </a:lnTo>
                  <a:lnTo>
                    <a:pt x="70420" y="81864"/>
                  </a:lnTo>
                  <a:lnTo>
                    <a:pt x="0" y="203699"/>
                  </a:lnTo>
                  <a:lnTo>
                    <a:pt x="870685" y="203699"/>
                  </a:lnTo>
                  <a:lnTo>
                    <a:pt x="779661" y="83198"/>
                  </a:lnTo>
                  <a:lnTo>
                    <a:pt x="694312" y="23819"/>
                  </a:lnTo>
                  <a:lnTo>
                    <a:pt x="631060" y="4002"/>
                  </a:lnTo>
                  <a:lnTo>
                    <a:pt x="264347" y="2187"/>
                  </a:lnTo>
                  <a:lnTo>
                    <a:pt x="17781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8" name="object 28"/>
            <p:cNvSpPr/>
            <p:nvPr/>
          </p:nvSpPr>
          <p:spPr>
            <a:xfrm>
              <a:off x="12301672" y="3304438"/>
              <a:ext cx="871219" cy="203835"/>
            </a:xfrm>
            <a:custGeom>
              <a:avLst/>
              <a:gdLst/>
              <a:ahLst/>
              <a:cxnLst/>
              <a:rect l="l" t="t" r="r" b="b"/>
              <a:pathLst>
                <a:path w="871219" h="203835">
                  <a:moveTo>
                    <a:pt x="870685" y="203699"/>
                  </a:moveTo>
                  <a:lnTo>
                    <a:pt x="779661" y="83198"/>
                  </a:lnTo>
                  <a:lnTo>
                    <a:pt x="694312" y="23819"/>
                  </a:lnTo>
                  <a:lnTo>
                    <a:pt x="631060" y="4002"/>
                  </a:lnTo>
                  <a:lnTo>
                    <a:pt x="606327" y="2187"/>
                  </a:lnTo>
                  <a:lnTo>
                    <a:pt x="264347" y="2187"/>
                  </a:lnTo>
                  <a:lnTo>
                    <a:pt x="177812" y="0"/>
                  </a:lnTo>
                  <a:lnTo>
                    <a:pt x="121430" y="20261"/>
                  </a:lnTo>
                  <a:lnTo>
                    <a:pt x="70420" y="81864"/>
                  </a:lnTo>
                  <a:lnTo>
                    <a:pt x="0" y="203699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9" name="object 29"/>
            <p:cNvSpPr/>
            <p:nvPr/>
          </p:nvSpPr>
          <p:spPr>
            <a:xfrm>
              <a:off x="12523307" y="3331004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4">
                  <a:moveTo>
                    <a:pt x="0" y="177135"/>
                  </a:moveTo>
                  <a:lnTo>
                    <a:pt x="0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0" name="object 30"/>
            <p:cNvSpPr/>
            <p:nvPr/>
          </p:nvSpPr>
          <p:spPr>
            <a:xfrm>
              <a:off x="12618081" y="3331012"/>
              <a:ext cx="240665" cy="113664"/>
            </a:xfrm>
            <a:custGeom>
              <a:avLst/>
              <a:gdLst/>
              <a:ahLst/>
              <a:cxnLst/>
              <a:rect l="l" t="t" r="r" b="b"/>
              <a:pathLst>
                <a:path w="240665" h="113664">
                  <a:moveTo>
                    <a:pt x="0" y="0"/>
                  </a:moveTo>
                  <a:lnTo>
                    <a:pt x="0" y="113085"/>
                  </a:lnTo>
                  <a:lnTo>
                    <a:pt x="240296" y="1130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1" name="object 31"/>
            <p:cNvSpPr/>
            <p:nvPr/>
          </p:nvSpPr>
          <p:spPr>
            <a:xfrm>
              <a:off x="12618081" y="3331012"/>
              <a:ext cx="240665" cy="113664"/>
            </a:xfrm>
            <a:custGeom>
              <a:avLst/>
              <a:gdLst/>
              <a:ahLst/>
              <a:cxnLst/>
              <a:rect l="l" t="t" r="r" b="b"/>
              <a:pathLst>
                <a:path w="240665" h="113664">
                  <a:moveTo>
                    <a:pt x="240296" y="113085"/>
                  </a:moveTo>
                  <a:lnTo>
                    <a:pt x="0" y="113085"/>
                  </a:lnTo>
                  <a:lnTo>
                    <a:pt x="0" y="0"/>
                  </a:lnTo>
                </a:path>
                <a:path w="240665" h="113664">
                  <a:moveTo>
                    <a:pt x="240296" y="113085"/>
                  </a:moveTo>
                  <a:lnTo>
                    <a:pt x="240296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2" name="object 32"/>
            <p:cNvSpPr/>
            <p:nvPr/>
          </p:nvSpPr>
          <p:spPr>
            <a:xfrm>
              <a:off x="12953151" y="3331004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4">
                  <a:moveTo>
                    <a:pt x="0" y="177135"/>
                  </a:moveTo>
                  <a:lnTo>
                    <a:pt x="0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1207" y="0"/>
            <a:ext cx="12191131" cy="1371503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142980" y="7743554"/>
            <a:ext cx="2304997" cy="2304997"/>
            <a:chOff x="942378" y="6018340"/>
            <a:chExt cx="1900555" cy="1900555"/>
          </a:xfrm>
        </p:grpSpPr>
        <p:sp>
          <p:nvSpPr>
            <p:cNvPr id="4" name="object 4"/>
            <p:cNvSpPr/>
            <p:nvPr/>
          </p:nvSpPr>
          <p:spPr>
            <a:xfrm>
              <a:off x="942378" y="6018340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5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" name="object 5"/>
            <p:cNvSpPr/>
            <p:nvPr/>
          </p:nvSpPr>
          <p:spPr>
            <a:xfrm>
              <a:off x="1508743" y="6453378"/>
              <a:ext cx="768350" cy="1030605"/>
            </a:xfrm>
            <a:custGeom>
              <a:avLst/>
              <a:gdLst/>
              <a:ahLst/>
              <a:cxnLst/>
              <a:rect l="l" t="t" r="r" b="b"/>
              <a:pathLst>
                <a:path w="768350" h="1030604">
                  <a:moveTo>
                    <a:pt x="733417" y="301022"/>
                  </a:moveTo>
                  <a:lnTo>
                    <a:pt x="466713" y="34318"/>
                  </a:lnTo>
                  <a:lnTo>
                    <a:pt x="427954" y="8579"/>
                  </a:lnTo>
                  <a:lnTo>
                    <a:pt x="383867" y="0"/>
                  </a:lnTo>
                  <a:lnTo>
                    <a:pt x="339780" y="8579"/>
                  </a:lnTo>
                  <a:lnTo>
                    <a:pt x="301022" y="34318"/>
                  </a:lnTo>
                  <a:lnTo>
                    <a:pt x="34318" y="301022"/>
                  </a:lnTo>
                  <a:lnTo>
                    <a:pt x="8579" y="339782"/>
                  </a:lnTo>
                  <a:lnTo>
                    <a:pt x="0" y="383871"/>
                  </a:lnTo>
                  <a:lnTo>
                    <a:pt x="8579" y="427959"/>
                  </a:lnTo>
                  <a:lnTo>
                    <a:pt x="34318" y="466713"/>
                  </a:lnTo>
                  <a:lnTo>
                    <a:pt x="73078" y="492452"/>
                  </a:lnTo>
                  <a:lnTo>
                    <a:pt x="117167" y="501031"/>
                  </a:lnTo>
                  <a:lnTo>
                    <a:pt x="161255" y="492452"/>
                  </a:lnTo>
                  <a:lnTo>
                    <a:pt x="200009" y="466713"/>
                  </a:lnTo>
                  <a:lnTo>
                    <a:pt x="266593" y="400139"/>
                  </a:lnTo>
                  <a:lnTo>
                    <a:pt x="266593" y="918804"/>
                  </a:lnTo>
                  <a:lnTo>
                    <a:pt x="275810" y="962234"/>
                  </a:lnTo>
                  <a:lnTo>
                    <a:pt x="300945" y="997701"/>
                  </a:lnTo>
                  <a:lnTo>
                    <a:pt x="338222" y="1021613"/>
                  </a:lnTo>
                  <a:lnTo>
                    <a:pt x="383867" y="1030382"/>
                  </a:lnTo>
                  <a:lnTo>
                    <a:pt x="429518" y="1021613"/>
                  </a:lnTo>
                  <a:lnTo>
                    <a:pt x="466794" y="997701"/>
                  </a:lnTo>
                  <a:lnTo>
                    <a:pt x="491926" y="962234"/>
                  </a:lnTo>
                  <a:lnTo>
                    <a:pt x="501141" y="918804"/>
                  </a:lnTo>
                  <a:lnTo>
                    <a:pt x="501141" y="400139"/>
                  </a:lnTo>
                  <a:lnTo>
                    <a:pt x="567726" y="466713"/>
                  </a:lnTo>
                  <a:lnTo>
                    <a:pt x="606480" y="492452"/>
                  </a:lnTo>
                  <a:lnTo>
                    <a:pt x="650567" y="501031"/>
                  </a:lnTo>
                  <a:lnTo>
                    <a:pt x="694657" y="492452"/>
                  </a:lnTo>
                  <a:lnTo>
                    <a:pt x="733417" y="466713"/>
                  </a:lnTo>
                  <a:lnTo>
                    <a:pt x="759156" y="427954"/>
                  </a:lnTo>
                  <a:lnTo>
                    <a:pt x="767735" y="383867"/>
                  </a:lnTo>
                  <a:lnTo>
                    <a:pt x="759156" y="339780"/>
                  </a:lnTo>
                  <a:lnTo>
                    <a:pt x="733417" y="301022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177201" y="2547794"/>
            <a:ext cx="7199167" cy="8683795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1833675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42" dirty="0">
                <a:solidFill>
                  <a:srgbClr val="FFFFFF"/>
                </a:solidFill>
                <a:latin typeface="Poppins"/>
                <a:cs typeface="Poppins"/>
              </a:rPr>
              <a:t>Investing</a:t>
            </a:r>
            <a:r>
              <a:rPr sz="3699" b="1" spc="-11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699" b="1" spc="-10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450</a:t>
            </a:r>
            <a:r>
              <a:rPr sz="3699" b="1" spc="-10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storm </a:t>
            </a:r>
            <a:r>
              <a:rPr sz="3699" b="1" spc="-36" dirty="0">
                <a:solidFill>
                  <a:srgbClr val="FFFFFF"/>
                </a:solidFill>
                <a:latin typeface="Poppins"/>
                <a:cs typeface="Poppins"/>
              </a:rPr>
              <a:t>overflows</a:t>
            </a:r>
            <a:r>
              <a:rPr sz="3699" b="1" spc="-13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before</a:t>
            </a:r>
            <a:r>
              <a:rPr sz="3699" b="1" spc="-13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2030</a:t>
            </a:r>
            <a:endParaRPr sz="3699" dirty="0">
              <a:latin typeface="Poppins"/>
              <a:cs typeface="Poppins"/>
            </a:endParaRPr>
          </a:p>
          <a:p>
            <a:pPr marL="394306" marR="1682730" indent="-379673" defTabSz="1108984">
              <a:lnSpc>
                <a:spcPts val="3881"/>
              </a:lnSpc>
              <a:spcBef>
                <a:spcPts val="1947"/>
              </a:spcBef>
              <a:buFontTx/>
              <a:buChar char="•"/>
              <a:tabLst>
                <a:tab pos="395846" algn="l"/>
              </a:tabLst>
            </a:pPr>
            <a:r>
              <a:rPr lang="en-GB" sz="3699" spc="-36" dirty="0">
                <a:solidFill>
                  <a:srgbClr val="FFFFFF"/>
                </a:solidFill>
                <a:latin typeface="Poppins"/>
                <a:cs typeface="Poppins"/>
              </a:rPr>
              <a:t>S</a:t>
            </a:r>
            <a:r>
              <a:rPr sz="3699" spc="-36" dirty="0">
                <a:solidFill>
                  <a:srgbClr val="FFFFFF"/>
                </a:solidFill>
                <a:latin typeface="Poppins"/>
                <a:cs typeface="Poppins"/>
              </a:rPr>
              <a:t>tarted</a:t>
            </a:r>
            <a:r>
              <a:rPr sz="3699" spc="-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18</a:t>
            </a:r>
            <a:r>
              <a:rPr sz="3699" spc="-9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699" spc="-8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12" dirty="0">
                <a:solidFill>
                  <a:srgbClr val="FFFFFF"/>
                </a:solidFill>
                <a:latin typeface="Poppins"/>
                <a:cs typeface="Poppins"/>
              </a:rPr>
              <a:t>Leeds, 	</a:t>
            </a:r>
            <a:r>
              <a:rPr sz="3699" b="1" spc="-164" dirty="0">
                <a:solidFill>
                  <a:srgbClr val="FFFFFF"/>
                </a:solidFill>
                <a:latin typeface="Poppins"/>
                <a:cs typeface="Poppins"/>
              </a:rPr>
              <a:t>Barnsley</a:t>
            </a:r>
            <a:r>
              <a:rPr sz="3699" b="1" spc="-24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699" b="1" spc="-1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1" dirty="0">
                <a:solidFill>
                  <a:srgbClr val="FFFFFF"/>
                </a:solidFill>
                <a:latin typeface="Poppins"/>
                <a:cs typeface="Poppins"/>
              </a:rPr>
              <a:t>Sheffield</a:t>
            </a:r>
            <a:endParaRPr sz="3699" dirty="0">
              <a:latin typeface="Poppins"/>
              <a:cs typeface="Poppins"/>
            </a:endParaRPr>
          </a:p>
          <a:p>
            <a:pPr marL="394306" marR="6161" indent="-379673" defTabSz="1108984">
              <a:lnSpc>
                <a:spcPts val="3881"/>
              </a:lnSpc>
              <a:spcBef>
                <a:spcPts val="1953"/>
              </a:spcBef>
              <a:buFontTx/>
              <a:buChar char="•"/>
              <a:tabLst>
                <a:tab pos="395846" algn="l"/>
              </a:tabLst>
            </a:pPr>
            <a:r>
              <a:rPr sz="3699" spc="-146" dirty="0">
                <a:solidFill>
                  <a:srgbClr val="FFFFFF"/>
                </a:solidFill>
                <a:latin typeface="Poppins"/>
                <a:cs typeface="Poppins"/>
              </a:rPr>
              <a:t>2026–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27</a:t>
            </a:r>
            <a:r>
              <a:rPr sz="3699" spc="-9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49" dirty="0">
                <a:solidFill>
                  <a:srgbClr val="FFFFFF"/>
                </a:solidFill>
                <a:latin typeface="Poppins"/>
                <a:cs typeface="Poppins"/>
              </a:rPr>
              <a:t>£158m</a:t>
            </a:r>
            <a:r>
              <a:rPr sz="3699" spc="-103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will</a:t>
            </a:r>
            <a:r>
              <a:rPr sz="3699" spc="-9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30" dirty="0">
                <a:solidFill>
                  <a:srgbClr val="FFFFFF"/>
                </a:solidFill>
                <a:latin typeface="Poppins"/>
                <a:cs typeface="Poppins"/>
              </a:rPr>
              <a:t>be 	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spent</a:t>
            </a:r>
            <a:r>
              <a:rPr sz="3699" spc="-146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at</a:t>
            </a:r>
            <a:r>
              <a:rPr sz="3699" spc="-13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100</a:t>
            </a:r>
            <a:r>
              <a:rPr sz="3699" spc="-13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36" dirty="0">
                <a:solidFill>
                  <a:srgbClr val="FFFFFF"/>
                </a:solidFill>
                <a:latin typeface="Poppins"/>
                <a:cs typeface="Poppins"/>
              </a:rPr>
              <a:t>different</a:t>
            </a:r>
            <a:r>
              <a:rPr sz="3699" spc="-13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42" dirty="0">
                <a:solidFill>
                  <a:srgbClr val="FFFFFF"/>
                </a:solidFill>
                <a:latin typeface="Poppins"/>
                <a:cs typeface="Poppins"/>
              </a:rPr>
              <a:t>projects</a:t>
            </a:r>
            <a:endParaRPr sz="3699" dirty="0">
              <a:latin typeface="Poppins"/>
              <a:cs typeface="Poppins"/>
            </a:endParaRPr>
          </a:p>
          <a:p>
            <a:pPr defTabSz="1108984">
              <a:spcBef>
                <a:spcPts val="4007"/>
              </a:spcBef>
              <a:buClr>
                <a:srgbClr val="FFFFFF"/>
              </a:buClr>
              <a:buFont typeface="Poppins"/>
              <a:buChar char="•"/>
            </a:pPr>
            <a:endParaRPr sz="3699" dirty="0">
              <a:latin typeface="Poppins"/>
              <a:cs typeface="Poppins"/>
            </a:endParaRPr>
          </a:p>
          <a:p>
            <a:pPr marL="15403" marR="2059321" defTabSz="1108984">
              <a:lnSpc>
                <a:spcPts val="3881"/>
              </a:lnSpc>
            </a:pPr>
            <a:endParaRPr lang="en-GB" sz="3699" b="1" dirty="0">
              <a:solidFill>
                <a:srgbClr val="FFFFFF"/>
              </a:solidFill>
              <a:latin typeface="Poppins"/>
              <a:cs typeface="Poppins"/>
            </a:endParaRPr>
          </a:p>
          <a:p>
            <a:pPr marL="15403" marR="2059321" defTabSz="1108984">
              <a:lnSpc>
                <a:spcPts val="3881"/>
              </a:lnSpc>
            </a:pP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2025</a:t>
            </a:r>
            <a:r>
              <a:rPr sz="3699" b="1" spc="-10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saw</a:t>
            </a:r>
            <a:r>
              <a:rPr sz="3699" b="1" spc="-103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an</a:t>
            </a:r>
            <a:r>
              <a:rPr sz="3699" b="1" spc="-109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 dirty="0">
                <a:solidFill>
                  <a:srgbClr val="FFFFFF"/>
                </a:solidFill>
                <a:latin typeface="Poppins"/>
                <a:cs typeface="Poppins"/>
              </a:rPr>
              <a:t>increase </a:t>
            </a:r>
            <a:r>
              <a:rPr sz="3699" b="1" dirty="0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699" b="1" spc="-9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pollution</a:t>
            </a:r>
            <a:r>
              <a:rPr sz="3699" b="1" spc="-97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 dirty="0">
                <a:solidFill>
                  <a:srgbClr val="FFFFFF"/>
                </a:solidFill>
                <a:latin typeface="Poppins"/>
                <a:cs typeface="Poppins"/>
              </a:rPr>
              <a:t>events</a:t>
            </a:r>
            <a:endParaRPr sz="3699" dirty="0">
              <a:latin typeface="Poppins"/>
              <a:cs typeface="Poppins"/>
            </a:endParaRPr>
          </a:p>
          <a:p>
            <a:pPr marL="394306" marR="1997711" indent="-379673" defTabSz="1108984">
              <a:lnSpc>
                <a:spcPts val="3881"/>
              </a:lnSpc>
              <a:spcBef>
                <a:spcPts val="1953"/>
              </a:spcBef>
              <a:buFontTx/>
              <a:buChar char="•"/>
              <a:tabLst>
                <a:tab pos="395846" algn="l"/>
              </a:tabLst>
            </a:pP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Plan</a:t>
            </a:r>
            <a:r>
              <a:rPr sz="3699" spc="-146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699" spc="-146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place</a:t>
            </a:r>
            <a:r>
              <a:rPr sz="3699" spc="-138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699" spc="-146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36" dirty="0">
                <a:solidFill>
                  <a:srgbClr val="FFFFFF"/>
                </a:solidFill>
                <a:latin typeface="Poppins"/>
                <a:cs typeface="Poppins"/>
              </a:rPr>
              <a:t>drive 	</a:t>
            </a:r>
            <a:r>
              <a:rPr sz="3699" spc="-12" dirty="0">
                <a:solidFill>
                  <a:srgbClr val="FFFFFF"/>
                </a:solidFill>
                <a:latin typeface="Poppins"/>
                <a:cs typeface="Poppins"/>
              </a:rPr>
              <a:t>improvements</a:t>
            </a:r>
            <a:endParaRPr sz="3699" dirty="0">
              <a:latin typeface="Poppins"/>
              <a:cs typeface="Poppins"/>
            </a:endParaRPr>
          </a:p>
          <a:p>
            <a:pPr marL="394306" marR="561423" indent="-379673" defTabSz="1108984">
              <a:lnSpc>
                <a:spcPts val="3881"/>
              </a:lnSpc>
              <a:spcBef>
                <a:spcPts val="1947"/>
              </a:spcBef>
              <a:buFontTx/>
              <a:buChar char="•"/>
              <a:tabLst>
                <a:tab pos="395846" algn="l"/>
              </a:tabLst>
            </a:pPr>
            <a:r>
              <a:rPr sz="3699" spc="-24" dirty="0">
                <a:solidFill>
                  <a:srgbClr val="FFFFFF"/>
                </a:solidFill>
                <a:latin typeface="Poppins"/>
                <a:cs typeface="Poppins"/>
              </a:rPr>
              <a:t>Complex</a:t>
            </a:r>
            <a:r>
              <a:rPr sz="3699" spc="-182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12" dirty="0">
                <a:solidFill>
                  <a:srgbClr val="FFFFFF"/>
                </a:solidFill>
                <a:latin typeface="Poppins"/>
                <a:cs typeface="Poppins"/>
              </a:rPr>
              <a:t>investment 	</a:t>
            </a:r>
            <a:r>
              <a:rPr sz="3699" spc="-42" dirty="0">
                <a:solidFill>
                  <a:srgbClr val="FFFFFF"/>
                </a:solidFill>
                <a:latin typeface="Poppins"/>
                <a:cs typeface="Poppins"/>
              </a:rPr>
              <a:t>projects</a:t>
            </a:r>
            <a:r>
              <a:rPr sz="3699" spc="-12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–</a:t>
            </a:r>
            <a:r>
              <a:rPr sz="3699" spc="-11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30" dirty="0">
                <a:solidFill>
                  <a:srgbClr val="FFFFFF"/>
                </a:solidFill>
                <a:latin typeface="Poppins"/>
                <a:cs typeface="Poppins"/>
              </a:rPr>
              <a:t>results</a:t>
            </a:r>
            <a:r>
              <a:rPr sz="3699" spc="-121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dirty="0">
                <a:solidFill>
                  <a:srgbClr val="FFFFFF"/>
                </a:solidFill>
                <a:latin typeface="Poppins"/>
                <a:cs typeface="Poppins"/>
              </a:rPr>
              <a:t>will</a:t>
            </a:r>
            <a:r>
              <a:rPr sz="3699" spc="-11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spc="-24" dirty="0">
                <a:solidFill>
                  <a:srgbClr val="FFFFFF"/>
                </a:solidFill>
                <a:latin typeface="Poppins"/>
                <a:cs typeface="Poppins"/>
              </a:rPr>
              <a:t>come</a:t>
            </a:r>
            <a:endParaRPr sz="3699" dirty="0">
              <a:latin typeface="Poppins"/>
              <a:cs typeface="Poppin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2981" y="2159332"/>
            <a:ext cx="63921" cy="63921"/>
          </a:xfrm>
          <a:custGeom>
            <a:avLst/>
            <a:gdLst/>
            <a:ahLst/>
            <a:cxnLst/>
            <a:rect l="l" t="t" r="r" b="b"/>
            <a:pathLst>
              <a:path w="52705" h="52705">
                <a:moveTo>
                  <a:pt x="0" y="26177"/>
                </a:moveTo>
                <a:lnTo>
                  <a:pt x="7667" y="7667"/>
                </a:lnTo>
                <a:lnTo>
                  <a:pt x="26177" y="0"/>
                </a:lnTo>
                <a:lnTo>
                  <a:pt x="44687" y="7667"/>
                </a:lnTo>
                <a:lnTo>
                  <a:pt x="52354" y="26177"/>
                </a:lnTo>
                <a:lnTo>
                  <a:pt x="44687" y="44687"/>
                </a:lnTo>
                <a:lnTo>
                  <a:pt x="26177" y="52354"/>
                </a:lnTo>
                <a:lnTo>
                  <a:pt x="7667" y="44687"/>
                </a:lnTo>
                <a:lnTo>
                  <a:pt x="0" y="26177"/>
                </a:lnTo>
                <a:close/>
              </a:path>
            </a:pathLst>
          </a:custGeom>
          <a:solidFill>
            <a:srgbClr val="50AC97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8" name="object 8"/>
          <p:cNvGrpSpPr/>
          <p:nvPr/>
        </p:nvGrpSpPr>
        <p:grpSpPr>
          <a:xfrm>
            <a:off x="1301720" y="2159332"/>
            <a:ext cx="9810675" cy="63921"/>
            <a:chOff x="1073265" y="1780449"/>
            <a:chExt cx="8089265" cy="52705"/>
          </a:xfrm>
        </p:grpSpPr>
        <p:sp>
          <p:nvSpPr>
            <p:cNvPr id="9" name="object 9"/>
            <p:cNvSpPr/>
            <p:nvPr/>
          </p:nvSpPr>
          <p:spPr>
            <a:xfrm>
              <a:off x="1073265" y="1806626"/>
              <a:ext cx="8010525" cy="0"/>
            </a:xfrm>
            <a:custGeom>
              <a:avLst/>
              <a:gdLst/>
              <a:ahLst/>
              <a:cxnLst/>
              <a:rect l="l" t="t" r="r" b="b"/>
              <a:pathLst>
                <a:path w="8010525">
                  <a:moveTo>
                    <a:pt x="0" y="0"/>
                  </a:moveTo>
                  <a:lnTo>
                    <a:pt x="8010227" y="0"/>
                  </a:lnTo>
                </a:path>
              </a:pathLst>
            </a:custGeom>
            <a:ln w="52354">
              <a:solidFill>
                <a:srgbClr val="50AC97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0" name="object 10"/>
            <p:cNvSpPr/>
            <p:nvPr/>
          </p:nvSpPr>
          <p:spPr>
            <a:xfrm>
              <a:off x="9109670" y="178044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0" y="26177"/>
                  </a:moveTo>
                  <a:lnTo>
                    <a:pt x="7667" y="7667"/>
                  </a:lnTo>
                  <a:lnTo>
                    <a:pt x="26177" y="0"/>
                  </a:lnTo>
                  <a:lnTo>
                    <a:pt x="44687" y="7667"/>
                  </a:lnTo>
                  <a:lnTo>
                    <a:pt x="52354" y="26177"/>
                  </a:lnTo>
                  <a:lnTo>
                    <a:pt x="44687" y="44687"/>
                  </a:lnTo>
                  <a:lnTo>
                    <a:pt x="26177" y="52354"/>
                  </a:lnTo>
                  <a:lnTo>
                    <a:pt x="7667" y="44687"/>
                  </a:lnTo>
                  <a:lnTo>
                    <a:pt x="0" y="26177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11" name="object 11"/>
          <p:cNvSpPr/>
          <p:nvPr/>
        </p:nvSpPr>
        <p:spPr>
          <a:xfrm>
            <a:off x="1142981" y="11492210"/>
            <a:ext cx="63921" cy="63921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0" y="26177"/>
                </a:moveTo>
                <a:lnTo>
                  <a:pt x="7667" y="7667"/>
                </a:lnTo>
                <a:lnTo>
                  <a:pt x="26177" y="0"/>
                </a:lnTo>
                <a:lnTo>
                  <a:pt x="44687" y="7667"/>
                </a:lnTo>
                <a:lnTo>
                  <a:pt x="52354" y="26177"/>
                </a:lnTo>
                <a:lnTo>
                  <a:pt x="44687" y="44687"/>
                </a:lnTo>
                <a:lnTo>
                  <a:pt x="26177" y="52354"/>
                </a:lnTo>
                <a:lnTo>
                  <a:pt x="7667" y="44687"/>
                </a:lnTo>
                <a:lnTo>
                  <a:pt x="0" y="26177"/>
                </a:lnTo>
                <a:close/>
              </a:path>
            </a:pathLst>
          </a:custGeom>
          <a:solidFill>
            <a:srgbClr val="50AC97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12" name="object 12"/>
          <p:cNvGrpSpPr/>
          <p:nvPr/>
        </p:nvGrpSpPr>
        <p:grpSpPr>
          <a:xfrm>
            <a:off x="1301720" y="11797010"/>
            <a:ext cx="9810675" cy="63921"/>
            <a:chOff x="1073265" y="9475752"/>
            <a:chExt cx="8089265" cy="52705"/>
          </a:xfrm>
        </p:grpSpPr>
        <p:sp>
          <p:nvSpPr>
            <p:cNvPr id="13" name="object 13"/>
            <p:cNvSpPr/>
            <p:nvPr/>
          </p:nvSpPr>
          <p:spPr>
            <a:xfrm>
              <a:off x="1073265" y="9501929"/>
              <a:ext cx="8010525" cy="0"/>
            </a:xfrm>
            <a:custGeom>
              <a:avLst/>
              <a:gdLst/>
              <a:ahLst/>
              <a:cxnLst/>
              <a:rect l="l" t="t" r="r" b="b"/>
              <a:pathLst>
                <a:path w="8010525">
                  <a:moveTo>
                    <a:pt x="0" y="0"/>
                  </a:moveTo>
                  <a:lnTo>
                    <a:pt x="8010227" y="0"/>
                  </a:lnTo>
                </a:path>
              </a:pathLst>
            </a:custGeom>
            <a:ln w="52354">
              <a:solidFill>
                <a:srgbClr val="50AC97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4" name="object 14"/>
            <p:cNvSpPr/>
            <p:nvPr/>
          </p:nvSpPr>
          <p:spPr>
            <a:xfrm>
              <a:off x="9109670" y="9475752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26177"/>
                  </a:moveTo>
                  <a:lnTo>
                    <a:pt x="7667" y="7667"/>
                  </a:lnTo>
                  <a:lnTo>
                    <a:pt x="26177" y="0"/>
                  </a:lnTo>
                  <a:lnTo>
                    <a:pt x="44687" y="7667"/>
                  </a:lnTo>
                  <a:lnTo>
                    <a:pt x="52354" y="26177"/>
                  </a:lnTo>
                  <a:lnTo>
                    <a:pt x="44687" y="44687"/>
                  </a:lnTo>
                  <a:lnTo>
                    <a:pt x="26177" y="52354"/>
                  </a:lnTo>
                  <a:lnTo>
                    <a:pt x="7667" y="44687"/>
                  </a:lnTo>
                  <a:lnTo>
                    <a:pt x="0" y="26177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15" name="object 15"/>
          <p:cNvSpPr/>
          <p:nvPr/>
        </p:nvSpPr>
        <p:spPr>
          <a:xfrm>
            <a:off x="1142981" y="6825771"/>
            <a:ext cx="63921" cy="63921"/>
          </a:xfrm>
          <a:custGeom>
            <a:avLst/>
            <a:gdLst/>
            <a:ahLst/>
            <a:cxnLst/>
            <a:rect l="l" t="t" r="r" b="b"/>
            <a:pathLst>
              <a:path w="52705" h="52704">
                <a:moveTo>
                  <a:pt x="0" y="26177"/>
                </a:moveTo>
                <a:lnTo>
                  <a:pt x="7667" y="7667"/>
                </a:lnTo>
                <a:lnTo>
                  <a:pt x="26177" y="0"/>
                </a:lnTo>
                <a:lnTo>
                  <a:pt x="44687" y="7667"/>
                </a:lnTo>
                <a:lnTo>
                  <a:pt x="52354" y="26177"/>
                </a:lnTo>
                <a:lnTo>
                  <a:pt x="44687" y="44687"/>
                </a:lnTo>
                <a:lnTo>
                  <a:pt x="26177" y="52354"/>
                </a:lnTo>
                <a:lnTo>
                  <a:pt x="7667" y="44687"/>
                </a:lnTo>
                <a:lnTo>
                  <a:pt x="0" y="26177"/>
                </a:lnTo>
                <a:close/>
              </a:path>
            </a:pathLst>
          </a:custGeom>
          <a:solidFill>
            <a:srgbClr val="50AC97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16" name="object 16"/>
          <p:cNvGrpSpPr/>
          <p:nvPr/>
        </p:nvGrpSpPr>
        <p:grpSpPr>
          <a:xfrm>
            <a:off x="1301720" y="6825771"/>
            <a:ext cx="9810675" cy="63921"/>
            <a:chOff x="1073265" y="5628101"/>
            <a:chExt cx="8089265" cy="52705"/>
          </a:xfrm>
        </p:grpSpPr>
        <p:sp>
          <p:nvSpPr>
            <p:cNvPr id="17" name="object 17"/>
            <p:cNvSpPr/>
            <p:nvPr/>
          </p:nvSpPr>
          <p:spPr>
            <a:xfrm>
              <a:off x="1073265" y="5654278"/>
              <a:ext cx="8010525" cy="0"/>
            </a:xfrm>
            <a:custGeom>
              <a:avLst/>
              <a:gdLst/>
              <a:ahLst/>
              <a:cxnLst/>
              <a:rect l="l" t="t" r="r" b="b"/>
              <a:pathLst>
                <a:path w="8010525">
                  <a:moveTo>
                    <a:pt x="0" y="0"/>
                  </a:moveTo>
                  <a:lnTo>
                    <a:pt x="8010227" y="0"/>
                  </a:lnTo>
                </a:path>
              </a:pathLst>
            </a:custGeom>
            <a:ln w="52354">
              <a:solidFill>
                <a:srgbClr val="50AC97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8" name="object 18"/>
            <p:cNvSpPr/>
            <p:nvPr/>
          </p:nvSpPr>
          <p:spPr>
            <a:xfrm>
              <a:off x="9109670" y="5628101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26177"/>
                  </a:moveTo>
                  <a:lnTo>
                    <a:pt x="7667" y="7667"/>
                  </a:lnTo>
                  <a:lnTo>
                    <a:pt x="26177" y="0"/>
                  </a:lnTo>
                  <a:lnTo>
                    <a:pt x="44687" y="7667"/>
                  </a:lnTo>
                  <a:lnTo>
                    <a:pt x="52354" y="26177"/>
                  </a:lnTo>
                  <a:lnTo>
                    <a:pt x="44687" y="44687"/>
                  </a:lnTo>
                  <a:lnTo>
                    <a:pt x="26177" y="52354"/>
                  </a:lnTo>
                  <a:lnTo>
                    <a:pt x="7667" y="44687"/>
                  </a:lnTo>
                  <a:lnTo>
                    <a:pt x="0" y="26177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142980" y="2632615"/>
            <a:ext cx="2304997" cy="2304997"/>
            <a:chOff x="942378" y="2170688"/>
            <a:chExt cx="1900555" cy="1900555"/>
          </a:xfrm>
        </p:grpSpPr>
        <p:sp>
          <p:nvSpPr>
            <p:cNvPr id="20" name="object 20"/>
            <p:cNvSpPr/>
            <p:nvPr/>
          </p:nvSpPr>
          <p:spPr>
            <a:xfrm>
              <a:off x="942378" y="2170688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5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1441152" y="2647634"/>
              <a:ext cx="808990" cy="946785"/>
            </a:xfrm>
            <a:custGeom>
              <a:avLst/>
              <a:gdLst/>
              <a:ahLst/>
              <a:cxnLst/>
              <a:rect l="l" t="t" r="r" b="b"/>
              <a:pathLst>
                <a:path w="808989" h="946785">
                  <a:moveTo>
                    <a:pt x="369758" y="383569"/>
                  </a:moveTo>
                  <a:lnTo>
                    <a:pt x="353917" y="341150"/>
                  </a:lnTo>
                  <a:lnTo>
                    <a:pt x="344931" y="292556"/>
                  </a:lnTo>
                  <a:lnTo>
                    <a:pt x="355343" y="245928"/>
                  </a:lnTo>
                  <a:lnTo>
                    <a:pt x="383149" y="213074"/>
                  </a:lnTo>
                  <a:lnTo>
                    <a:pt x="423203" y="193630"/>
                  </a:lnTo>
                  <a:lnTo>
                    <a:pt x="470362" y="187229"/>
                  </a:lnTo>
                  <a:lnTo>
                    <a:pt x="525697" y="193487"/>
                  </a:lnTo>
                  <a:lnTo>
                    <a:pt x="565169" y="209984"/>
                  </a:lnTo>
                  <a:lnTo>
                    <a:pt x="593005" y="233307"/>
                  </a:lnTo>
                  <a:lnTo>
                    <a:pt x="613430" y="260044"/>
                  </a:lnTo>
                  <a:lnTo>
                    <a:pt x="630670" y="286781"/>
                  </a:lnTo>
                  <a:lnTo>
                    <a:pt x="648950" y="310104"/>
                  </a:lnTo>
                  <a:lnTo>
                    <a:pt x="705538" y="332858"/>
                  </a:lnTo>
                  <a:lnTo>
                    <a:pt x="743106" y="325138"/>
                  </a:lnTo>
                  <a:lnTo>
                    <a:pt x="796678" y="273617"/>
                  </a:lnTo>
                  <a:lnTo>
                    <a:pt x="804844" y="236642"/>
                  </a:lnTo>
                  <a:lnTo>
                    <a:pt x="802322" y="209795"/>
                  </a:lnTo>
                  <a:lnTo>
                    <a:pt x="780502" y="148830"/>
                  </a:lnTo>
                  <a:lnTo>
                    <a:pt x="732654" y="87116"/>
                  </a:lnTo>
                  <a:lnTo>
                    <a:pt x="697598" y="59332"/>
                  </a:lnTo>
                  <a:lnTo>
                    <a:pt x="654390" y="35387"/>
                  </a:lnTo>
                  <a:lnTo>
                    <a:pt x="602480" y="16622"/>
                  </a:lnTo>
                  <a:lnTo>
                    <a:pt x="541321" y="4379"/>
                  </a:lnTo>
                  <a:lnTo>
                    <a:pt x="470362" y="0"/>
                  </a:lnTo>
                  <a:lnTo>
                    <a:pt x="415209" y="2547"/>
                  </a:lnTo>
                  <a:lnTo>
                    <a:pt x="363968" y="10065"/>
                  </a:lnTo>
                  <a:lnTo>
                    <a:pt x="316920" y="22366"/>
                  </a:lnTo>
                  <a:lnTo>
                    <a:pt x="274348" y="39262"/>
                  </a:lnTo>
                  <a:lnTo>
                    <a:pt x="236535" y="60566"/>
                  </a:lnTo>
                  <a:lnTo>
                    <a:pt x="203764" y="86091"/>
                  </a:lnTo>
                  <a:lnTo>
                    <a:pt x="176318" y="115648"/>
                  </a:lnTo>
                  <a:lnTo>
                    <a:pt x="154479" y="149050"/>
                  </a:lnTo>
                  <a:lnTo>
                    <a:pt x="138529" y="186110"/>
                  </a:lnTo>
                  <a:lnTo>
                    <a:pt x="128752" y="226639"/>
                  </a:lnTo>
                  <a:lnTo>
                    <a:pt x="125430" y="270452"/>
                  </a:lnTo>
                  <a:lnTo>
                    <a:pt x="127901" y="298366"/>
                  </a:lnTo>
                  <a:lnTo>
                    <a:pt x="134414" y="327010"/>
                  </a:lnTo>
                  <a:lnTo>
                    <a:pt x="143621" y="355655"/>
                  </a:lnTo>
                  <a:lnTo>
                    <a:pt x="154173" y="383569"/>
                  </a:lnTo>
                  <a:lnTo>
                    <a:pt x="111064" y="383569"/>
                  </a:lnTo>
                  <a:lnTo>
                    <a:pt x="62289" y="392041"/>
                  </a:lnTo>
                  <a:lnTo>
                    <a:pt x="27602" y="414288"/>
                  </a:lnTo>
                  <a:lnTo>
                    <a:pt x="6880" y="445554"/>
                  </a:lnTo>
                  <a:lnTo>
                    <a:pt x="0" y="481084"/>
                  </a:lnTo>
                  <a:lnTo>
                    <a:pt x="6880" y="516619"/>
                  </a:lnTo>
                  <a:lnTo>
                    <a:pt x="27602" y="547885"/>
                  </a:lnTo>
                  <a:lnTo>
                    <a:pt x="62289" y="570129"/>
                  </a:lnTo>
                  <a:lnTo>
                    <a:pt x="111064" y="578600"/>
                  </a:lnTo>
                  <a:lnTo>
                    <a:pt x="193376" y="578600"/>
                  </a:lnTo>
                  <a:lnTo>
                    <a:pt x="181681" y="645429"/>
                  </a:lnTo>
                  <a:lnTo>
                    <a:pt x="164136" y="693538"/>
                  </a:lnTo>
                  <a:lnTo>
                    <a:pt x="143528" y="728410"/>
                  </a:lnTo>
                  <a:lnTo>
                    <a:pt x="122646" y="755525"/>
                  </a:lnTo>
                  <a:lnTo>
                    <a:pt x="104278" y="780366"/>
                  </a:lnTo>
                  <a:lnTo>
                    <a:pt x="91213" y="808412"/>
                  </a:lnTo>
                  <a:lnTo>
                    <a:pt x="86238" y="845147"/>
                  </a:lnTo>
                  <a:lnTo>
                    <a:pt x="96650" y="891712"/>
                  </a:lnTo>
                  <a:lnTo>
                    <a:pt x="124455" y="923162"/>
                  </a:lnTo>
                  <a:lnTo>
                    <a:pt x="164510" y="940960"/>
                  </a:lnTo>
                  <a:lnTo>
                    <a:pt x="211668" y="946568"/>
                  </a:lnTo>
                  <a:lnTo>
                    <a:pt x="693779" y="946568"/>
                  </a:lnTo>
                  <a:lnTo>
                    <a:pt x="740962" y="939131"/>
                  </a:lnTo>
                  <a:lnTo>
                    <a:pt x="777240" y="918286"/>
                  </a:lnTo>
                  <a:lnTo>
                    <a:pt x="800533" y="886226"/>
                  </a:lnTo>
                  <a:lnTo>
                    <a:pt x="808760" y="845147"/>
                  </a:lnTo>
                  <a:lnTo>
                    <a:pt x="800533" y="804069"/>
                  </a:lnTo>
                  <a:lnTo>
                    <a:pt x="777240" y="772013"/>
                  </a:lnTo>
                  <a:lnTo>
                    <a:pt x="740962" y="751171"/>
                  </a:lnTo>
                  <a:lnTo>
                    <a:pt x="693779" y="743736"/>
                  </a:lnTo>
                  <a:lnTo>
                    <a:pt x="347549" y="743736"/>
                  </a:lnTo>
                  <a:lnTo>
                    <a:pt x="374249" y="703122"/>
                  </a:lnTo>
                  <a:lnTo>
                    <a:pt x="389681" y="664580"/>
                  </a:lnTo>
                  <a:lnTo>
                    <a:pt x="396786" y="624332"/>
                  </a:lnTo>
                  <a:lnTo>
                    <a:pt x="398500" y="578600"/>
                  </a:lnTo>
                  <a:lnTo>
                    <a:pt x="484739" y="578600"/>
                  </a:lnTo>
                  <a:lnTo>
                    <a:pt x="533507" y="570129"/>
                  </a:lnTo>
                  <a:lnTo>
                    <a:pt x="568192" y="547885"/>
                  </a:lnTo>
                  <a:lnTo>
                    <a:pt x="588913" y="516619"/>
                  </a:lnTo>
                  <a:lnTo>
                    <a:pt x="595793" y="481084"/>
                  </a:lnTo>
                  <a:lnTo>
                    <a:pt x="588913" y="445554"/>
                  </a:lnTo>
                  <a:lnTo>
                    <a:pt x="568192" y="414288"/>
                  </a:lnTo>
                  <a:lnTo>
                    <a:pt x="533507" y="392041"/>
                  </a:lnTo>
                  <a:lnTo>
                    <a:pt x="484739" y="383569"/>
                  </a:lnTo>
                  <a:lnTo>
                    <a:pt x="369758" y="383569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191207" y="1"/>
            <a:ext cx="12191145" cy="13715230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0" y="11308556"/>
                </a:moveTo>
                <a:lnTo>
                  <a:pt x="10052049" y="11308556"/>
                </a:lnTo>
                <a:lnTo>
                  <a:pt x="1005204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127579" y="749084"/>
            <a:ext cx="7381688" cy="2961403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13092">
              <a:lnSpc>
                <a:spcPts val="10503"/>
              </a:lnSpc>
              <a:spcBef>
                <a:spcPts val="1716"/>
              </a:spcBef>
            </a:pPr>
            <a:r>
              <a:rPr spc="-121">
                <a:solidFill>
                  <a:srgbClr val="FFFFFF"/>
                </a:solidFill>
              </a:rPr>
              <a:t>What</a:t>
            </a:r>
            <a:r>
              <a:rPr spc="-412">
                <a:solidFill>
                  <a:srgbClr val="FFFFFF"/>
                </a:solidFill>
              </a:rPr>
              <a:t> </a:t>
            </a:r>
            <a:r>
              <a:rPr spc="-24">
                <a:solidFill>
                  <a:srgbClr val="FFFFFF"/>
                </a:solidFill>
              </a:rPr>
              <a:t>your </a:t>
            </a:r>
            <a:r>
              <a:rPr spc="-67">
                <a:solidFill>
                  <a:srgbClr val="FFFFFF"/>
                </a:solidFill>
              </a:rPr>
              <a:t>bill</a:t>
            </a:r>
            <a:r>
              <a:rPr spc="-443">
                <a:solidFill>
                  <a:srgbClr val="FFFFFF"/>
                </a:solidFill>
              </a:rPr>
              <a:t> </a:t>
            </a:r>
            <a:r>
              <a:rPr spc="-115">
                <a:solidFill>
                  <a:srgbClr val="FFFFFF"/>
                </a:solidFill>
              </a:rPr>
              <a:t>pays</a:t>
            </a:r>
            <a:r>
              <a:rPr spc="-412">
                <a:solidFill>
                  <a:srgbClr val="FFFFFF"/>
                </a:solidFill>
              </a:rPr>
              <a:t> </a:t>
            </a:r>
            <a:r>
              <a:rPr spc="-103">
                <a:solidFill>
                  <a:srgbClr val="FFFFFF"/>
                </a:solidFill>
              </a:rPr>
              <a:t>for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3869298" y="2370166"/>
            <a:ext cx="3997740" cy="949569"/>
            <a:chOff x="11435698" y="1954289"/>
            <a:chExt cx="3296285" cy="782955"/>
          </a:xfrm>
        </p:grpSpPr>
        <p:sp>
          <p:nvSpPr>
            <p:cNvPr id="7" name="object 7"/>
            <p:cNvSpPr/>
            <p:nvPr/>
          </p:nvSpPr>
          <p:spPr>
            <a:xfrm>
              <a:off x="11442048" y="2344439"/>
              <a:ext cx="2976880" cy="0"/>
            </a:xfrm>
            <a:custGeom>
              <a:avLst/>
              <a:gdLst/>
              <a:ahLst/>
              <a:cxnLst/>
              <a:rect l="l" t="t" r="r" b="b"/>
              <a:pathLst>
                <a:path w="2976880">
                  <a:moveTo>
                    <a:pt x="0" y="0"/>
                  </a:moveTo>
                  <a:lnTo>
                    <a:pt x="2976747" y="0"/>
                  </a:lnTo>
                </a:path>
              </a:pathLst>
            </a:custGeom>
            <a:ln w="12554">
              <a:solidFill>
                <a:srgbClr val="DD6D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948976" y="1954289"/>
              <a:ext cx="782955" cy="782955"/>
            </a:xfrm>
            <a:custGeom>
              <a:avLst/>
              <a:gdLst/>
              <a:ahLst/>
              <a:cxnLst/>
              <a:rect l="l" t="t" r="r" b="b"/>
              <a:pathLst>
                <a:path w="782955" h="782955">
                  <a:moveTo>
                    <a:pt x="391213" y="0"/>
                  </a:moveTo>
                  <a:lnTo>
                    <a:pt x="342139" y="3048"/>
                  </a:lnTo>
                  <a:lnTo>
                    <a:pt x="294884" y="11948"/>
                  </a:lnTo>
                  <a:lnTo>
                    <a:pt x="249815" y="26333"/>
                  </a:lnTo>
                  <a:lnTo>
                    <a:pt x="207299" y="45838"/>
                  </a:lnTo>
                  <a:lnTo>
                    <a:pt x="167702" y="70094"/>
                  </a:lnTo>
                  <a:lnTo>
                    <a:pt x="131390" y="98735"/>
                  </a:lnTo>
                  <a:lnTo>
                    <a:pt x="98731" y="131396"/>
                  </a:lnTo>
                  <a:lnTo>
                    <a:pt x="70090" y="167709"/>
                  </a:lnTo>
                  <a:lnTo>
                    <a:pt x="45835" y="207307"/>
                  </a:lnTo>
                  <a:lnTo>
                    <a:pt x="26332" y="249824"/>
                  </a:lnTo>
                  <a:lnTo>
                    <a:pt x="11947" y="294894"/>
                  </a:lnTo>
                  <a:lnTo>
                    <a:pt x="3048" y="342149"/>
                  </a:lnTo>
                  <a:lnTo>
                    <a:pt x="0" y="391223"/>
                  </a:lnTo>
                  <a:lnTo>
                    <a:pt x="3048" y="440295"/>
                  </a:lnTo>
                  <a:lnTo>
                    <a:pt x="11947" y="487548"/>
                  </a:lnTo>
                  <a:lnTo>
                    <a:pt x="26332" y="532615"/>
                  </a:lnTo>
                  <a:lnTo>
                    <a:pt x="45835" y="575130"/>
                  </a:lnTo>
                  <a:lnTo>
                    <a:pt x="70090" y="614726"/>
                  </a:lnTo>
                  <a:lnTo>
                    <a:pt x="98731" y="651037"/>
                  </a:lnTo>
                  <a:lnTo>
                    <a:pt x="131390" y="683696"/>
                  </a:lnTo>
                  <a:lnTo>
                    <a:pt x="167702" y="712336"/>
                  </a:lnTo>
                  <a:lnTo>
                    <a:pt x="207299" y="736591"/>
                  </a:lnTo>
                  <a:lnTo>
                    <a:pt x="249815" y="756094"/>
                  </a:lnTo>
                  <a:lnTo>
                    <a:pt x="294884" y="770478"/>
                  </a:lnTo>
                  <a:lnTo>
                    <a:pt x="342139" y="779378"/>
                  </a:lnTo>
                  <a:lnTo>
                    <a:pt x="391213" y="782426"/>
                  </a:lnTo>
                  <a:lnTo>
                    <a:pt x="440287" y="779378"/>
                  </a:lnTo>
                  <a:lnTo>
                    <a:pt x="487541" y="770478"/>
                  </a:lnTo>
                  <a:lnTo>
                    <a:pt x="532610" y="756094"/>
                  </a:lnTo>
                  <a:lnTo>
                    <a:pt x="575127" y="736591"/>
                  </a:lnTo>
                  <a:lnTo>
                    <a:pt x="614724" y="712336"/>
                  </a:lnTo>
                  <a:lnTo>
                    <a:pt x="651035" y="683696"/>
                  </a:lnTo>
                  <a:lnTo>
                    <a:pt x="683695" y="651037"/>
                  </a:lnTo>
                  <a:lnTo>
                    <a:pt x="712335" y="614726"/>
                  </a:lnTo>
                  <a:lnTo>
                    <a:pt x="736590" y="575130"/>
                  </a:lnTo>
                  <a:lnTo>
                    <a:pt x="756094" y="532615"/>
                  </a:lnTo>
                  <a:lnTo>
                    <a:pt x="770478" y="487548"/>
                  </a:lnTo>
                  <a:lnTo>
                    <a:pt x="779378" y="440295"/>
                  </a:lnTo>
                  <a:lnTo>
                    <a:pt x="782426" y="391223"/>
                  </a:lnTo>
                  <a:lnTo>
                    <a:pt x="779378" y="342149"/>
                  </a:lnTo>
                  <a:lnTo>
                    <a:pt x="770478" y="294894"/>
                  </a:lnTo>
                  <a:lnTo>
                    <a:pt x="756094" y="249824"/>
                  </a:lnTo>
                  <a:lnTo>
                    <a:pt x="736590" y="207307"/>
                  </a:lnTo>
                  <a:lnTo>
                    <a:pt x="712335" y="167709"/>
                  </a:lnTo>
                  <a:lnTo>
                    <a:pt x="683695" y="131396"/>
                  </a:lnTo>
                  <a:lnTo>
                    <a:pt x="651035" y="98735"/>
                  </a:lnTo>
                  <a:lnTo>
                    <a:pt x="614724" y="70094"/>
                  </a:lnTo>
                  <a:lnTo>
                    <a:pt x="575127" y="45838"/>
                  </a:lnTo>
                  <a:lnTo>
                    <a:pt x="532610" y="26333"/>
                  </a:lnTo>
                  <a:lnTo>
                    <a:pt x="487541" y="11948"/>
                  </a:lnTo>
                  <a:lnTo>
                    <a:pt x="440287" y="3048"/>
                  </a:lnTo>
                  <a:lnTo>
                    <a:pt x="391213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861596" y="2901732"/>
            <a:ext cx="1326933" cy="457245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2850" b="1" spc="-12">
                <a:solidFill>
                  <a:srgbClr val="DD6D68"/>
                </a:solidFill>
                <a:latin typeface="Poppins"/>
                <a:cs typeface="Poppins"/>
              </a:rPr>
              <a:t>Energy</a:t>
            </a:r>
            <a:endParaRPr sz="2850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861596" y="3411347"/>
            <a:ext cx="3410902" cy="2106822"/>
          </a:xfrm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 marL="15403" marR="6161">
              <a:lnSpc>
                <a:spcPct val="101499"/>
              </a:lnSpc>
              <a:spcBef>
                <a:spcPts val="115"/>
              </a:spcBef>
            </a:pP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This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pays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all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30">
                <a:solidFill>
                  <a:srgbClr val="FFFFFF"/>
                </a:solidFill>
                <a:latin typeface="Poppins"/>
                <a:cs typeface="Poppins"/>
              </a:rPr>
              <a:t>the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energy</a:t>
            </a:r>
            <a:r>
              <a:rPr sz="2244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it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takes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2244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clean,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supply</a:t>
            </a:r>
            <a:r>
              <a:rPr sz="2244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2244" spc="-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take</a:t>
            </a:r>
            <a:r>
              <a:rPr sz="2244" spc="-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away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water</a:t>
            </a:r>
            <a:r>
              <a:rPr sz="2244" spc="-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from</a:t>
            </a:r>
            <a:r>
              <a:rPr sz="2244" spc="-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people’s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homes</a:t>
            </a:r>
            <a:r>
              <a:rPr sz="2244" spc="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2244" spc="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businesses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across</a:t>
            </a:r>
            <a:r>
              <a:rPr sz="2244" spc="-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Yorkshire.</a:t>
            </a:r>
            <a:endParaRPr sz="2244">
              <a:latin typeface="Poppins"/>
              <a:cs typeface="Poppi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169451" y="2566374"/>
            <a:ext cx="465928" cy="505416"/>
          </a:xfrm>
          <a:prstGeom prst="rect">
            <a:avLst/>
          </a:prstGeom>
        </p:spPr>
        <p:txBody>
          <a:bodyPr vert="horz" wrap="square" lIns="0" tIns="20023" rIns="0" bIns="0" rtlCol="0">
            <a:spAutoFit/>
          </a:bodyPr>
          <a:lstStyle/>
          <a:p>
            <a:pPr marL="15403">
              <a:spcBef>
                <a:spcPts val="158"/>
              </a:spcBef>
            </a:pPr>
            <a:r>
              <a:rPr sz="3153" b="1" spc="-30">
                <a:solidFill>
                  <a:srgbClr val="121742"/>
                </a:solidFill>
                <a:latin typeface="Poppins"/>
                <a:cs typeface="Poppins"/>
              </a:rPr>
              <a:t>7</a:t>
            </a:r>
            <a:r>
              <a:rPr sz="2729" b="1" spc="-30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endParaRPr sz="2729">
              <a:latin typeface="Poppins"/>
              <a:cs typeface="Poppi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884406" y="6299194"/>
            <a:ext cx="3610365" cy="0"/>
          </a:xfrm>
          <a:custGeom>
            <a:avLst/>
            <a:gdLst/>
            <a:ahLst/>
            <a:cxnLst/>
            <a:rect l="l" t="t" r="r" b="b"/>
            <a:pathLst>
              <a:path w="2976880">
                <a:moveTo>
                  <a:pt x="0" y="0"/>
                </a:moveTo>
                <a:lnTo>
                  <a:pt x="2976747" y="0"/>
                </a:lnTo>
              </a:path>
            </a:pathLst>
          </a:custGeom>
          <a:ln w="12554">
            <a:solidFill>
              <a:srgbClr val="CEED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3869003" y="6357585"/>
            <a:ext cx="3089758" cy="2716005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2850" b="1" spc="-12">
                <a:solidFill>
                  <a:srgbClr val="CEEDFC"/>
                </a:solidFill>
                <a:latin typeface="Poppins"/>
                <a:cs typeface="Poppins"/>
              </a:rPr>
              <a:t>Taxes</a:t>
            </a:r>
            <a:endParaRPr sz="2850">
              <a:latin typeface="Poppins"/>
              <a:cs typeface="Poppins"/>
            </a:endParaRPr>
          </a:p>
          <a:p>
            <a:pPr marL="15403">
              <a:spcBef>
                <a:spcPts val="36"/>
              </a:spcBef>
            </a:pPr>
            <a:r>
              <a:rPr sz="2850" b="1">
                <a:solidFill>
                  <a:srgbClr val="CEEDFC"/>
                </a:solidFill>
                <a:latin typeface="Poppins"/>
                <a:cs typeface="Poppins"/>
              </a:rPr>
              <a:t>and</a:t>
            </a:r>
            <a:r>
              <a:rPr sz="2850" b="1" spc="-36">
                <a:solidFill>
                  <a:srgbClr val="CEEDFC"/>
                </a:solidFill>
                <a:latin typeface="Poppins"/>
                <a:cs typeface="Poppins"/>
              </a:rPr>
              <a:t> </a:t>
            </a:r>
            <a:r>
              <a:rPr sz="2850" b="1" spc="-12">
                <a:solidFill>
                  <a:srgbClr val="CEEDFC"/>
                </a:solidFill>
                <a:latin typeface="Poppins"/>
                <a:cs typeface="Poppins"/>
              </a:rPr>
              <a:t>licences</a:t>
            </a:r>
            <a:endParaRPr sz="2850">
              <a:latin typeface="Poppins"/>
              <a:cs typeface="Poppins"/>
            </a:endParaRPr>
          </a:p>
          <a:p>
            <a:pPr marL="15403" marR="6161">
              <a:lnSpc>
                <a:spcPct val="101499"/>
              </a:lnSpc>
              <a:spcBef>
                <a:spcPts val="557"/>
              </a:spcBef>
            </a:pP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This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is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amount</a:t>
            </a:r>
            <a:r>
              <a:rPr sz="2244" spc="60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we pay on things 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like </a:t>
            </a:r>
            <a:r>
              <a:rPr sz="2244" spc="-103">
                <a:solidFill>
                  <a:srgbClr val="FFFFFF"/>
                </a:solidFill>
                <a:latin typeface="Poppins"/>
                <a:cs typeface="Poppins"/>
              </a:rPr>
              <a:t>VAT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licences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that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we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need to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deliver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our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services.</a:t>
            </a:r>
            <a:endParaRPr sz="2244">
              <a:latin typeface="Poppins"/>
              <a:cs typeface="Poppin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917406" y="5822115"/>
            <a:ext cx="949569" cy="949569"/>
          </a:xfrm>
          <a:custGeom>
            <a:avLst/>
            <a:gdLst/>
            <a:ahLst/>
            <a:cxnLst/>
            <a:rect l="l" t="t" r="r" b="b"/>
            <a:pathLst>
              <a:path w="782955" h="782954">
                <a:moveTo>
                  <a:pt x="391213" y="0"/>
                </a:moveTo>
                <a:lnTo>
                  <a:pt x="342139" y="3048"/>
                </a:lnTo>
                <a:lnTo>
                  <a:pt x="294884" y="11948"/>
                </a:lnTo>
                <a:lnTo>
                  <a:pt x="249815" y="26333"/>
                </a:lnTo>
                <a:lnTo>
                  <a:pt x="207299" y="45838"/>
                </a:lnTo>
                <a:lnTo>
                  <a:pt x="167702" y="70094"/>
                </a:lnTo>
                <a:lnTo>
                  <a:pt x="131390" y="98735"/>
                </a:lnTo>
                <a:lnTo>
                  <a:pt x="98731" y="131396"/>
                </a:lnTo>
                <a:lnTo>
                  <a:pt x="70090" y="167709"/>
                </a:lnTo>
                <a:lnTo>
                  <a:pt x="45835" y="207307"/>
                </a:lnTo>
                <a:lnTo>
                  <a:pt x="26332" y="249824"/>
                </a:lnTo>
                <a:lnTo>
                  <a:pt x="11947" y="294894"/>
                </a:lnTo>
                <a:lnTo>
                  <a:pt x="3048" y="342149"/>
                </a:lnTo>
                <a:lnTo>
                  <a:pt x="0" y="391223"/>
                </a:lnTo>
                <a:lnTo>
                  <a:pt x="3048" y="440295"/>
                </a:lnTo>
                <a:lnTo>
                  <a:pt x="11947" y="487548"/>
                </a:lnTo>
                <a:lnTo>
                  <a:pt x="26332" y="532615"/>
                </a:lnTo>
                <a:lnTo>
                  <a:pt x="45835" y="575130"/>
                </a:lnTo>
                <a:lnTo>
                  <a:pt x="70090" y="614726"/>
                </a:lnTo>
                <a:lnTo>
                  <a:pt x="98731" y="651037"/>
                </a:lnTo>
                <a:lnTo>
                  <a:pt x="131390" y="683696"/>
                </a:lnTo>
                <a:lnTo>
                  <a:pt x="167702" y="712336"/>
                </a:lnTo>
                <a:lnTo>
                  <a:pt x="207299" y="736591"/>
                </a:lnTo>
                <a:lnTo>
                  <a:pt x="249815" y="756094"/>
                </a:lnTo>
                <a:lnTo>
                  <a:pt x="294884" y="770478"/>
                </a:lnTo>
                <a:lnTo>
                  <a:pt x="342139" y="779378"/>
                </a:lnTo>
                <a:lnTo>
                  <a:pt x="391213" y="782426"/>
                </a:lnTo>
                <a:lnTo>
                  <a:pt x="440287" y="779378"/>
                </a:lnTo>
                <a:lnTo>
                  <a:pt x="487541" y="770478"/>
                </a:lnTo>
                <a:lnTo>
                  <a:pt x="532610" y="756094"/>
                </a:lnTo>
                <a:lnTo>
                  <a:pt x="575127" y="736591"/>
                </a:lnTo>
                <a:lnTo>
                  <a:pt x="614724" y="712336"/>
                </a:lnTo>
                <a:lnTo>
                  <a:pt x="651035" y="683696"/>
                </a:lnTo>
                <a:lnTo>
                  <a:pt x="683695" y="651037"/>
                </a:lnTo>
                <a:lnTo>
                  <a:pt x="712335" y="614726"/>
                </a:lnTo>
                <a:lnTo>
                  <a:pt x="736590" y="575130"/>
                </a:lnTo>
                <a:lnTo>
                  <a:pt x="756094" y="532615"/>
                </a:lnTo>
                <a:lnTo>
                  <a:pt x="770478" y="487548"/>
                </a:lnTo>
                <a:lnTo>
                  <a:pt x="779378" y="440295"/>
                </a:lnTo>
                <a:lnTo>
                  <a:pt x="782426" y="391223"/>
                </a:lnTo>
                <a:lnTo>
                  <a:pt x="779378" y="342149"/>
                </a:lnTo>
                <a:lnTo>
                  <a:pt x="770478" y="294894"/>
                </a:lnTo>
                <a:lnTo>
                  <a:pt x="756094" y="249824"/>
                </a:lnTo>
                <a:lnTo>
                  <a:pt x="736590" y="207307"/>
                </a:lnTo>
                <a:lnTo>
                  <a:pt x="712335" y="167709"/>
                </a:lnTo>
                <a:lnTo>
                  <a:pt x="683695" y="131396"/>
                </a:lnTo>
                <a:lnTo>
                  <a:pt x="651035" y="98735"/>
                </a:lnTo>
                <a:lnTo>
                  <a:pt x="614724" y="70094"/>
                </a:lnTo>
                <a:lnTo>
                  <a:pt x="575127" y="45838"/>
                </a:lnTo>
                <a:lnTo>
                  <a:pt x="532610" y="26333"/>
                </a:lnTo>
                <a:lnTo>
                  <a:pt x="487541" y="11948"/>
                </a:lnTo>
                <a:lnTo>
                  <a:pt x="440287" y="3048"/>
                </a:lnTo>
                <a:lnTo>
                  <a:pt x="391213" y="0"/>
                </a:lnTo>
                <a:close/>
              </a:path>
            </a:pathLst>
          </a:custGeom>
          <a:solidFill>
            <a:srgbClr val="CEED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7142495" y="6018325"/>
            <a:ext cx="519837" cy="505416"/>
          </a:xfrm>
          <a:prstGeom prst="rect">
            <a:avLst/>
          </a:prstGeom>
        </p:spPr>
        <p:txBody>
          <a:bodyPr vert="horz" wrap="square" lIns="0" tIns="20023" rIns="0" bIns="0" rtlCol="0">
            <a:spAutoFit/>
          </a:bodyPr>
          <a:lstStyle/>
          <a:p>
            <a:pPr marL="15403">
              <a:spcBef>
                <a:spcPts val="158"/>
              </a:spcBef>
            </a:pPr>
            <a:r>
              <a:rPr sz="3153" b="1" spc="-30">
                <a:solidFill>
                  <a:srgbClr val="121742"/>
                </a:solidFill>
                <a:latin typeface="Poppins"/>
                <a:cs typeface="Poppins"/>
              </a:rPr>
              <a:t>6</a:t>
            </a:r>
            <a:r>
              <a:rPr sz="2729" b="1" spc="-30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endParaRPr sz="2729">
              <a:latin typeface="Poppins"/>
              <a:cs typeface="Poppin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3869298" y="9370252"/>
            <a:ext cx="3997740" cy="949569"/>
            <a:chOff x="11435698" y="7726119"/>
            <a:chExt cx="3296285" cy="782955"/>
          </a:xfrm>
        </p:grpSpPr>
        <p:sp>
          <p:nvSpPr>
            <p:cNvPr id="17" name="object 17"/>
            <p:cNvSpPr/>
            <p:nvPr/>
          </p:nvSpPr>
          <p:spPr>
            <a:xfrm>
              <a:off x="11442048" y="8119489"/>
              <a:ext cx="3075305" cy="0"/>
            </a:xfrm>
            <a:custGeom>
              <a:avLst/>
              <a:gdLst/>
              <a:ahLst/>
              <a:cxnLst/>
              <a:rect l="l" t="t" r="r" b="b"/>
              <a:pathLst>
                <a:path w="3075305">
                  <a:moveTo>
                    <a:pt x="0" y="0"/>
                  </a:moveTo>
                  <a:lnTo>
                    <a:pt x="3074806" y="0"/>
                  </a:lnTo>
                </a:path>
              </a:pathLst>
            </a:custGeom>
            <a:ln w="12554">
              <a:solidFill>
                <a:srgbClr val="3B56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948976" y="7726119"/>
              <a:ext cx="782955" cy="782955"/>
            </a:xfrm>
            <a:custGeom>
              <a:avLst/>
              <a:gdLst/>
              <a:ahLst/>
              <a:cxnLst/>
              <a:rect l="l" t="t" r="r" b="b"/>
              <a:pathLst>
                <a:path w="782955" h="782954">
                  <a:moveTo>
                    <a:pt x="391213" y="0"/>
                  </a:moveTo>
                  <a:lnTo>
                    <a:pt x="342139" y="3048"/>
                  </a:lnTo>
                  <a:lnTo>
                    <a:pt x="294884" y="11948"/>
                  </a:lnTo>
                  <a:lnTo>
                    <a:pt x="249815" y="26333"/>
                  </a:lnTo>
                  <a:lnTo>
                    <a:pt x="207299" y="45838"/>
                  </a:lnTo>
                  <a:lnTo>
                    <a:pt x="167702" y="70094"/>
                  </a:lnTo>
                  <a:lnTo>
                    <a:pt x="131390" y="98735"/>
                  </a:lnTo>
                  <a:lnTo>
                    <a:pt x="98731" y="131396"/>
                  </a:lnTo>
                  <a:lnTo>
                    <a:pt x="70090" y="167709"/>
                  </a:lnTo>
                  <a:lnTo>
                    <a:pt x="45835" y="207307"/>
                  </a:lnTo>
                  <a:lnTo>
                    <a:pt x="26332" y="249824"/>
                  </a:lnTo>
                  <a:lnTo>
                    <a:pt x="11947" y="294894"/>
                  </a:lnTo>
                  <a:lnTo>
                    <a:pt x="3048" y="342149"/>
                  </a:lnTo>
                  <a:lnTo>
                    <a:pt x="0" y="391223"/>
                  </a:lnTo>
                  <a:lnTo>
                    <a:pt x="3048" y="440295"/>
                  </a:lnTo>
                  <a:lnTo>
                    <a:pt x="11947" y="487548"/>
                  </a:lnTo>
                  <a:lnTo>
                    <a:pt x="26332" y="532615"/>
                  </a:lnTo>
                  <a:lnTo>
                    <a:pt x="45835" y="575130"/>
                  </a:lnTo>
                  <a:lnTo>
                    <a:pt x="70090" y="614726"/>
                  </a:lnTo>
                  <a:lnTo>
                    <a:pt x="98731" y="651037"/>
                  </a:lnTo>
                  <a:lnTo>
                    <a:pt x="131390" y="683696"/>
                  </a:lnTo>
                  <a:lnTo>
                    <a:pt x="167702" y="712336"/>
                  </a:lnTo>
                  <a:lnTo>
                    <a:pt x="207299" y="736591"/>
                  </a:lnTo>
                  <a:lnTo>
                    <a:pt x="249815" y="756094"/>
                  </a:lnTo>
                  <a:lnTo>
                    <a:pt x="294884" y="770478"/>
                  </a:lnTo>
                  <a:lnTo>
                    <a:pt x="342139" y="779378"/>
                  </a:lnTo>
                  <a:lnTo>
                    <a:pt x="391213" y="782426"/>
                  </a:lnTo>
                  <a:lnTo>
                    <a:pt x="440287" y="779378"/>
                  </a:lnTo>
                  <a:lnTo>
                    <a:pt x="487541" y="770478"/>
                  </a:lnTo>
                  <a:lnTo>
                    <a:pt x="532610" y="756094"/>
                  </a:lnTo>
                  <a:lnTo>
                    <a:pt x="575127" y="736591"/>
                  </a:lnTo>
                  <a:lnTo>
                    <a:pt x="614724" y="712336"/>
                  </a:lnTo>
                  <a:lnTo>
                    <a:pt x="651035" y="683696"/>
                  </a:lnTo>
                  <a:lnTo>
                    <a:pt x="683695" y="651037"/>
                  </a:lnTo>
                  <a:lnTo>
                    <a:pt x="712335" y="614726"/>
                  </a:lnTo>
                  <a:lnTo>
                    <a:pt x="736590" y="575130"/>
                  </a:lnTo>
                  <a:lnTo>
                    <a:pt x="756094" y="532615"/>
                  </a:lnTo>
                  <a:lnTo>
                    <a:pt x="770478" y="487548"/>
                  </a:lnTo>
                  <a:lnTo>
                    <a:pt x="779378" y="440295"/>
                  </a:lnTo>
                  <a:lnTo>
                    <a:pt x="782426" y="391223"/>
                  </a:lnTo>
                  <a:lnTo>
                    <a:pt x="779378" y="342149"/>
                  </a:lnTo>
                  <a:lnTo>
                    <a:pt x="770478" y="294894"/>
                  </a:lnTo>
                  <a:lnTo>
                    <a:pt x="756094" y="249824"/>
                  </a:lnTo>
                  <a:lnTo>
                    <a:pt x="736590" y="207307"/>
                  </a:lnTo>
                  <a:lnTo>
                    <a:pt x="712335" y="167709"/>
                  </a:lnTo>
                  <a:lnTo>
                    <a:pt x="683695" y="131396"/>
                  </a:lnTo>
                  <a:lnTo>
                    <a:pt x="651035" y="98735"/>
                  </a:lnTo>
                  <a:lnTo>
                    <a:pt x="614724" y="70094"/>
                  </a:lnTo>
                  <a:lnTo>
                    <a:pt x="575127" y="45838"/>
                  </a:lnTo>
                  <a:lnTo>
                    <a:pt x="532610" y="26333"/>
                  </a:lnTo>
                  <a:lnTo>
                    <a:pt x="487541" y="11948"/>
                  </a:lnTo>
                  <a:lnTo>
                    <a:pt x="440287" y="3048"/>
                  </a:lnTo>
                  <a:lnTo>
                    <a:pt x="391213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3861595" y="9905721"/>
            <a:ext cx="2402803" cy="895827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2850" b="1" spc="-12">
                <a:solidFill>
                  <a:srgbClr val="3B56E8"/>
                </a:solidFill>
                <a:latin typeface="Poppins"/>
                <a:cs typeface="Poppins"/>
              </a:rPr>
              <a:t>Running</a:t>
            </a:r>
            <a:endParaRPr sz="2850">
              <a:latin typeface="Poppins"/>
              <a:cs typeface="Poppins"/>
            </a:endParaRPr>
          </a:p>
          <a:p>
            <a:pPr marL="15403">
              <a:spcBef>
                <a:spcPts val="36"/>
              </a:spcBef>
            </a:pPr>
            <a:r>
              <a:rPr sz="2850" b="1">
                <a:solidFill>
                  <a:srgbClr val="3B56E8"/>
                </a:solidFill>
                <a:latin typeface="Poppins"/>
                <a:cs typeface="Poppins"/>
              </a:rPr>
              <a:t>our</a:t>
            </a:r>
            <a:r>
              <a:rPr sz="2850" b="1" spc="-36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2850" b="1" spc="-12">
                <a:solidFill>
                  <a:srgbClr val="3B56E8"/>
                </a:solidFill>
                <a:latin typeface="Poppins"/>
                <a:cs typeface="Poppins"/>
              </a:rPr>
              <a:t>business</a:t>
            </a:r>
            <a:endParaRPr sz="2850">
              <a:latin typeface="Poppins"/>
              <a:cs typeface="Poppi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861596" y="10853853"/>
            <a:ext cx="4010062" cy="1758009"/>
          </a:xfrm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 marL="15403" marR="6161">
              <a:lnSpc>
                <a:spcPct val="101499"/>
              </a:lnSpc>
              <a:spcBef>
                <a:spcPts val="115"/>
              </a:spcBef>
            </a:pP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There</a:t>
            </a:r>
            <a:r>
              <a:rPr sz="2244" spc="-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are</a:t>
            </a:r>
            <a:r>
              <a:rPr sz="2244" spc="-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over</a:t>
            </a:r>
            <a:r>
              <a:rPr sz="2244" spc="-3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4,000</a:t>
            </a:r>
            <a:r>
              <a:rPr sz="2244" spc="-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people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at</a:t>
            </a:r>
            <a:r>
              <a:rPr sz="2244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Yorkshire</a:t>
            </a:r>
            <a:r>
              <a:rPr sz="2244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Water,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working </a:t>
            </a:r>
            <a:r>
              <a:rPr sz="2244" b="1" spc="-24">
                <a:solidFill>
                  <a:srgbClr val="FFFFFF"/>
                </a:solidFill>
                <a:latin typeface="Poppins"/>
                <a:cs typeface="Poppins"/>
              </a:rPr>
              <a:t>hard</a:t>
            </a:r>
            <a:r>
              <a:rPr sz="2244" b="1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2244" b="1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b="1" spc="-30">
                <a:solidFill>
                  <a:srgbClr val="FFFFFF"/>
                </a:solidFill>
                <a:latin typeface="Poppins"/>
                <a:cs typeface="Poppins"/>
              </a:rPr>
              <a:t>keep</a:t>
            </a:r>
            <a:r>
              <a:rPr sz="2244" b="1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b="1" spc="-55">
                <a:solidFill>
                  <a:srgbClr val="FFFFFF"/>
                </a:solidFill>
                <a:latin typeface="Poppins"/>
                <a:cs typeface="Poppins"/>
              </a:rPr>
              <a:t>water</a:t>
            </a:r>
            <a:r>
              <a:rPr sz="2244" b="1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b="1" spc="-12">
                <a:solidFill>
                  <a:srgbClr val="FFFFFF"/>
                </a:solidFill>
                <a:latin typeface="Poppins"/>
                <a:cs typeface="Poppins"/>
              </a:rPr>
              <a:t>flowing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every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day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5.5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million customers.</a:t>
            </a:r>
            <a:endParaRPr sz="2244">
              <a:latin typeface="Poppins"/>
              <a:cs typeface="Poppi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023297" y="9566461"/>
            <a:ext cx="758577" cy="505416"/>
          </a:xfrm>
          <a:prstGeom prst="rect">
            <a:avLst/>
          </a:prstGeom>
        </p:spPr>
        <p:txBody>
          <a:bodyPr vert="horz" wrap="square" lIns="0" tIns="20023" rIns="0" bIns="0" rtlCol="0">
            <a:spAutoFit/>
          </a:bodyPr>
          <a:lstStyle/>
          <a:p>
            <a:pPr marL="15403">
              <a:spcBef>
                <a:spcPts val="158"/>
              </a:spcBef>
            </a:pPr>
            <a:r>
              <a:rPr sz="3153" b="1" spc="-30">
                <a:solidFill>
                  <a:srgbClr val="121742"/>
                </a:solidFill>
                <a:latin typeface="Poppins"/>
                <a:cs typeface="Poppins"/>
              </a:rPr>
              <a:t>36</a:t>
            </a:r>
            <a:r>
              <a:rPr sz="2729" b="1" spc="-30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endParaRPr sz="2729">
              <a:latin typeface="Poppins"/>
              <a:cs typeface="Poppin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8425898" y="5822115"/>
            <a:ext cx="3985418" cy="949569"/>
            <a:chOff x="15192784" y="4800549"/>
            <a:chExt cx="3286125" cy="782955"/>
          </a:xfrm>
        </p:grpSpPr>
        <p:sp>
          <p:nvSpPr>
            <p:cNvPr id="23" name="object 23"/>
            <p:cNvSpPr/>
            <p:nvPr/>
          </p:nvSpPr>
          <p:spPr>
            <a:xfrm>
              <a:off x="15199134" y="5195698"/>
              <a:ext cx="2997835" cy="0"/>
            </a:xfrm>
            <a:custGeom>
              <a:avLst/>
              <a:gdLst/>
              <a:ahLst/>
              <a:cxnLst/>
              <a:rect l="l" t="t" r="r" b="b"/>
              <a:pathLst>
                <a:path w="2997834">
                  <a:moveTo>
                    <a:pt x="0" y="0"/>
                  </a:moveTo>
                  <a:lnTo>
                    <a:pt x="2997531" y="0"/>
                  </a:lnTo>
                </a:path>
              </a:pathLst>
            </a:custGeom>
            <a:ln w="12554">
              <a:solidFill>
                <a:srgbClr val="EDB7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695893" y="4800549"/>
              <a:ext cx="782955" cy="782955"/>
            </a:xfrm>
            <a:custGeom>
              <a:avLst/>
              <a:gdLst/>
              <a:ahLst/>
              <a:cxnLst/>
              <a:rect l="l" t="t" r="r" b="b"/>
              <a:pathLst>
                <a:path w="782955" h="782954">
                  <a:moveTo>
                    <a:pt x="391213" y="0"/>
                  </a:moveTo>
                  <a:lnTo>
                    <a:pt x="342139" y="3048"/>
                  </a:lnTo>
                  <a:lnTo>
                    <a:pt x="294884" y="11948"/>
                  </a:lnTo>
                  <a:lnTo>
                    <a:pt x="249815" y="26333"/>
                  </a:lnTo>
                  <a:lnTo>
                    <a:pt x="207299" y="45838"/>
                  </a:lnTo>
                  <a:lnTo>
                    <a:pt x="167702" y="70094"/>
                  </a:lnTo>
                  <a:lnTo>
                    <a:pt x="131390" y="98735"/>
                  </a:lnTo>
                  <a:lnTo>
                    <a:pt x="98731" y="131396"/>
                  </a:lnTo>
                  <a:lnTo>
                    <a:pt x="70090" y="167709"/>
                  </a:lnTo>
                  <a:lnTo>
                    <a:pt x="45835" y="207307"/>
                  </a:lnTo>
                  <a:lnTo>
                    <a:pt x="26332" y="249824"/>
                  </a:lnTo>
                  <a:lnTo>
                    <a:pt x="11947" y="294894"/>
                  </a:lnTo>
                  <a:lnTo>
                    <a:pt x="3048" y="342149"/>
                  </a:lnTo>
                  <a:lnTo>
                    <a:pt x="0" y="391223"/>
                  </a:lnTo>
                  <a:lnTo>
                    <a:pt x="3048" y="440295"/>
                  </a:lnTo>
                  <a:lnTo>
                    <a:pt x="11947" y="487548"/>
                  </a:lnTo>
                  <a:lnTo>
                    <a:pt x="26332" y="532615"/>
                  </a:lnTo>
                  <a:lnTo>
                    <a:pt x="45835" y="575130"/>
                  </a:lnTo>
                  <a:lnTo>
                    <a:pt x="70090" y="614726"/>
                  </a:lnTo>
                  <a:lnTo>
                    <a:pt x="98731" y="651037"/>
                  </a:lnTo>
                  <a:lnTo>
                    <a:pt x="131390" y="683696"/>
                  </a:lnTo>
                  <a:lnTo>
                    <a:pt x="167702" y="712336"/>
                  </a:lnTo>
                  <a:lnTo>
                    <a:pt x="207299" y="736591"/>
                  </a:lnTo>
                  <a:lnTo>
                    <a:pt x="249815" y="756094"/>
                  </a:lnTo>
                  <a:lnTo>
                    <a:pt x="294884" y="770478"/>
                  </a:lnTo>
                  <a:lnTo>
                    <a:pt x="342139" y="779378"/>
                  </a:lnTo>
                  <a:lnTo>
                    <a:pt x="391213" y="782426"/>
                  </a:lnTo>
                  <a:lnTo>
                    <a:pt x="440287" y="779378"/>
                  </a:lnTo>
                  <a:lnTo>
                    <a:pt x="487541" y="770478"/>
                  </a:lnTo>
                  <a:lnTo>
                    <a:pt x="532610" y="756094"/>
                  </a:lnTo>
                  <a:lnTo>
                    <a:pt x="575127" y="736591"/>
                  </a:lnTo>
                  <a:lnTo>
                    <a:pt x="614724" y="712336"/>
                  </a:lnTo>
                  <a:lnTo>
                    <a:pt x="651035" y="683696"/>
                  </a:lnTo>
                  <a:lnTo>
                    <a:pt x="683695" y="651037"/>
                  </a:lnTo>
                  <a:lnTo>
                    <a:pt x="712335" y="614726"/>
                  </a:lnTo>
                  <a:lnTo>
                    <a:pt x="736590" y="575130"/>
                  </a:lnTo>
                  <a:lnTo>
                    <a:pt x="756094" y="532615"/>
                  </a:lnTo>
                  <a:lnTo>
                    <a:pt x="770478" y="487548"/>
                  </a:lnTo>
                  <a:lnTo>
                    <a:pt x="779378" y="440295"/>
                  </a:lnTo>
                  <a:lnTo>
                    <a:pt x="782426" y="391223"/>
                  </a:lnTo>
                  <a:lnTo>
                    <a:pt x="779378" y="342149"/>
                  </a:lnTo>
                  <a:lnTo>
                    <a:pt x="770478" y="294894"/>
                  </a:lnTo>
                  <a:lnTo>
                    <a:pt x="756094" y="249824"/>
                  </a:lnTo>
                  <a:lnTo>
                    <a:pt x="736590" y="207307"/>
                  </a:lnTo>
                  <a:lnTo>
                    <a:pt x="712335" y="167709"/>
                  </a:lnTo>
                  <a:lnTo>
                    <a:pt x="683695" y="131396"/>
                  </a:lnTo>
                  <a:lnTo>
                    <a:pt x="651035" y="98735"/>
                  </a:lnTo>
                  <a:lnTo>
                    <a:pt x="614724" y="70094"/>
                  </a:lnTo>
                  <a:lnTo>
                    <a:pt x="575127" y="45838"/>
                  </a:lnTo>
                  <a:lnTo>
                    <a:pt x="532610" y="26333"/>
                  </a:lnTo>
                  <a:lnTo>
                    <a:pt x="487541" y="11948"/>
                  </a:lnTo>
                  <a:lnTo>
                    <a:pt x="440287" y="3048"/>
                  </a:lnTo>
                  <a:lnTo>
                    <a:pt x="391213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8418197" y="6359743"/>
            <a:ext cx="2200259" cy="895827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2850" b="1" spc="-12">
                <a:solidFill>
                  <a:srgbClr val="EDB743"/>
                </a:solidFill>
                <a:latin typeface="Poppins"/>
                <a:cs typeface="Poppins"/>
              </a:rPr>
              <a:t>Investing</a:t>
            </a:r>
            <a:endParaRPr sz="2850">
              <a:latin typeface="Poppins"/>
              <a:cs typeface="Poppins"/>
            </a:endParaRPr>
          </a:p>
          <a:p>
            <a:pPr marL="15403">
              <a:spcBef>
                <a:spcPts val="36"/>
              </a:spcBef>
            </a:pPr>
            <a:r>
              <a:rPr sz="2850" b="1">
                <a:solidFill>
                  <a:srgbClr val="EDB743"/>
                </a:solidFill>
                <a:latin typeface="Poppins"/>
                <a:cs typeface="Poppins"/>
              </a:rPr>
              <a:t>in </a:t>
            </a:r>
            <a:r>
              <a:rPr sz="2850" b="1" spc="-36">
                <a:solidFill>
                  <a:srgbClr val="EDB743"/>
                </a:solidFill>
                <a:latin typeface="Poppins"/>
                <a:cs typeface="Poppins"/>
              </a:rPr>
              <a:t>Yorkshire</a:t>
            </a:r>
            <a:endParaRPr sz="2850">
              <a:latin typeface="Poppins"/>
              <a:cs typeface="Poppi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418196" y="7307877"/>
            <a:ext cx="4176409" cy="1758009"/>
          </a:xfrm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 marL="15403" marR="6161">
              <a:lnSpc>
                <a:spcPct val="101499"/>
              </a:lnSpc>
              <a:spcBef>
                <a:spcPts val="115"/>
              </a:spcBef>
            </a:pP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Investing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2244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infrastructure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2244" spc="-3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processes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2244" spc="-3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deliver</a:t>
            </a:r>
            <a:endParaRPr sz="2244">
              <a:latin typeface="Poppins"/>
              <a:cs typeface="Poppins"/>
            </a:endParaRPr>
          </a:p>
          <a:p>
            <a:pPr marL="15403" marR="368891">
              <a:lnSpc>
                <a:spcPct val="101499"/>
              </a:lnSpc>
            </a:pP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better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service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30">
                <a:solidFill>
                  <a:srgbClr val="FFFFFF"/>
                </a:solidFill>
                <a:latin typeface="Poppins"/>
                <a:cs typeface="Poppins"/>
              </a:rPr>
              <a:t>you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2244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protect</a:t>
            </a:r>
            <a:r>
              <a:rPr sz="2244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Yorkshire’s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environment</a:t>
            </a:r>
            <a:r>
              <a:rPr sz="2244" spc="-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for</a:t>
            </a:r>
            <a:r>
              <a:rPr sz="2244" spc="-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2244" spc="-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future.</a:t>
            </a:r>
            <a:endParaRPr sz="2244">
              <a:latin typeface="Poppins"/>
              <a:cs typeface="Poppi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642297" y="6018325"/>
            <a:ext cx="609171" cy="505416"/>
          </a:xfrm>
          <a:prstGeom prst="rect">
            <a:avLst/>
          </a:prstGeom>
        </p:spPr>
        <p:txBody>
          <a:bodyPr vert="horz" wrap="square" lIns="0" tIns="20023" rIns="0" bIns="0" rtlCol="0">
            <a:spAutoFit/>
          </a:bodyPr>
          <a:lstStyle/>
          <a:p>
            <a:pPr marL="15403">
              <a:spcBef>
                <a:spcPts val="158"/>
              </a:spcBef>
            </a:pPr>
            <a:r>
              <a:rPr sz="3153" b="1" spc="-42">
                <a:solidFill>
                  <a:srgbClr val="121742"/>
                </a:solidFill>
                <a:latin typeface="Poppins"/>
                <a:cs typeface="Poppins"/>
              </a:rPr>
              <a:t>17</a:t>
            </a:r>
            <a:r>
              <a:rPr sz="2729" b="1" spc="-42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endParaRPr sz="2729">
              <a:latin typeface="Poppins"/>
              <a:cs typeface="Poppin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8433598" y="2843340"/>
            <a:ext cx="3450179" cy="0"/>
          </a:xfrm>
          <a:custGeom>
            <a:avLst/>
            <a:gdLst/>
            <a:ahLst/>
            <a:cxnLst/>
            <a:rect l="l" t="t" r="r" b="b"/>
            <a:pathLst>
              <a:path w="2844800">
                <a:moveTo>
                  <a:pt x="0" y="0"/>
                </a:moveTo>
                <a:lnTo>
                  <a:pt x="2844499" y="0"/>
                </a:lnTo>
              </a:path>
            </a:pathLst>
          </a:custGeom>
          <a:ln w="12554">
            <a:solidFill>
              <a:srgbClr val="50AC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8418197" y="2901732"/>
            <a:ext cx="2214121" cy="457245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2850" b="1" spc="-24">
                <a:solidFill>
                  <a:srgbClr val="50AC97"/>
                </a:solidFill>
                <a:latin typeface="Poppins"/>
                <a:cs typeface="Poppins"/>
              </a:rPr>
              <a:t>Investing</a:t>
            </a:r>
            <a:r>
              <a:rPr sz="2850" b="1" spc="-61">
                <a:solidFill>
                  <a:srgbClr val="50AC97"/>
                </a:solidFill>
                <a:latin typeface="Poppins"/>
                <a:cs typeface="Poppins"/>
              </a:rPr>
              <a:t> </a:t>
            </a:r>
            <a:r>
              <a:rPr sz="2850" b="1" spc="-30">
                <a:solidFill>
                  <a:srgbClr val="50AC97"/>
                </a:solidFill>
                <a:latin typeface="Poppins"/>
                <a:cs typeface="Poppins"/>
              </a:rPr>
              <a:t>to</a:t>
            </a:r>
            <a:endParaRPr sz="2850">
              <a:latin typeface="Poppins"/>
              <a:cs typeface="Poppin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418196" y="3250444"/>
            <a:ext cx="3929199" cy="2019595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>
              <a:spcBef>
                <a:spcPts val="855"/>
              </a:spcBef>
            </a:pPr>
            <a:r>
              <a:rPr sz="2850" b="1" spc="-12">
                <a:solidFill>
                  <a:srgbClr val="50AC97"/>
                </a:solidFill>
                <a:latin typeface="Poppins"/>
                <a:cs typeface="Poppins"/>
              </a:rPr>
              <a:t>improve</a:t>
            </a:r>
            <a:r>
              <a:rPr sz="2850" b="1" spc="-55">
                <a:solidFill>
                  <a:srgbClr val="50AC97"/>
                </a:solidFill>
                <a:latin typeface="Poppins"/>
                <a:cs typeface="Poppins"/>
              </a:rPr>
              <a:t> </a:t>
            </a:r>
            <a:r>
              <a:rPr sz="2850" b="1">
                <a:solidFill>
                  <a:srgbClr val="50AC97"/>
                </a:solidFill>
                <a:latin typeface="Poppins"/>
                <a:cs typeface="Poppins"/>
              </a:rPr>
              <a:t>our</a:t>
            </a:r>
            <a:r>
              <a:rPr sz="2850" b="1" spc="-49">
                <a:solidFill>
                  <a:srgbClr val="50AC97"/>
                </a:solidFill>
                <a:latin typeface="Poppins"/>
                <a:cs typeface="Poppins"/>
              </a:rPr>
              <a:t> </a:t>
            </a:r>
            <a:r>
              <a:rPr sz="2850" b="1" spc="-12">
                <a:solidFill>
                  <a:srgbClr val="50AC97"/>
                </a:solidFill>
                <a:latin typeface="Poppins"/>
                <a:cs typeface="Poppins"/>
              </a:rPr>
              <a:t>services</a:t>
            </a:r>
            <a:endParaRPr sz="2850">
              <a:latin typeface="Poppins"/>
              <a:cs typeface="Poppins"/>
            </a:endParaRPr>
          </a:p>
          <a:p>
            <a:pPr marL="15403" marR="157105">
              <a:lnSpc>
                <a:spcPct val="101499"/>
              </a:lnSpc>
              <a:spcBef>
                <a:spcPts val="557"/>
              </a:spcBef>
            </a:pP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This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funds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borrowing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returns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2244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investors,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so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we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can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deliver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level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service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you</a:t>
            </a:r>
            <a:r>
              <a:rPr sz="2244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expect.</a:t>
            </a:r>
            <a:endParaRPr sz="2244">
              <a:latin typeface="Poppins"/>
              <a:cs typeface="Poppin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462291" y="2370166"/>
            <a:ext cx="949569" cy="949569"/>
          </a:xfrm>
          <a:custGeom>
            <a:avLst/>
            <a:gdLst/>
            <a:ahLst/>
            <a:cxnLst/>
            <a:rect l="l" t="t" r="r" b="b"/>
            <a:pathLst>
              <a:path w="782955" h="782955">
                <a:moveTo>
                  <a:pt x="391213" y="0"/>
                </a:moveTo>
                <a:lnTo>
                  <a:pt x="342139" y="3048"/>
                </a:lnTo>
                <a:lnTo>
                  <a:pt x="294884" y="11948"/>
                </a:lnTo>
                <a:lnTo>
                  <a:pt x="249815" y="26333"/>
                </a:lnTo>
                <a:lnTo>
                  <a:pt x="207299" y="45838"/>
                </a:lnTo>
                <a:lnTo>
                  <a:pt x="167702" y="70094"/>
                </a:lnTo>
                <a:lnTo>
                  <a:pt x="131390" y="98735"/>
                </a:lnTo>
                <a:lnTo>
                  <a:pt x="98731" y="131396"/>
                </a:lnTo>
                <a:lnTo>
                  <a:pt x="70090" y="167709"/>
                </a:lnTo>
                <a:lnTo>
                  <a:pt x="45835" y="207307"/>
                </a:lnTo>
                <a:lnTo>
                  <a:pt x="26332" y="249824"/>
                </a:lnTo>
                <a:lnTo>
                  <a:pt x="11947" y="294894"/>
                </a:lnTo>
                <a:lnTo>
                  <a:pt x="3048" y="342149"/>
                </a:lnTo>
                <a:lnTo>
                  <a:pt x="0" y="391223"/>
                </a:lnTo>
                <a:lnTo>
                  <a:pt x="3048" y="440295"/>
                </a:lnTo>
                <a:lnTo>
                  <a:pt x="11947" y="487548"/>
                </a:lnTo>
                <a:lnTo>
                  <a:pt x="26332" y="532615"/>
                </a:lnTo>
                <a:lnTo>
                  <a:pt x="45835" y="575130"/>
                </a:lnTo>
                <a:lnTo>
                  <a:pt x="70090" y="614726"/>
                </a:lnTo>
                <a:lnTo>
                  <a:pt x="98731" y="651037"/>
                </a:lnTo>
                <a:lnTo>
                  <a:pt x="131390" y="683696"/>
                </a:lnTo>
                <a:lnTo>
                  <a:pt x="167702" y="712336"/>
                </a:lnTo>
                <a:lnTo>
                  <a:pt x="207299" y="736591"/>
                </a:lnTo>
                <a:lnTo>
                  <a:pt x="249815" y="756094"/>
                </a:lnTo>
                <a:lnTo>
                  <a:pt x="294884" y="770478"/>
                </a:lnTo>
                <a:lnTo>
                  <a:pt x="342139" y="779378"/>
                </a:lnTo>
                <a:lnTo>
                  <a:pt x="391213" y="782426"/>
                </a:lnTo>
                <a:lnTo>
                  <a:pt x="440287" y="779378"/>
                </a:lnTo>
                <a:lnTo>
                  <a:pt x="487541" y="770478"/>
                </a:lnTo>
                <a:lnTo>
                  <a:pt x="532610" y="756094"/>
                </a:lnTo>
                <a:lnTo>
                  <a:pt x="575127" y="736591"/>
                </a:lnTo>
                <a:lnTo>
                  <a:pt x="614724" y="712336"/>
                </a:lnTo>
                <a:lnTo>
                  <a:pt x="651035" y="683696"/>
                </a:lnTo>
                <a:lnTo>
                  <a:pt x="683695" y="651037"/>
                </a:lnTo>
                <a:lnTo>
                  <a:pt x="712335" y="614726"/>
                </a:lnTo>
                <a:lnTo>
                  <a:pt x="736590" y="575130"/>
                </a:lnTo>
                <a:lnTo>
                  <a:pt x="756094" y="532615"/>
                </a:lnTo>
                <a:lnTo>
                  <a:pt x="770478" y="487548"/>
                </a:lnTo>
                <a:lnTo>
                  <a:pt x="779378" y="440295"/>
                </a:lnTo>
                <a:lnTo>
                  <a:pt x="782426" y="391223"/>
                </a:lnTo>
                <a:lnTo>
                  <a:pt x="779378" y="342149"/>
                </a:lnTo>
                <a:lnTo>
                  <a:pt x="770478" y="294894"/>
                </a:lnTo>
                <a:lnTo>
                  <a:pt x="756094" y="249824"/>
                </a:lnTo>
                <a:lnTo>
                  <a:pt x="736590" y="207307"/>
                </a:lnTo>
                <a:lnTo>
                  <a:pt x="712335" y="167709"/>
                </a:lnTo>
                <a:lnTo>
                  <a:pt x="683695" y="131396"/>
                </a:lnTo>
                <a:lnTo>
                  <a:pt x="651035" y="98735"/>
                </a:lnTo>
                <a:lnTo>
                  <a:pt x="614724" y="70094"/>
                </a:lnTo>
                <a:lnTo>
                  <a:pt x="575127" y="45838"/>
                </a:lnTo>
                <a:lnTo>
                  <a:pt x="532610" y="26333"/>
                </a:lnTo>
                <a:lnTo>
                  <a:pt x="487541" y="11948"/>
                </a:lnTo>
                <a:lnTo>
                  <a:pt x="440287" y="3048"/>
                </a:lnTo>
                <a:lnTo>
                  <a:pt x="391213" y="0"/>
                </a:lnTo>
                <a:close/>
              </a:path>
            </a:pathLst>
          </a:custGeom>
          <a:solidFill>
            <a:srgbClr val="50AC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1587535" y="2566374"/>
            <a:ext cx="720071" cy="505416"/>
          </a:xfrm>
          <a:prstGeom prst="rect">
            <a:avLst/>
          </a:prstGeom>
        </p:spPr>
        <p:txBody>
          <a:bodyPr vert="horz" wrap="square" lIns="0" tIns="20023" rIns="0" bIns="0" rtlCol="0">
            <a:spAutoFit/>
          </a:bodyPr>
          <a:lstStyle/>
          <a:p>
            <a:pPr marL="15403">
              <a:spcBef>
                <a:spcPts val="158"/>
              </a:spcBef>
            </a:pPr>
            <a:r>
              <a:rPr sz="3153" b="1" spc="-36">
                <a:solidFill>
                  <a:srgbClr val="121742"/>
                </a:solidFill>
                <a:latin typeface="Poppins"/>
                <a:cs typeface="Poppins"/>
              </a:rPr>
              <a:t>23</a:t>
            </a:r>
            <a:r>
              <a:rPr sz="2729" b="1" spc="-36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endParaRPr sz="2729">
              <a:latin typeface="Poppins"/>
              <a:cs typeface="Poppin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8433599" y="9821634"/>
            <a:ext cx="3773633" cy="0"/>
          </a:xfrm>
          <a:custGeom>
            <a:avLst/>
            <a:gdLst/>
            <a:ahLst/>
            <a:cxnLst/>
            <a:rect l="l" t="t" r="r" b="b"/>
            <a:pathLst>
              <a:path w="3111500">
                <a:moveTo>
                  <a:pt x="0" y="0"/>
                </a:moveTo>
                <a:lnTo>
                  <a:pt x="3111413" y="0"/>
                </a:lnTo>
              </a:path>
            </a:pathLst>
          </a:custGeom>
          <a:ln w="12554">
            <a:solidFill>
              <a:srgbClr val="57B6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8418196" y="9880024"/>
            <a:ext cx="1557201" cy="457245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>
              <a:spcBef>
                <a:spcPts val="146"/>
              </a:spcBef>
            </a:pPr>
            <a:r>
              <a:rPr sz="2850" b="1" spc="-12">
                <a:solidFill>
                  <a:srgbClr val="57B6D2"/>
                </a:solidFill>
                <a:latin typeface="Poppins"/>
                <a:cs typeface="Poppins"/>
              </a:rPr>
              <a:t>Keeping</a:t>
            </a:r>
            <a:endParaRPr sz="2850">
              <a:latin typeface="Poppins"/>
              <a:cs typeface="Poppin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8418196" y="10228736"/>
            <a:ext cx="3602664" cy="2368408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>
              <a:spcBef>
                <a:spcPts val="855"/>
              </a:spcBef>
            </a:pPr>
            <a:r>
              <a:rPr sz="2850" b="1">
                <a:solidFill>
                  <a:srgbClr val="57B6D2"/>
                </a:solidFill>
                <a:latin typeface="Poppins"/>
                <a:cs typeface="Poppins"/>
              </a:rPr>
              <a:t>everything</a:t>
            </a:r>
            <a:r>
              <a:rPr sz="2850" b="1" spc="-133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2850" b="1" spc="-12">
                <a:solidFill>
                  <a:srgbClr val="57B6D2"/>
                </a:solidFill>
                <a:latin typeface="Poppins"/>
                <a:cs typeface="Poppins"/>
              </a:rPr>
              <a:t>flowing</a:t>
            </a:r>
            <a:endParaRPr sz="2850">
              <a:latin typeface="Poppins"/>
              <a:cs typeface="Poppins"/>
            </a:endParaRPr>
          </a:p>
          <a:p>
            <a:pPr marL="15403" marR="6161">
              <a:lnSpc>
                <a:spcPct val="101499"/>
              </a:lnSpc>
              <a:spcBef>
                <a:spcPts val="557"/>
              </a:spcBef>
            </a:pP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Yorkshire’s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big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place,</a:t>
            </a:r>
            <a:r>
              <a:rPr sz="2244" spc="60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so</a:t>
            </a:r>
            <a:r>
              <a:rPr sz="2244" spc="-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42">
                <a:solidFill>
                  <a:srgbClr val="FFFFFF"/>
                </a:solidFill>
                <a:latin typeface="Poppins"/>
                <a:cs typeface="Poppins"/>
              </a:rPr>
              <a:t>there’s</a:t>
            </a:r>
            <a:r>
              <a:rPr sz="2244" spc="-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2244" spc="-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huge</a:t>
            </a:r>
            <a:r>
              <a:rPr sz="2244" spc="-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network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2244" spc="-5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look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after,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including</a:t>
            </a:r>
            <a:r>
              <a:rPr sz="2244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30">
                <a:solidFill>
                  <a:srgbClr val="FFFFFF"/>
                </a:solidFill>
                <a:latin typeface="Poppins"/>
                <a:cs typeface="Poppins"/>
              </a:rPr>
              <a:t>all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pipes,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reservoirs</a:t>
            </a:r>
            <a:r>
              <a:rPr sz="2244" spc="-1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30">
                <a:solidFill>
                  <a:srgbClr val="FFFFFF"/>
                </a:solidFill>
                <a:latin typeface="Poppins"/>
                <a:cs typeface="Poppins"/>
              </a:rPr>
              <a:t>and </a:t>
            </a:r>
            <a:r>
              <a:rPr sz="2244">
                <a:solidFill>
                  <a:srgbClr val="FFFFFF"/>
                </a:solidFill>
                <a:latin typeface="Poppins"/>
                <a:cs typeface="Poppins"/>
              </a:rPr>
              <a:t>pumping</a:t>
            </a:r>
            <a:r>
              <a:rPr sz="2244" spc="-2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244" spc="-12">
                <a:solidFill>
                  <a:srgbClr val="FFFFFF"/>
                </a:solidFill>
                <a:latin typeface="Poppins"/>
                <a:cs typeface="Poppins"/>
              </a:rPr>
              <a:t>stations.</a:t>
            </a:r>
            <a:endParaRPr sz="2244">
              <a:latin typeface="Poppins"/>
              <a:cs typeface="Poppin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1461673" y="9344345"/>
            <a:ext cx="949569" cy="949569"/>
          </a:xfrm>
          <a:custGeom>
            <a:avLst/>
            <a:gdLst/>
            <a:ahLst/>
            <a:cxnLst/>
            <a:rect l="l" t="t" r="r" b="b"/>
            <a:pathLst>
              <a:path w="782955" h="782954">
                <a:moveTo>
                  <a:pt x="391213" y="0"/>
                </a:moveTo>
                <a:lnTo>
                  <a:pt x="342139" y="3048"/>
                </a:lnTo>
                <a:lnTo>
                  <a:pt x="294884" y="11948"/>
                </a:lnTo>
                <a:lnTo>
                  <a:pt x="249815" y="26333"/>
                </a:lnTo>
                <a:lnTo>
                  <a:pt x="207299" y="45838"/>
                </a:lnTo>
                <a:lnTo>
                  <a:pt x="167702" y="70094"/>
                </a:lnTo>
                <a:lnTo>
                  <a:pt x="131390" y="98735"/>
                </a:lnTo>
                <a:lnTo>
                  <a:pt x="98731" y="131396"/>
                </a:lnTo>
                <a:lnTo>
                  <a:pt x="70090" y="167709"/>
                </a:lnTo>
                <a:lnTo>
                  <a:pt x="45835" y="207307"/>
                </a:lnTo>
                <a:lnTo>
                  <a:pt x="26332" y="249824"/>
                </a:lnTo>
                <a:lnTo>
                  <a:pt x="11947" y="294894"/>
                </a:lnTo>
                <a:lnTo>
                  <a:pt x="3048" y="342149"/>
                </a:lnTo>
                <a:lnTo>
                  <a:pt x="0" y="391223"/>
                </a:lnTo>
                <a:lnTo>
                  <a:pt x="3048" y="440295"/>
                </a:lnTo>
                <a:lnTo>
                  <a:pt x="11947" y="487548"/>
                </a:lnTo>
                <a:lnTo>
                  <a:pt x="26332" y="532615"/>
                </a:lnTo>
                <a:lnTo>
                  <a:pt x="45835" y="575130"/>
                </a:lnTo>
                <a:lnTo>
                  <a:pt x="70090" y="614726"/>
                </a:lnTo>
                <a:lnTo>
                  <a:pt x="98731" y="651037"/>
                </a:lnTo>
                <a:lnTo>
                  <a:pt x="131390" y="683696"/>
                </a:lnTo>
                <a:lnTo>
                  <a:pt x="167702" y="712336"/>
                </a:lnTo>
                <a:lnTo>
                  <a:pt x="207299" y="736591"/>
                </a:lnTo>
                <a:lnTo>
                  <a:pt x="249815" y="756094"/>
                </a:lnTo>
                <a:lnTo>
                  <a:pt x="294884" y="770478"/>
                </a:lnTo>
                <a:lnTo>
                  <a:pt x="342139" y="779378"/>
                </a:lnTo>
                <a:lnTo>
                  <a:pt x="391213" y="782426"/>
                </a:lnTo>
                <a:lnTo>
                  <a:pt x="440287" y="779378"/>
                </a:lnTo>
                <a:lnTo>
                  <a:pt x="487541" y="770478"/>
                </a:lnTo>
                <a:lnTo>
                  <a:pt x="532610" y="756094"/>
                </a:lnTo>
                <a:lnTo>
                  <a:pt x="575127" y="736591"/>
                </a:lnTo>
                <a:lnTo>
                  <a:pt x="614724" y="712336"/>
                </a:lnTo>
                <a:lnTo>
                  <a:pt x="651035" y="683696"/>
                </a:lnTo>
                <a:lnTo>
                  <a:pt x="683695" y="651037"/>
                </a:lnTo>
                <a:lnTo>
                  <a:pt x="712335" y="614726"/>
                </a:lnTo>
                <a:lnTo>
                  <a:pt x="736590" y="575130"/>
                </a:lnTo>
                <a:lnTo>
                  <a:pt x="756094" y="532615"/>
                </a:lnTo>
                <a:lnTo>
                  <a:pt x="770478" y="487548"/>
                </a:lnTo>
                <a:lnTo>
                  <a:pt x="779378" y="440295"/>
                </a:lnTo>
                <a:lnTo>
                  <a:pt x="782426" y="391223"/>
                </a:lnTo>
                <a:lnTo>
                  <a:pt x="779378" y="342149"/>
                </a:lnTo>
                <a:lnTo>
                  <a:pt x="770478" y="294894"/>
                </a:lnTo>
                <a:lnTo>
                  <a:pt x="756094" y="249824"/>
                </a:lnTo>
                <a:lnTo>
                  <a:pt x="736590" y="207307"/>
                </a:lnTo>
                <a:lnTo>
                  <a:pt x="712335" y="167709"/>
                </a:lnTo>
                <a:lnTo>
                  <a:pt x="683695" y="131396"/>
                </a:lnTo>
                <a:lnTo>
                  <a:pt x="651035" y="98735"/>
                </a:lnTo>
                <a:lnTo>
                  <a:pt x="614724" y="70094"/>
                </a:lnTo>
                <a:lnTo>
                  <a:pt x="575127" y="45838"/>
                </a:lnTo>
                <a:lnTo>
                  <a:pt x="532610" y="26333"/>
                </a:lnTo>
                <a:lnTo>
                  <a:pt x="487541" y="11948"/>
                </a:lnTo>
                <a:lnTo>
                  <a:pt x="440287" y="3048"/>
                </a:lnTo>
                <a:lnTo>
                  <a:pt x="391213" y="0"/>
                </a:lnTo>
                <a:close/>
              </a:path>
            </a:pathLst>
          </a:custGeom>
          <a:solidFill>
            <a:srgbClr val="57B6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1664746" y="9540555"/>
            <a:ext cx="564505" cy="505416"/>
          </a:xfrm>
          <a:prstGeom prst="rect">
            <a:avLst/>
          </a:prstGeom>
        </p:spPr>
        <p:txBody>
          <a:bodyPr vert="horz" wrap="square" lIns="0" tIns="20023" rIns="0" bIns="0" rtlCol="0">
            <a:spAutoFit/>
          </a:bodyPr>
          <a:lstStyle/>
          <a:p>
            <a:pPr marL="15403">
              <a:spcBef>
                <a:spcPts val="158"/>
              </a:spcBef>
            </a:pPr>
            <a:r>
              <a:rPr sz="3153" b="1" spc="-30">
                <a:solidFill>
                  <a:srgbClr val="121742"/>
                </a:solidFill>
                <a:latin typeface="Poppins"/>
                <a:cs typeface="Poppins"/>
              </a:rPr>
              <a:t>11</a:t>
            </a:r>
            <a:r>
              <a:rPr sz="2729" b="1" spc="-30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endParaRPr sz="2729">
              <a:latin typeface="Poppins"/>
              <a:cs typeface="Poppin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861597" y="953438"/>
            <a:ext cx="7808339" cy="723294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>
              <a:spcBef>
                <a:spcPts val="109"/>
              </a:spcBef>
            </a:pPr>
            <a:r>
              <a:rPr sz="4609" b="1" spc="-24">
                <a:solidFill>
                  <a:srgbClr val="FFFFFF"/>
                </a:solidFill>
                <a:latin typeface="Poppins"/>
                <a:cs typeface="Poppins"/>
              </a:rPr>
              <a:t>Every</a:t>
            </a:r>
            <a:r>
              <a:rPr sz="4609" b="1" spc="-18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FFFFFF"/>
                </a:solidFill>
                <a:latin typeface="Poppins"/>
                <a:cs typeface="Poppins"/>
              </a:rPr>
              <a:t>£1</a:t>
            </a:r>
            <a:r>
              <a:rPr sz="4609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4609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 spc="-61">
                <a:solidFill>
                  <a:srgbClr val="FFFFFF"/>
                </a:solidFill>
                <a:latin typeface="Poppins"/>
                <a:cs typeface="Poppins"/>
              </a:rPr>
              <a:t>your</a:t>
            </a:r>
            <a:r>
              <a:rPr sz="4609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FFFFFF"/>
                </a:solidFill>
                <a:latin typeface="Poppins"/>
                <a:cs typeface="Poppins"/>
              </a:rPr>
              <a:t>bill</a:t>
            </a:r>
            <a:r>
              <a:rPr sz="4609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b="1" spc="-42">
                <a:solidFill>
                  <a:srgbClr val="FFFFFF"/>
                </a:solidFill>
                <a:latin typeface="Poppins"/>
                <a:cs typeface="Poppins"/>
              </a:rPr>
              <a:t>covers:</a:t>
            </a:r>
            <a:endParaRPr sz="4609">
              <a:latin typeface="Poppins"/>
              <a:cs typeface="Poppin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27578" y="4079602"/>
            <a:ext cx="9660500" cy="1983136"/>
          </a:xfrm>
          <a:prstGeom prst="rect">
            <a:avLst/>
          </a:prstGeom>
        </p:spPr>
        <p:txBody>
          <a:bodyPr vert="horz" wrap="square" lIns="0" tIns="20793" rIns="0" bIns="0" rtlCol="0">
            <a:spAutoFit/>
          </a:bodyPr>
          <a:lstStyle/>
          <a:p>
            <a:pPr marL="15403">
              <a:spcBef>
                <a:spcPts val="164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Here’s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what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average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bill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is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Yorkshire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61">
                <a:solidFill>
                  <a:srgbClr val="FFFFFF"/>
                </a:solidFill>
                <a:latin typeface="Poppins"/>
                <a:cs typeface="Poppins"/>
              </a:rPr>
              <a:t>–</a:t>
            </a:r>
            <a:endParaRPr sz="3153">
              <a:latin typeface="Poppins"/>
              <a:cs typeface="Poppins"/>
            </a:endParaRPr>
          </a:p>
          <a:p>
            <a:pPr marL="15403">
              <a:spcBef>
                <a:spcPts val="61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£636</a:t>
            </a:r>
            <a:r>
              <a:rPr sz="3153" b="1" spc="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–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that’s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5.6%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up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on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last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year.</a:t>
            </a:r>
            <a:endParaRPr sz="3153">
              <a:latin typeface="Poppins"/>
              <a:cs typeface="Poppins"/>
            </a:endParaRPr>
          </a:p>
          <a:p>
            <a:pPr marL="15403" marR="6161">
              <a:lnSpc>
                <a:spcPct val="101499"/>
              </a:lnSpc>
            </a:pP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Just</a:t>
            </a:r>
            <a:r>
              <a:rPr sz="3153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remember,</a:t>
            </a:r>
            <a:r>
              <a:rPr sz="3153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bills</a:t>
            </a:r>
            <a:r>
              <a:rPr sz="3153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vary</a:t>
            </a:r>
            <a:r>
              <a:rPr sz="3153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due</a:t>
            </a:r>
            <a:r>
              <a:rPr sz="3153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lots</a:t>
            </a:r>
            <a:r>
              <a:rPr sz="3153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3153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spc="-12">
                <a:solidFill>
                  <a:srgbClr val="FFFFFF"/>
                </a:solidFill>
                <a:latin typeface="Poppins"/>
                <a:cs typeface="Poppins"/>
              </a:rPr>
              <a:t>different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circumstances,</a:t>
            </a:r>
            <a:r>
              <a:rPr sz="3153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e.g.</a:t>
            </a:r>
            <a:r>
              <a:rPr sz="3153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if</a:t>
            </a:r>
            <a:r>
              <a:rPr sz="3153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you</a:t>
            </a:r>
            <a:r>
              <a:rPr sz="3153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have</a:t>
            </a:r>
            <a:r>
              <a:rPr sz="3153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3153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meter</a:t>
            </a:r>
            <a:r>
              <a:rPr sz="3153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>
                <a:solidFill>
                  <a:srgbClr val="FFFFFF"/>
                </a:solidFill>
                <a:latin typeface="Poppins"/>
                <a:cs typeface="Poppins"/>
              </a:rPr>
              <a:t>or</a:t>
            </a:r>
            <a:r>
              <a:rPr sz="3153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spc="-24">
                <a:solidFill>
                  <a:srgbClr val="FFFFFF"/>
                </a:solidFill>
                <a:latin typeface="Poppins"/>
                <a:cs typeface="Poppins"/>
              </a:rPr>
              <a:t>not.</a:t>
            </a:r>
            <a:endParaRPr sz="3153">
              <a:latin typeface="Poppins"/>
              <a:cs typeface="Poppins"/>
            </a:endParaRPr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9D1510CE-8FD1-92B4-467E-9D964F2AC0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04405" y="6613062"/>
            <a:ext cx="4922905" cy="654584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1"/>
            <a:ext cx="24382289" cy="13715037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610231" y="4456716"/>
            <a:ext cx="15146900" cy="4725192"/>
          </a:xfrm>
          <a:prstGeom prst="rect">
            <a:avLst/>
          </a:prstGeom>
          <a:effectLst>
            <a:outerShdw blurRad="1270000" dir="2700000" algn="tl" rotWithShape="0">
              <a:prstClr val="black"/>
            </a:outerShdw>
          </a:effectLst>
        </p:spPr>
        <p:txBody>
          <a:bodyPr vert="horz" wrap="square" lIns="0" tIns="335776" rIns="0" bIns="0" rtlCol="0">
            <a:spAutoFit/>
          </a:bodyPr>
          <a:lstStyle/>
          <a:p>
            <a:pPr marL="15403" marR="36966" indent="3687373">
              <a:lnSpc>
                <a:spcPts val="16797"/>
              </a:lnSpc>
              <a:spcBef>
                <a:spcPts val="2644"/>
              </a:spcBef>
            </a:pPr>
            <a:r>
              <a:rPr sz="16009" spc="-308">
                <a:solidFill>
                  <a:srgbClr val="FFFFFF"/>
                </a:solidFill>
              </a:rPr>
              <a:t>Now</a:t>
            </a:r>
            <a:r>
              <a:rPr sz="16009" spc="-42">
                <a:solidFill>
                  <a:srgbClr val="FFFFFF"/>
                </a:solidFill>
              </a:rPr>
              <a:t> </a:t>
            </a:r>
            <a:r>
              <a:rPr sz="16009" spc="-30">
                <a:solidFill>
                  <a:srgbClr val="FFFFFF"/>
                </a:solidFill>
              </a:rPr>
              <a:t>for </a:t>
            </a:r>
            <a:r>
              <a:rPr sz="16009" spc="-807">
                <a:solidFill>
                  <a:srgbClr val="FFFFFF"/>
                </a:solidFill>
              </a:rPr>
              <a:t>y</a:t>
            </a:r>
            <a:r>
              <a:rPr sz="16009" spc="-400">
                <a:solidFill>
                  <a:srgbClr val="FFFFFF"/>
                </a:solidFill>
              </a:rPr>
              <a:t>o</a:t>
            </a:r>
            <a:r>
              <a:rPr sz="16009" spc="-376">
                <a:solidFill>
                  <a:srgbClr val="FFFFFF"/>
                </a:solidFill>
              </a:rPr>
              <a:t>u</a:t>
            </a:r>
            <a:r>
              <a:rPr sz="16009" spc="-85">
                <a:solidFill>
                  <a:srgbClr val="FFFFFF"/>
                </a:solidFill>
              </a:rPr>
              <a:t>r</a:t>
            </a:r>
            <a:r>
              <a:rPr sz="16009" spc="-24">
                <a:solidFill>
                  <a:srgbClr val="FFFFFF"/>
                </a:solidFill>
              </a:rPr>
              <a:t> </a:t>
            </a:r>
            <a:r>
              <a:rPr sz="16009" spc="-406">
                <a:solidFill>
                  <a:srgbClr val="FFFFFF"/>
                </a:solidFill>
              </a:rPr>
              <a:t>questions</a:t>
            </a:r>
            <a:endParaRPr sz="16009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" y="1"/>
            <a:ext cx="24382289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" y="5276"/>
            <a:ext cx="24382288" cy="13715037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body" idx="1"/>
          </p:nvPr>
        </p:nvSpPr>
        <p:spPr>
          <a:xfrm>
            <a:off x="3737039" y="4276183"/>
            <a:ext cx="16908334" cy="4725192"/>
          </a:xfrm>
          <a:prstGeom prst="rect">
            <a:avLst/>
          </a:prstGeom>
          <a:effectLst>
            <a:outerShdw blurRad="1270000" dir="2700000" algn="tl" rotWithShape="0">
              <a:prstClr val="black">
                <a:alpha val="51000"/>
              </a:prstClr>
            </a:outerShdw>
          </a:effectLst>
        </p:spPr>
        <p:txBody>
          <a:bodyPr vert="horz" wrap="square" lIns="0" tIns="335776" rIns="0" bIns="0" rtlCol="0">
            <a:spAutoFit/>
          </a:bodyPr>
          <a:lstStyle/>
          <a:p>
            <a:pPr marL="11113" marR="6161" indent="3175" algn="ctr">
              <a:lnSpc>
                <a:spcPts val="16797"/>
              </a:lnSpc>
              <a:spcBef>
                <a:spcPts val="2644"/>
              </a:spcBef>
            </a:pPr>
            <a:r>
              <a:rPr spc="-364"/>
              <a:t>Thank</a:t>
            </a:r>
            <a:r>
              <a:t> </a:t>
            </a:r>
            <a:r>
              <a:rPr spc="-776"/>
              <a:t>y</a:t>
            </a:r>
            <a:r>
              <a:rPr spc="-382"/>
              <a:t>o</a:t>
            </a:r>
            <a:r>
              <a:rPr spc="-67"/>
              <a:t>u</a:t>
            </a:r>
            <a:r>
              <a:rPr spc="6"/>
              <a:t> </a:t>
            </a:r>
            <a:r>
              <a:rPr spc="-30"/>
              <a:t>for </a:t>
            </a:r>
            <a:r>
              <a:rPr spc="-807"/>
              <a:t>y</a:t>
            </a:r>
            <a:r>
              <a:rPr spc="-400"/>
              <a:t>o</a:t>
            </a:r>
            <a:r>
              <a:rPr spc="-376"/>
              <a:t>u</a:t>
            </a:r>
            <a:r>
              <a:rPr spc="-85"/>
              <a:t>r</a:t>
            </a:r>
            <a:r>
              <a:rPr spc="-24"/>
              <a:t> </a:t>
            </a:r>
            <a:r>
              <a:rPr spc="-12"/>
              <a:t>time.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61351" y="9144000"/>
            <a:ext cx="14259711" cy="1358276"/>
          </a:xfrm>
          <a:prstGeom prst="rect">
            <a:avLst/>
          </a:prstGeom>
          <a:effectLst>
            <a:outerShdw blurRad="1270000" dir="2700000" algn="tl" rotWithShape="0">
              <a:prstClr val="black">
                <a:alpha val="51000"/>
              </a:prstClr>
            </a:outerShdw>
          </a:effectLst>
        </p:spPr>
        <p:txBody>
          <a:bodyPr vert="horz" wrap="square" lIns="0" tIns="13862" rIns="0" bIns="0" rtlCol="0">
            <a:spAutoFit/>
          </a:bodyPr>
          <a:lstStyle/>
          <a:p>
            <a:pPr algn="ctr">
              <a:lnSpc>
                <a:spcPts val="5179"/>
              </a:lnSpc>
              <a:spcBef>
                <a:spcPts val="109"/>
              </a:spcBef>
            </a:pPr>
            <a:r>
              <a:rPr sz="4609">
                <a:solidFill>
                  <a:srgbClr val="FFFFFF"/>
                </a:solidFill>
                <a:latin typeface="Poppins"/>
                <a:cs typeface="Poppins"/>
              </a:rPr>
              <a:t>If</a:t>
            </a:r>
            <a:r>
              <a:rPr sz="4609" spc="-24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12">
                <a:solidFill>
                  <a:srgbClr val="FFFFFF"/>
                </a:solidFill>
                <a:latin typeface="Poppins"/>
                <a:cs typeface="Poppins"/>
              </a:rPr>
              <a:t>you</a:t>
            </a:r>
            <a:r>
              <a:rPr sz="4609" spc="-2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24">
                <a:solidFill>
                  <a:srgbClr val="FFFFFF"/>
                </a:solidFill>
                <a:latin typeface="Poppins"/>
                <a:cs typeface="Poppins"/>
              </a:rPr>
              <a:t>have</a:t>
            </a:r>
            <a:r>
              <a:rPr sz="4609" spc="-2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24">
                <a:solidFill>
                  <a:srgbClr val="FFFFFF"/>
                </a:solidFill>
                <a:latin typeface="Poppins"/>
                <a:cs typeface="Poppins"/>
              </a:rPr>
              <a:t>any</a:t>
            </a:r>
            <a:r>
              <a:rPr sz="4609" spc="-2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30">
                <a:solidFill>
                  <a:srgbClr val="FFFFFF"/>
                </a:solidFill>
                <a:latin typeface="Poppins"/>
                <a:cs typeface="Poppins"/>
              </a:rPr>
              <a:t>further</a:t>
            </a:r>
            <a:r>
              <a:rPr sz="4609" spc="-2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61">
                <a:solidFill>
                  <a:srgbClr val="FFFFFF"/>
                </a:solidFill>
                <a:latin typeface="Poppins"/>
                <a:cs typeface="Poppins"/>
              </a:rPr>
              <a:t>questions,</a:t>
            </a:r>
            <a:r>
              <a:rPr sz="4609" spc="-2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24">
                <a:solidFill>
                  <a:srgbClr val="FFFFFF"/>
                </a:solidFill>
                <a:latin typeface="Poppins"/>
                <a:cs typeface="Poppins"/>
              </a:rPr>
              <a:t>please</a:t>
            </a:r>
            <a:r>
              <a:rPr sz="4609" spc="-24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24">
                <a:solidFill>
                  <a:srgbClr val="FFFFFF"/>
                </a:solidFill>
                <a:latin typeface="Poppins"/>
                <a:cs typeface="Poppins"/>
              </a:rPr>
              <a:t>email</a:t>
            </a:r>
            <a:r>
              <a:rPr sz="4609" spc="-23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609" spc="-30">
                <a:solidFill>
                  <a:srgbClr val="FFFFFF"/>
                </a:solidFill>
                <a:latin typeface="Poppins"/>
                <a:cs typeface="Poppins"/>
              </a:rPr>
              <a:t>us:</a:t>
            </a:r>
            <a:endParaRPr sz="4609">
              <a:latin typeface="Poppins"/>
              <a:cs typeface="Poppins"/>
            </a:endParaRPr>
          </a:p>
          <a:p>
            <a:pPr algn="ctr">
              <a:lnSpc>
                <a:spcPts val="5179"/>
              </a:lnSpc>
            </a:pPr>
            <a:r>
              <a:rPr sz="4609" b="1" spc="-73">
                <a:solidFill>
                  <a:srgbClr val="FFFFFF"/>
                </a:solidFill>
                <a:latin typeface="Poppins"/>
                <a:cs typeface="Poppins"/>
                <a:hlinkClick r:id="rId4"/>
              </a:rPr>
              <a:t>yourwateryoursay@yorkshirewater.co.uk</a:t>
            </a:r>
            <a:endParaRPr sz="4609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810" y="5615076"/>
            <a:ext cx="6458804" cy="24848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group of people are sitting on the shore of a river.  Description generated by AI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0"/>
            <a:ext cx="24382289" cy="13715037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74838" y="749083"/>
            <a:ext cx="18033289" cy="2961403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6161" indent="288028" algn="ctr">
              <a:lnSpc>
                <a:spcPts val="10503"/>
              </a:lnSpc>
              <a:spcBef>
                <a:spcPts val="1716"/>
              </a:spcBef>
            </a:pPr>
            <a:r>
              <a:rPr spc="-230"/>
              <a:t>Investing</a:t>
            </a:r>
            <a:r>
              <a:rPr spc="-267"/>
              <a:t> </a:t>
            </a:r>
            <a:r>
              <a:t>in</a:t>
            </a:r>
            <a:r>
              <a:rPr spc="-261"/>
              <a:t> </a:t>
            </a:r>
            <a:r>
              <a:rPr spc="-12"/>
              <a:t>inland </a:t>
            </a:r>
            <a:br>
              <a:rPr lang="en-GB" spc="-12"/>
            </a:br>
            <a:r>
              <a:rPr spc="-133"/>
              <a:t>bathing</a:t>
            </a:r>
            <a:r>
              <a:rPr spc="-370"/>
              <a:t> </a:t>
            </a:r>
            <a:r>
              <a:rPr spc="-138"/>
              <a:t>water</a:t>
            </a:r>
            <a:r>
              <a:rPr spc="-364"/>
              <a:t> </a:t>
            </a:r>
            <a:r>
              <a:rPr spc="-67"/>
              <a:t>sites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315619" y="4362565"/>
            <a:ext cx="5757485" cy="7600013"/>
            <a:chOff x="2617721" y="3597096"/>
            <a:chExt cx="4747260" cy="6266493"/>
          </a:xfrm>
        </p:grpSpPr>
        <p:sp>
          <p:nvSpPr>
            <p:cNvPr id="5" name="object 5"/>
            <p:cNvSpPr/>
            <p:nvPr/>
          </p:nvSpPr>
          <p:spPr>
            <a:xfrm>
              <a:off x="2617721" y="4514349"/>
              <a:ext cx="4747260" cy="5349240"/>
            </a:xfrm>
            <a:custGeom>
              <a:avLst/>
              <a:gdLst/>
              <a:ahLst/>
              <a:cxnLst/>
              <a:rect l="l" t="t" r="r" b="b"/>
              <a:pathLst>
                <a:path w="4747259" h="5349240">
                  <a:moveTo>
                    <a:pt x="4621147" y="0"/>
                  </a:moveTo>
                  <a:lnTo>
                    <a:pt x="125650" y="0"/>
                  </a:lnTo>
                  <a:lnTo>
                    <a:pt x="76743" y="9874"/>
                  </a:lnTo>
                  <a:lnTo>
                    <a:pt x="36803" y="36803"/>
                  </a:lnTo>
                  <a:lnTo>
                    <a:pt x="9874" y="76743"/>
                  </a:lnTo>
                  <a:lnTo>
                    <a:pt x="0" y="125650"/>
                  </a:lnTo>
                  <a:lnTo>
                    <a:pt x="0" y="5223568"/>
                  </a:lnTo>
                  <a:lnTo>
                    <a:pt x="9874" y="5272480"/>
                  </a:lnTo>
                  <a:lnTo>
                    <a:pt x="36803" y="5312419"/>
                  </a:lnTo>
                  <a:lnTo>
                    <a:pt x="76743" y="5339345"/>
                  </a:lnTo>
                  <a:lnTo>
                    <a:pt x="125650" y="5349219"/>
                  </a:lnTo>
                  <a:lnTo>
                    <a:pt x="4621147" y="5349219"/>
                  </a:lnTo>
                  <a:lnTo>
                    <a:pt x="4670058" y="5339345"/>
                  </a:lnTo>
                  <a:lnTo>
                    <a:pt x="4709997" y="5312419"/>
                  </a:lnTo>
                  <a:lnTo>
                    <a:pt x="4736924" y="5272480"/>
                  </a:lnTo>
                  <a:lnTo>
                    <a:pt x="4746797" y="5223568"/>
                  </a:lnTo>
                  <a:lnTo>
                    <a:pt x="4746797" y="125650"/>
                  </a:lnTo>
                  <a:lnTo>
                    <a:pt x="4736924" y="76743"/>
                  </a:lnTo>
                  <a:lnTo>
                    <a:pt x="4709997" y="36803"/>
                  </a:lnTo>
                  <a:lnTo>
                    <a:pt x="4670058" y="9874"/>
                  </a:lnTo>
                  <a:lnTo>
                    <a:pt x="4621147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" name="object 6"/>
            <p:cNvSpPr/>
            <p:nvPr/>
          </p:nvSpPr>
          <p:spPr>
            <a:xfrm>
              <a:off x="4040888" y="3597096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4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2453521" y="4362565"/>
            <a:ext cx="5757485" cy="7600404"/>
            <a:chOff x="7678649" y="3597096"/>
            <a:chExt cx="4747260" cy="6266815"/>
          </a:xfrm>
        </p:grpSpPr>
        <p:sp>
          <p:nvSpPr>
            <p:cNvPr id="11" name="object 11"/>
            <p:cNvSpPr/>
            <p:nvPr/>
          </p:nvSpPr>
          <p:spPr>
            <a:xfrm>
              <a:off x="7678649" y="4514349"/>
              <a:ext cx="4747260" cy="5349240"/>
            </a:xfrm>
            <a:custGeom>
              <a:avLst/>
              <a:gdLst/>
              <a:ahLst/>
              <a:cxnLst/>
              <a:rect l="l" t="t" r="r" b="b"/>
              <a:pathLst>
                <a:path w="4747259" h="5349240">
                  <a:moveTo>
                    <a:pt x="4621147" y="0"/>
                  </a:moveTo>
                  <a:lnTo>
                    <a:pt x="125650" y="0"/>
                  </a:lnTo>
                  <a:lnTo>
                    <a:pt x="76743" y="9874"/>
                  </a:lnTo>
                  <a:lnTo>
                    <a:pt x="36803" y="36803"/>
                  </a:lnTo>
                  <a:lnTo>
                    <a:pt x="9874" y="76743"/>
                  </a:lnTo>
                  <a:lnTo>
                    <a:pt x="0" y="125650"/>
                  </a:lnTo>
                  <a:lnTo>
                    <a:pt x="0" y="5223568"/>
                  </a:lnTo>
                  <a:lnTo>
                    <a:pt x="9874" y="5272480"/>
                  </a:lnTo>
                  <a:lnTo>
                    <a:pt x="36803" y="5312419"/>
                  </a:lnTo>
                  <a:lnTo>
                    <a:pt x="76743" y="5339345"/>
                  </a:lnTo>
                  <a:lnTo>
                    <a:pt x="125650" y="5349219"/>
                  </a:lnTo>
                  <a:lnTo>
                    <a:pt x="4621147" y="5349219"/>
                  </a:lnTo>
                  <a:lnTo>
                    <a:pt x="4670058" y="5339345"/>
                  </a:lnTo>
                  <a:lnTo>
                    <a:pt x="4709997" y="5312419"/>
                  </a:lnTo>
                  <a:lnTo>
                    <a:pt x="4736924" y="5272480"/>
                  </a:lnTo>
                  <a:lnTo>
                    <a:pt x="4746797" y="5223568"/>
                  </a:lnTo>
                  <a:lnTo>
                    <a:pt x="4746797" y="125650"/>
                  </a:lnTo>
                  <a:lnTo>
                    <a:pt x="4736924" y="76743"/>
                  </a:lnTo>
                  <a:lnTo>
                    <a:pt x="4709997" y="36803"/>
                  </a:lnTo>
                  <a:lnTo>
                    <a:pt x="4670058" y="9874"/>
                  </a:lnTo>
                  <a:lnTo>
                    <a:pt x="4621147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2" name="object 12"/>
            <p:cNvSpPr/>
            <p:nvPr/>
          </p:nvSpPr>
          <p:spPr>
            <a:xfrm>
              <a:off x="9101817" y="3597096"/>
              <a:ext cx="1900555" cy="1900555"/>
            </a:xfrm>
            <a:custGeom>
              <a:avLst/>
              <a:gdLst/>
              <a:ahLst/>
              <a:cxnLst/>
              <a:rect l="l" t="t" r="r" b="b"/>
              <a:pathLst>
                <a:path w="1900554" h="1900554">
                  <a:moveTo>
                    <a:pt x="950232" y="0"/>
                  </a:moveTo>
                  <a:lnTo>
                    <a:pt x="902806" y="1162"/>
                  </a:lnTo>
                  <a:lnTo>
                    <a:pt x="855982" y="4615"/>
                  </a:lnTo>
                  <a:lnTo>
                    <a:pt x="809814" y="10302"/>
                  </a:lnTo>
                  <a:lnTo>
                    <a:pt x="764356" y="18171"/>
                  </a:lnTo>
                  <a:lnTo>
                    <a:pt x="719664" y="28165"/>
                  </a:lnTo>
                  <a:lnTo>
                    <a:pt x="675792" y="40231"/>
                  </a:lnTo>
                  <a:lnTo>
                    <a:pt x="632794" y="54315"/>
                  </a:lnTo>
                  <a:lnTo>
                    <a:pt x="590724" y="70361"/>
                  </a:lnTo>
                  <a:lnTo>
                    <a:pt x="549637" y="88316"/>
                  </a:lnTo>
                  <a:lnTo>
                    <a:pt x="509588" y="108125"/>
                  </a:lnTo>
                  <a:lnTo>
                    <a:pt x="470631" y="129734"/>
                  </a:lnTo>
                  <a:lnTo>
                    <a:pt x="432820" y="153087"/>
                  </a:lnTo>
                  <a:lnTo>
                    <a:pt x="396210" y="178132"/>
                  </a:lnTo>
                  <a:lnTo>
                    <a:pt x="360855" y="204813"/>
                  </a:lnTo>
                  <a:lnTo>
                    <a:pt x="326809" y="233075"/>
                  </a:lnTo>
                  <a:lnTo>
                    <a:pt x="294128" y="262865"/>
                  </a:lnTo>
                  <a:lnTo>
                    <a:pt x="262865" y="294128"/>
                  </a:lnTo>
                  <a:lnTo>
                    <a:pt x="233075" y="326809"/>
                  </a:lnTo>
                  <a:lnTo>
                    <a:pt x="204813" y="360855"/>
                  </a:lnTo>
                  <a:lnTo>
                    <a:pt x="178132" y="396210"/>
                  </a:lnTo>
                  <a:lnTo>
                    <a:pt x="153087" y="432820"/>
                  </a:lnTo>
                  <a:lnTo>
                    <a:pt x="129734" y="470631"/>
                  </a:lnTo>
                  <a:lnTo>
                    <a:pt x="108125" y="509588"/>
                  </a:lnTo>
                  <a:lnTo>
                    <a:pt x="88316" y="549637"/>
                  </a:lnTo>
                  <a:lnTo>
                    <a:pt x="70361" y="590724"/>
                  </a:lnTo>
                  <a:lnTo>
                    <a:pt x="54315" y="632794"/>
                  </a:lnTo>
                  <a:lnTo>
                    <a:pt x="40231" y="675792"/>
                  </a:lnTo>
                  <a:lnTo>
                    <a:pt x="28165" y="719664"/>
                  </a:lnTo>
                  <a:lnTo>
                    <a:pt x="18171" y="764356"/>
                  </a:lnTo>
                  <a:lnTo>
                    <a:pt x="10302" y="809814"/>
                  </a:lnTo>
                  <a:lnTo>
                    <a:pt x="4615" y="855982"/>
                  </a:lnTo>
                  <a:lnTo>
                    <a:pt x="1162" y="902806"/>
                  </a:lnTo>
                  <a:lnTo>
                    <a:pt x="0" y="950232"/>
                  </a:lnTo>
                  <a:lnTo>
                    <a:pt x="1162" y="997659"/>
                  </a:lnTo>
                  <a:lnTo>
                    <a:pt x="4615" y="1044483"/>
                  </a:lnTo>
                  <a:lnTo>
                    <a:pt x="10302" y="1090651"/>
                  </a:lnTo>
                  <a:lnTo>
                    <a:pt x="18171" y="1136108"/>
                  </a:lnTo>
                  <a:lnTo>
                    <a:pt x="28165" y="1180800"/>
                  </a:lnTo>
                  <a:lnTo>
                    <a:pt x="40231" y="1224673"/>
                  </a:lnTo>
                  <a:lnTo>
                    <a:pt x="54315" y="1267671"/>
                  </a:lnTo>
                  <a:lnTo>
                    <a:pt x="70361" y="1309741"/>
                  </a:lnTo>
                  <a:lnTo>
                    <a:pt x="88316" y="1350827"/>
                  </a:lnTo>
                  <a:lnTo>
                    <a:pt x="108125" y="1390876"/>
                  </a:lnTo>
                  <a:lnTo>
                    <a:pt x="129734" y="1429834"/>
                  </a:lnTo>
                  <a:lnTo>
                    <a:pt x="153087" y="1467645"/>
                  </a:lnTo>
                  <a:lnTo>
                    <a:pt x="178132" y="1504255"/>
                  </a:lnTo>
                  <a:lnTo>
                    <a:pt x="204813" y="1539610"/>
                  </a:lnTo>
                  <a:lnTo>
                    <a:pt x="233075" y="1573656"/>
                  </a:lnTo>
                  <a:lnTo>
                    <a:pt x="262865" y="1606337"/>
                  </a:lnTo>
                  <a:lnTo>
                    <a:pt x="294128" y="1637600"/>
                  </a:lnTo>
                  <a:lnTo>
                    <a:pt x="326809" y="1667390"/>
                  </a:lnTo>
                  <a:lnTo>
                    <a:pt x="360855" y="1695652"/>
                  </a:lnTo>
                  <a:lnTo>
                    <a:pt x="396210" y="1722333"/>
                  </a:lnTo>
                  <a:lnTo>
                    <a:pt x="432820" y="1747377"/>
                  </a:lnTo>
                  <a:lnTo>
                    <a:pt x="470631" y="1770731"/>
                  </a:lnTo>
                  <a:lnTo>
                    <a:pt x="509588" y="1792339"/>
                  </a:lnTo>
                  <a:lnTo>
                    <a:pt x="549637" y="1812148"/>
                  </a:lnTo>
                  <a:lnTo>
                    <a:pt x="590724" y="1830103"/>
                  </a:lnTo>
                  <a:lnTo>
                    <a:pt x="632794" y="1846150"/>
                  </a:lnTo>
                  <a:lnTo>
                    <a:pt x="675792" y="1860233"/>
                  </a:lnTo>
                  <a:lnTo>
                    <a:pt x="719664" y="1872300"/>
                  </a:lnTo>
                  <a:lnTo>
                    <a:pt x="764356" y="1882294"/>
                  </a:lnTo>
                  <a:lnTo>
                    <a:pt x="809814" y="1890162"/>
                  </a:lnTo>
                  <a:lnTo>
                    <a:pt x="855982" y="1895850"/>
                  </a:lnTo>
                  <a:lnTo>
                    <a:pt x="902806" y="1899302"/>
                  </a:lnTo>
                  <a:lnTo>
                    <a:pt x="950232" y="1900465"/>
                  </a:lnTo>
                  <a:lnTo>
                    <a:pt x="997659" y="1899302"/>
                  </a:lnTo>
                  <a:lnTo>
                    <a:pt x="1044483" y="1895850"/>
                  </a:lnTo>
                  <a:lnTo>
                    <a:pt x="1090651" y="1890162"/>
                  </a:lnTo>
                  <a:lnTo>
                    <a:pt x="1136108" y="1882294"/>
                  </a:lnTo>
                  <a:lnTo>
                    <a:pt x="1180800" y="1872300"/>
                  </a:lnTo>
                  <a:lnTo>
                    <a:pt x="1224673" y="1860233"/>
                  </a:lnTo>
                  <a:lnTo>
                    <a:pt x="1267671" y="1846150"/>
                  </a:lnTo>
                  <a:lnTo>
                    <a:pt x="1309741" y="1830103"/>
                  </a:lnTo>
                  <a:lnTo>
                    <a:pt x="1350827" y="1812148"/>
                  </a:lnTo>
                  <a:lnTo>
                    <a:pt x="1390876" y="1792339"/>
                  </a:lnTo>
                  <a:lnTo>
                    <a:pt x="1429834" y="1770731"/>
                  </a:lnTo>
                  <a:lnTo>
                    <a:pt x="1467645" y="1747377"/>
                  </a:lnTo>
                  <a:lnTo>
                    <a:pt x="1504255" y="1722333"/>
                  </a:lnTo>
                  <a:lnTo>
                    <a:pt x="1539610" y="1695652"/>
                  </a:lnTo>
                  <a:lnTo>
                    <a:pt x="1573656" y="1667390"/>
                  </a:lnTo>
                  <a:lnTo>
                    <a:pt x="1606337" y="1637600"/>
                  </a:lnTo>
                  <a:lnTo>
                    <a:pt x="1637600" y="1606337"/>
                  </a:lnTo>
                  <a:lnTo>
                    <a:pt x="1667390" y="1573656"/>
                  </a:lnTo>
                  <a:lnTo>
                    <a:pt x="1695652" y="1539610"/>
                  </a:lnTo>
                  <a:lnTo>
                    <a:pt x="1722333" y="1504255"/>
                  </a:lnTo>
                  <a:lnTo>
                    <a:pt x="1747377" y="1467645"/>
                  </a:lnTo>
                  <a:lnTo>
                    <a:pt x="1770731" y="1429834"/>
                  </a:lnTo>
                  <a:lnTo>
                    <a:pt x="1792339" y="1390876"/>
                  </a:lnTo>
                  <a:lnTo>
                    <a:pt x="1812148" y="1350827"/>
                  </a:lnTo>
                  <a:lnTo>
                    <a:pt x="1830103" y="1309741"/>
                  </a:lnTo>
                  <a:lnTo>
                    <a:pt x="1846150" y="1267671"/>
                  </a:lnTo>
                  <a:lnTo>
                    <a:pt x="1860233" y="1224673"/>
                  </a:lnTo>
                  <a:lnTo>
                    <a:pt x="1872300" y="1180800"/>
                  </a:lnTo>
                  <a:lnTo>
                    <a:pt x="1882294" y="1136108"/>
                  </a:lnTo>
                  <a:lnTo>
                    <a:pt x="1890162" y="1090651"/>
                  </a:lnTo>
                  <a:lnTo>
                    <a:pt x="1895850" y="1044483"/>
                  </a:lnTo>
                  <a:lnTo>
                    <a:pt x="1899302" y="997659"/>
                  </a:lnTo>
                  <a:lnTo>
                    <a:pt x="1900465" y="950232"/>
                  </a:lnTo>
                  <a:lnTo>
                    <a:pt x="1899302" y="902806"/>
                  </a:lnTo>
                  <a:lnTo>
                    <a:pt x="1895850" y="855982"/>
                  </a:lnTo>
                  <a:lnTo>
                    <a:pt x="1890162" y="809814"/>
                  </a:lnTo>
                  <a:lnTo>
                    <a:pt x="1882294" y="764356"/>
                  </a:lnTo>
                  <a:lnTo>
                    <a:pt x="1872300" y="719664"/>
                  </a:lnTo>
                  <a:lnTo>
                    <a:pt x="1860233" y="675792"/>
                  </a:lnTo>
                  <a:lnTo>
                    <a:pt x="1846150" y="632794"/>
                  </a:lnTo>
                  <a:lnTo>
                    <a:pt x="1830103" y="590724"/>
                  </a:lnTo>
                  <a:lnTo>
                    <a:pt x="1812148" y="549637"/>
                  </a:lnTo>
                  <a:lnTo>
                    <a:pt x="1792339" y="509588"/>
                  </a:lnTo>
                  <a:lnTo>
                    <a:pt x="1770731" y="470631"/>
                  </a:lnTo>
                  <a:lnTo>
                    <a:pt x="1747377" y="432820"/>
                  </a:lnTo>
                  <a:lnTo>
                    <a:pt x="1722333" y="396210"/>
                  </a:lnTo>
                  <a:lnTo>
                    <a:pt x="1695652" y="360855"/>
                  </a:lnTo>
                  <a:lnTo>
                    <a:pt x="1667390" y="326809"/>
                  </a:lnTo>
                  <a:lnTo>
                    <a:pt x="1637600" y="294128"/>
                  </a:lnTo>
                  <a:lnTo>
                    <a:pt x="1606337" y="262865"/>
                  </a:lnTo>
                  <a:lnTo>
                    <a:pt x="1573656" y="233075"/>
                  </a:lnTo>
                  <a:lnTo>
                    <a:pt x="1539610" y="204813"/>
                  </a:lnTo>
                  <a:lnTo>
                    <a:pt x="1504255" y="178132"/>
                  </a:lnTo>
                  <a:lnTo>
                    <a:pt x="1467645" y="153087"/>
                  </a:lnTo>
                  <a:lnTo>
                    <a:pt x="1429834" y="129734"/>
                  </a:lnTo>
                  <a:lnTo>
                    <a:pt x="1390876" y="108125"/>
                  </a:lnTo>
                  <a:lnTo>
                    <a:pt x="1350827" y="88316"/>
                  </a:lnTo>
                  <a:lnTo>
                    <a:pt x="1309741" y="70361"/>
                  </a:lnTo>
                  <a:lnTo>
                    <a:pt x="1267671" y="54315"/>
                  </a:lnTo>
                  <a:lnTo>
                    <a:pt x="1224673" y="40231"/>
                  </a:lnTo>
                  <a:lnTo>
                    <a:pt x="1180800" y="28165"/>
                  </a:lnTo>
                  <a:lnTo>
                    <a:pt x="1136108" y="18171"/>
                  </a:lnTo>
                  <a:lnTo>
                    <a:pt x="1090651" y="10302"/>
                  </a:lnTo>
                  <a:lnTo>
                    <a:pt x="1044483" y="4615"/>
                  </a:lnTo>
                  <a:lnTo>
                    <a:pt x="997659" y="1162"/>
                  </a:lnTo>
                  <a:lnTo>
                    <a:pt x="95023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490966" y="7048440"/>
            <a:ext cx="3378557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 defTabSz="1108984">
              <a:spcBef>
                <a:spcPts val="146"/>
              </a:spcBef>
            </a:pPr>
            <a:r>
              <a:rPr sz="8975" b="1" spc="-158">
                <a:solidFill>
                  <a:srgbClr val="57B6D2"/>
                </a:solidFill>
                <a:latin typeface="Poppins"/>
                <a:cs typeface="Poppins"/>
              </a:rPr>
              <a:t>£60m</a:t>
            </a:r>
            <a:endParaRPr sz="8975">
              <a:latin typeface="Poppins"/>
              <a:cs typeface="Poppi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58412" y="8367242"/>
            <a:ext cx="4243412" cy="2109559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542170" marR="532929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On</a:t>
            </a:r>
            <a:r>
              <a:rPr sz="3699" b="1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699" b="1" spc="-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699" b="1" spc="-36">
                <a:solidFill>
                  <a:srgbClr val="FFFFFF"/>
                </a:solidFill>
                <a:latin typeface="Poppins"/>
                <a:cs typeface="Poppins"/>
              </a:rPr>
              <a:t> last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phase</a:t>
            </a:r>
            <a:r>
              <a:rPr sz="3699" b="1" spc="-13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3699" b="1" spc="-12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endParaRPr sz="3699">
              <a:latin typeface="Poppins"/>
              <a:cs typeface="Poppins"/>
            </a:endParaRPr>
          </a:p>
          <a:p>
            <a:pPr marL="14632" marR="6161" algn="ctr" defTabSz="1108984">
              <a:lnSpc>
                <a:spcPts val="3881"/>
              </a:lnSpc>
              <a:spcBef>
                <a:spcPts val="6"/>
              </a:spcBef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£60m</a:t>
            </a:r>
            <a:r>
              <a:rPr sz="3699" b="1" spc="-18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55">
                <a:solidFill>
                  <a:srgbClr val="FFFFFF"/>
                </a:solidFill>
                <a:latin typeface="Poppins"/>
                <a:cs typeface="Poppins"/>
              </a:rPr>
              <a:t>investment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699" b="1" spc="-4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Ilkley</a:t>
            </a:r>
            <a:endParaRPr sz="3699">
              <a:latin typeface="Poppins"/>
              <a:cs typeface="Poppin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200428" y="4822932"/>
            <a:ext cx="1959379" cy="1165647"/>
            <a:chOff x="9244263" y="3945429"/>
            <a:chExt cx="1615581" cy="961119"/>
          </a:xfrm>
        </p:grpSpPr>
        <p:sp>
          <p:nvSpPr>
            <p:cNvPr id="20" name="object 20"/>
            <p:cNvSpPr/>
            <p:nvPr/>
          </p:nvSpPr>
          <p:spPr>
            <a:xfrm>
              <a:off x="9244263" y="3945429"/>
              <a:ext cx="1113790" cy="669925"/>
            </a:xfrm>
            <a:custGeom>
              <a:avLst/>
              <a:gdLst/>
              <a:ahLst/>
              <a:cxnLst/>
              <a:rect l="l" t="t" r="r" b="b"/>
              <a:pathLst>
                <a:path w="1113790" h="669925">
                  <a:moveTo>
                    <a:pt x="731653" y="0"/>
                  </a:moveTo>
                  <a:lnTo>
                    <a:pt x="544077" y="0"/>
                  </a:lnTo>
                  <a:lnTo>
                    <a:pt x="511413" y="6596"/>
                  </a:lnTo>
                  <a:lnTo>
                    <a:pt x="484736" y="24583"/>
                  </a:lnTo>
                  <a:lnTo>
                    <a:pt x="466749" y="51259"/>
                  </a:lnTo>
                  <a:lnTo>
                    <a:pt x="460153" y="83924"/>
                  </a:lnTo>
                  <a:lnTo>
                    <a:pt x="460153" y="397558"/>
                  </a:lnTo>
                  <a:lnTo>
                    <a:pt x="217335" y="398015"/>
                  </a:lnTo>
                  <a:lnTo>
                    <a:pt x="105926" y="398646"/>
                  </a:lnTo>
                  <a:lnTo>
                    <a:pt x="61286" y="399673"/>
                  </a:lnTo>
                  <a:lnTo>
                    <a:pt x="19258" y="427202"/>
                  </a:lnTo>
                  <a:lnTo>
                    <a:pt x="492" y="474592"/>
                  </a:lnTo>
                  <a:lnTo>
                    <a:pt x="0" y="474666"/>
                  </a:lnTo>
                  <a:lnTo>
                    <a:pt x="0" y="585479"/>
                  </a:lnTo>
                  <a:lnTo>
                    <a:pt x="6596" y="618148"/>
                  </a:lnTo>
                  <a:lnTo>
                    <a:pt x="24583" y="644824"/>
                  </a:lnTo>
                  <a:lnTo>
                    <a:pt x="51259" y="662809"/>
                  </a:lnTo>
                  <a:lnTo>
                    <a:pt x="83924" y="669403"/>
                  </a:lnTo>
                  <a:lnTo>
                    <a:pt x="647146" y="669328"/>
                  </a:lnTo>
                  <a:lnTo>
                    <a:pt x="935741" y="669080"/>
                  </a:lnTo>
                  <a:lnTo>
                    <a:pt x="1040477" y="668456"/>
                  </a:lnTo>
                  <a:lnTo>
                    <a:pt x="1076603" y="655884"/>
                  </a:lnTo>
                  <a:lnTo>
                    <a:pt x="1108794" y="613980"/>
                  </a:lnTo>
                  <a:lnTo>
                    <a:pt x="1113400" y="586516"/>
                  </a:lnTo>
                  <a:lnTo>
                    <a:pt x="1113400" y="482665"/>
                  </a:lnTo>
                  <a:lnTo>
                    <a:pt x="1106804" y="449995"/>
                  </a:lnTo>
                  <a:lnTo>
                    <a:pt x="1088817" y="423315"/>
                  </a:lnTo>
                  <a:lnTo>
                    <a:pt x="1062141" y="405327"/>
                  </a:lnTo>
                  <a:lnTo>
                    <a:pt x="1029476" y="398731"/>
                  </a:lnTo>
                  <a:lnTo>
                    <a:pt x="980294" y="398731"/>
                  </a:lnTo>
                  <a:lnTo>
                    <a:pt x="840058" y="83924"/>
                  </a:lnTo>
                  <a:lnTo>
                    <a:pt x="818219" y="50822"/>
                  </a:lnTo>
                  <a:lnTo>
                    <a:pt x="793088" y="24194"/>
                  </a:lnTo>
                  <a:lnTo>
                    <a:pt x="764340" y="6450"/>
                  </a:lnTo>
                  <a:lnTo>
                    <a:pt x="731653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9244263" y="3945429"/>
              <a:ext cx="1113790" cy="669925"/>
            </a:xfrm>
            <a:custGeom>
              <a:avLst/>
              <a:gdLst/>
              <a:ahLst/>
              <a:cxnLst/>
              <a:rect l="l" t="t" r="r" b="b"/>
              <a:pathLst>
                <a:path w="1113790" h="669925">
                  <a:moveTo>
                    <a:pt x="1113400" y="586516"/>
                  </a:moveTo>
                  <a:lnTo>
                    <a:pt x="1113400" y="482665"/>
                  </a:lnTo>
                  <a:lnTo>
                    <a:pt x="1106804" y="449995"/>
                  </a:lnTo>
                  <a:lnTo>
                    <a:pt x="1088817" y="423315"/>
                  </a:lnTo>
                  <a:lnTo>
                    <a:pt x="1062141" y="405327"/>
                  </a:lnTo>
                  <a:lnTo>
                    <a:pt x="1029476" y="398731"/>
                  </a:lnTo>
                  <a:lnTo>
                    <a:pt x="980294" y="398731"/>
                  </a:lnTo>
                  <a:lnTo>
                    <a:pt x="840058" y="83924"/>
                  </a:lnTo>
                  <a:lnTo>
                    <a:pt x="818219" y="50822"/>
                  </a:lnTo>
                  <a:lnTo>
                    <a:pt x="793088" y="24194"/>
                  </a:lnTo>
                  <a:lnTo>
                    <a:pt x="764340" y="6450"/>
                  </a:lnTo>
                  <a:lnTo>
                    <a:pt x="731653" y="0"/>
                  </a:lnTo>
                  <a:lnTo>
                    <a:pt x="544077" y="0"/>
                  </a:lnTo>
                  <a:lnTo>
                    <a:pt x="511413" y="6596"/>
                  </a:lnTo>
                  <a:lnTo>
                    <a:pt x="484736" y="24583"/>
                  </a:lnTo>
                  <a:lnTo>
                    <a:pt x="466749" y="51259"/>
                  </a:lnTo>
                  <a:lnTo>
                    <a:pt x="460153" y="83924"/>
                  </a:lnTo>
                  <a:lnTo>
                    <a:pt x="460153" y="397558"/>
                  </a:lnTo>
                  <a:lnTo>
                    <a:pt x="411035" y="397601"/>
                  </a:lnTo>
                  <a:lnTo>
                    <a:pt x="350436" y="397684"/>
                  </a:lnTo>
                  <a:lnTo>
                    <a:pt x="283991" y="397818"/>
                  </a:lnTo>
                  <a:lnTo>
                    <a:pt x="217335" y="398015"/>
                  </a:lnTo>
                  <a:lnTo>
                    <a:pt x="156101" y="398287"/>
                  </a:lnTo>
                  <a:lnTo>
                    <a:pt x="105926" y="398646"/>
                  </a:lnTo>
                  <a:lnTo>
                    <a:pt x="61286" y="399673"/>
                  </a:lnTo>
                  <a:lnTo>
                    <a:pt x="19258" y="427202"/>
                  </a:lnTo>
                  <a:lnTo>
                    <a:pt x="492" y="474592"/>
                  </a:lnTo>
                  <a:lnTo>
                    <a:pt x="0" y="474666"/>
                  </a:lnTo>
                  <a:lnTo>
                    <a:pt x="0" y="480425"/>
                  </a:lnTo>
                  <a:lnTo>
                    <a:pt x="0" y="550998"/>
                  </a:lnTo>
                  <a:lnTo>
                    <a:pt x="0" y="585479"/>
                  </a:lnTo>
                  <a:lnTo>
                    <a:pt x="6596" y="618148"/>
                  </a:lnTo>
                  <a:lnTo>
                    <a:pt x="24583" y="644824"/>
                  </a:lnTo>
                  <a:lnTo>
                    <a:pt x="51259" y="662809"/>
                  </a:lnTo>
                  <a:lnTo>
                    <a:pt x="83924" y="669403"/>
                  </a:lnTo>
                  <a:lnTo>
                    <a:pt x="647146" y="669328"/>
                  </a:lnTo>
                  <a:lnTo>
                    <a:pt x="935741" y="669080"/>
                  </a:lnTo>
                  <a:lnTo>
                    <a:pt x="1040477" y="668456"/>
                  </a:lnTo>
                  <a:lnTo>
                    <a:pt x="1076603" y="655884"/>
                  </a:lnTo>
                  <a:lnTo>
                    <a:pt x="1108794" y="613980"/>
                  </a:lnTo>
                  <a:lnTo>
                    <a:pt x="1113400" y="586516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2" name="object 22"/>
            <p:cNvSpPr/>
            <p:nvPr/>
          </p:nvSpPr>
          <p:spPr>
            <a:xfrm>
              <a:off x="9859214" y="4111065"/>
              <a:ext cx="365760" cy="233045"/>
            </a:xfrm>
            <a:custGeom>
              <a:avLst/>
              <a:gdLst/>
              <a:ahLst/>
              <a:cxnLst/>
              <a:rect l="l" t="t" r="r" b="b"/>
              <a:pathLst>
                <a:path w="365759" h="233045">
                  <a:moveTo>
                    <a:pt x="261510" y="0"/>
                  </a:moveTo>
                  <a:lnTo>
                    <a:pt x="41422" y="0"/>
                  </a:lnTo>
                  <a:lnTo>
                    <a:pt x="23915" y="2433"/>
                  </a:lnTo>
                  <a:lnTo>
                    <a:pt x="10902" y="9067"/>
                  </a:lnTo>
                  <a:lnTo>
                    <a:pt x="2794" y="18906"/>
                  </a:lnTo>
                  <a:lnTo>
                    <a:pt x="0" y="30951"/>
                  </a:lnTo>
                  <a:lnTo>
                    <a:pt x="0" y="201815"/>
                  </a:lnTo>
                  <a:lnTo>
                    <a:pt x="2794" y="213865"/>
                  </a:lnTo>
                  <a:lnTo>
                    <a:pt x="10902" y="223703"/>
                  </a:lnTo>
                  <a:lnTo>
                    <a:pt x="23915" y="230336"/>
                  </a:lnTo>
                  <a:lnTo>
                    <a:pt x="41422" y="232767"/>
                  </a:lnTo>
                  <a:lnTo>
                    <a:pt x="365193" y="232767"/>
                  </a:lnTo>
                  <a:lnTo>
                    <a:pt x="26151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3" name="object 23"/>
            <p:cNvSpPr/>
            <p:nvPr/>
          </p:nvSpPr>
          <p:spPr>
            <a:xfrm>
              <a:off x="9859214" y="4111065"/>
              <a:ext cx="365760" cy="233045"/>
            </a:xfrm>
            <a:custGeom>
              <a:avLst/>
              <a:gdLst/>
              <a:ahLst/>
              <a:cxnLst/>
              <a:rect l="l" t="t" r="r" b="b"/>
              <a:pathLst>
                <a:path w="365759" h="233045">
                  <a:moveTo>
                    <a:pt x="261510" y="0"/>
                  </a:moveTo>
                  <a:lnTo>
                    <a:pt x="41422" y="0"/>
                  </a:lnTo>
                  <a:lnTo>
                    <a:pt x="23915" y="2433"/>
                  </a:lnTo>
                  <a:lnTo>
                    <a:pt x="10902" y="9067"/>
                  </a:lnTo>
                  <a:lnTo>
                    <a:pt x="2794" y="18906"/>
                  </a:lnTo>
                  <a:lnTo>
                    <a:pt x="0" y="30951"/>
                  </a:lnTo>
                  <a:lnTo>
                    <a:pt x="0" y="201815"/>
                  </a:lnTo>
                  <a:lnTo>
                    <a:pt x="2794" y="213865"/>
                  </a:lnTo>
                  <a:lnTo>
                    <a:pt x="10902" y="223703"/>
                  </a:lnTo>
                  <a:lnTo>
                    <a:pt x="23915" y="230336"/>
                  </a:lnTo>
                  <a:lnTo>
                    <a:pt x="41422" y="232767"/>
                  </a:lnTo>
                  <a:lnTo>
                    <a:pt x="365193" y="232767"/>
                  </a:lnTo>
                  <a:lnTo>
                    <a:pt x="261510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4" name="object 24"/>
            <p:cNvSpPr/>
            <p:nvPr/>
          </p:nvSpPr>
          <p:spPr>
            <a:xfrm>
              <a:off x="9244271" y="4610743"/>
              <a:ext cx="1113790" cy="274955"/>
            </a:xfrm>
            <a:custGeom>
              <a:avLst/>
              <a:gdLst/>
              <a:ahLst/>
              <a:cxnLst/>
              <a:rect l="l" t="t" r="r" b="b"/>
              <a:pathLst>
                <a:path w="1113790" h="274954">
                  <a:moveTo>
                    <a:pt x="975970" y="0"/>
                  </a:moveTo>
                  <a:lnTo>
                    <a:pt x="137419" y="0"/>
                  </a:lnTo>
                  <a:lnTo>
                    <a:pt x="93985" y="7006"/>
                  </a:lnTo>
                  <a:lnTo>
                    <a:pt x="56262" y="26515"/>
                  </a:lnTo>
                  <a:lnTo>
                    <a:pt x="26514" y="56264"/>
                  </a:lnTo>
                  <a:lnTo>
                    <a:pt x="7005" y="93990"/>
                  </a:lnTo>
                  <a:lnTo>
                    <a:pt x="0" y="137430"/>
                  </a:lnTo>
                  <a:lnTo>
                    <a:pt x="7005" y="180864"/>
                  </a:lnTo>
                  <a:lnTo>
                    <a:pt x="26514" y="218587"/>
                  </a:lnTo>
                  <a:lnTo>
                    <a:pt x="56262" y="248335"/>
                  </a:lnTo>
                  <a:lnTo>
                    <a:pt x="93985" y="267844"/>
                  </a:lnTo>
                  <a:lnTo>
                    <a:pt x="137419" y="274850"/>
                  </a:lnTo>
                  <a:lnTo>
                    <a:pt x="975970" y="274850"/>
                  </a:lnTo>
                  <a:lnTo>
                    <a:pt x="1019404" y="267844"/>
                  </a:lnTo>
                  <a:lnTo>
                    <a:pt x="1057127" y="248335"/>
                  </a:lnTo>
                  <a:lnTo>
                    <a:pt x="1086875" y="218587"/>
                  </a:lnTo>
                  <a:lnTo>
                    <a:pt x="1106384" y="180864"/>
                  </a:lnTo>
                  <a:lnTo>
                    <a:pt x="1113390" y="137430"/>
                  </a:lnTo>
                  <a:lnTo>
                    <a:pt x="1106384" y="93990"/>
                  </a:lnTo>
                  <a:lnTo>
                    <a:pt x="1086875" y="56264"/>
                  </a:lnTo>
                  <a:lnTo>
                    <a:pt x="1057127" y="26515"/>
                  </a:lnTo>
                  <a:lnTo>
                    <a:pt x="1019404" y="7006"/>
                  </a:lnTo>
                  <a:lnTo>
                    <a:pt x="97597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5" name="object 25"/>
            <p:cNvSpPr/>
            <p:nvPr/>
          </p:nvSpPr>
          <p:spPr>
            <a:xfrm>
              <a:off x="9244271" y="4610743"/>
              <a:ext cx="1113790" cy="274955"/>
            </a:xfrm>
            <a:custGeom>
              <a:avLst/>
              <a:gdLst/>
              <a:ahLst/>
              <a:cxnLst/>
              <a:rect l="l" t="t" r="r" b="b"/>
              <a:pathLst>
                <a:path w="1113790" h="274954">
                  <a:moveTo>
                    <a:pt x="137419" y="0"/>
                  </a:moveTo>
                  <a:lnTo>
                    <a:pt x="93985" y="7006"/>
                  </a:lnTo>
                  <a:lnTo>
                    <a:pt x="56262" y="26515"/>
                  </a:lnTo>
                  <a:lnTo>
                    <a:pt x="26514" y="56264"/>
                  </a:lnTo>
                  <a:lnTo>
                    <a:pt x="7005" y="93990"/>
                  </a:lnTo>
                  <a:lnTo>
                    <a:pt x="0" y="137430"/>
                  </a:lnTo>
                  <a:lnTo>
                    <a:pt x="7005" y="180864"/>
                  </a:lnTo>
                  <a:lnTo>
                    <a:pt x="26514" y="218587"/>
                  </a:lnTo>
                  <a:lnTo>
                    <a:pt x="56262" y="248335"/>
                  </a:lnTo>
                  <a:lnTo>
                    <a:pt x="93985" y="267844"/>
                  </a:lnTo>
                  <a:lnTo>
                    <a:pt x="137419" y="274850"/>
                  </a:lnTo>
                  <a:lnTo>
                    <a:pt x="975970" y="274850"/>
                  </a:lnTo>
                  <a:lnTo>
                    <a:pt x="1019404" y="267844"/>
                  </a:lnTo>
                  <a:lnTo>
                    <a:pt x="1057127" y="248335"/>
                  </a:lnTo>
                  <a:lnTo>
                    <a:pt x="1086875" y="218587"/>
                  </a:lnTo>
                  <a:lnTo>
                    <a:pt x="1106384" y="180864"/>
                  </a:lnTo>
                  <a:lnTo>
                    <a:pt x="1113390" y="137430"/>
                  </a:lnTo>
                  <a:lnTo>
                    <a:pt x="1106384" y="93990"/>
                  </a:lnTo>
                  <a:lnTo>
                    <a:pt x="1086875" y="56264"/>
                  </a:lnTo>
                  <a:lnTo>
                    <a:pt x="1057127" y="26515"/>
                  </a:lnTo>
                  <a:lnTo>
                    <a:pt x="1019404" y="7006"/>
                  </a:lnTo>
                  <a:lnTo>
                    <a:pt x="975970" y="0"/>
                  </a:lnTo>
                  <a:lnTo>
                    <a:pt x="137419" y="0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6215" y="4666864"/>
              <a:ext cx="162864" cy="1628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9532" y="4666864"/>
              <a:ext cx="162864" cy="16287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32848" y="4666864"/>
              <a:ext cx="162864" cy="16287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140573" y="4029609"/>
              <a:ext cx="330835" cy="136525"/>
            </a:xfrm>
            <a:custGeom>
              <a:avLst/>
              <a:gdLst/>
              <a:ahLst/>
              <a:cxnLst/>
              <a:rect l="l" t="t" r="r" b="b"/>
              <a:pathLst>
                <a:path w="330834" h="136525">
                  <a:moveTo>
                    <a:pt x="0" y="136121"/>
                  </a:moveTo>
                  <a:lnTo>
                    <a:pt x="330660" y="0"/>
                  </a:lnTo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0" name="object 30"/>
            <p:cNvSpPr/>
            <p:nvPr/>
          </p:nvSpPr>
          <p:spPr>
            <a:xfrm>
              <a:off x="10387789" y="4029941"/>
              <a:ext cx="351790" cy="687070"/>
            </a:xfrm>
            <a:custGeom>
              <a:avLst/>
              <a:gdLst/>
              <a:ahLst/>
              <a:cxnLst/>
              <a:rect l="l" t="t" r="r" b="b"/>
              <a:pathLst>
                <a:path w="351790" h="687070">
                  <a:moveTo>
                    <a:pt x="88185" y="0"/>
                  </a:moveTo>
                  <a:lnTo>
                    <a:pt x="0" y="34648"/>
                  </a:lnTo>
                  <a:lnTo>
                    <a:pt x="107473" y="370805"/>
                  </a:lnTo>
                  <a:lnTo>
                    <a:pt x="263531" y="686931"/>
                  </a:lnTo>
                  <a:lnTo>
                    <a:pt x="351717" y="652273"/>
                  </a:lnTo>
                  <a:lnTo>
                    <a:pt x="244275" y="316105"/>
                  </a:lnTo>
                  <a:lnTo>
                    <a:pt x="88185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1" name="object 31"/>
            <p:cNvSpPr/>
            <p:nvPr/>
          </p:nvSpPr>
          <p:spPr>
            <a:xfrm>
              <a:off x="10387789" y="4029941"/>
              <a:ext cx="351790" cy="687070"/>
            </a:xfrm>
            <a:custGeom>
              <a:avLst/>
              <a:gdLst/>
              <a:ahLst/>
              <a:cxnLst/>
              <a:rect l="l" t="t" r="r" b="b"/>
              <a:pathLst>
                <a:path w="351790" h="687070">
                  <a:moveTo>
                    <a:pt x="244275" y="316105"/>
                  </a:moveTo>
                  <a:lnTo>
                    <a:pt x="88185" y="0"/>
                  </a:lnTo>
                  <a:lnTo>
                    <a:pt x="0" y="34648"/>
                  </a:lnTo>
                  <a:lnTo>
                    <a:pt x="107326" y="370449"/>
                  </a:lnTo>
                  <a:lnTo>
                    <a:pt x="107389" y="370637"/>
                  </a:lnTo>
                  <a:lnTo>
                    <a:pt x="107441" y="370815"/>
                  </a:lnTo>
                  <a:lnTo>
                    <a:pt x="263531" y="686931"/>
                  </a:lnTo>
                  <a:lnTo>
                    <a:pt x="351717" y="652273"/>
                  </a:lnTo>
                  <a:lnTo>
                    <a:pt x="244390" y="316472"/>
                  </a:lnTo>
                  <a:lnTo>
                    <a:pt x="244338" y="316294"/>
                  </a:lnTo>
                  <a:lnTo>
                    <a:pt x="244275" y="316105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2" name="object 32"/>
            <p:cNvSpPr/>
            <p:nvPr/>
          </p:nvSpPr>
          <p:spPr>
            <a:xfrm>
              <a:off x="10478844" y="4608098"/>
              <a:ext cx="381000" cy="298450"/>
            </a:xfrm>
            <a:custGeom>
              <a:avLst/>
              <a:gdLst/>
              <a:ahLst/>
              <a:cxnLst/>
              <a:rect l="l" t="t" r="r" b="b"/>
              <a:pathLst>
                <a:path w="381000" h="298450">
                  <a:moveTo>
                    <a:pt x="212238" y="0"/>
                  </a:moveTo>
                  <a:lnTo>
                    <a:pt x="172330" y="4025"/>
                  </a:lnTo>
                  <a:lnTo>
                    <a:pt x="134728" y="19805"/>
                  </a:lnTo>
                  <a:lnTo>
                    <a:pt x="96629" y="54367"/>
                  </a:lnTo>
                  <a:lnTo>
                    <a:pt x="65173" y="102522"/>
                  </a:lnTo>
                  <a:lnTo>
                    <a:pt x="40070" y="157398"/>
                  </a:lnTo>
                  <a:lnTo>
                    <a:pt x="21033" y="212123"/>
                  </a:lnTo>
                  <a:lnTo>
                    <a:pt x="7773" y="259828"/>
                  </a:lnTo>
                  <a:lnTo>
                    <a:pt x="0" y="293640"/>
                  </a:lnTo>
                  <a:lnTo>
                    <a:pt x="335822" y="298215"/>
                  </a:lnTo>
                  <a:lnTo>
                    <a:pt x="361743" y="264237"/>
                  </a:lnTo>
                  <a:lnTo>
                    <a:pt x="376904" y="223703"/>
                  </a:lnTo>
                  <a:lnTo>
                    <a:pt x="380845" y="179185"/>
                  </a:lnTo>
                  <a:lnTo>
                    <a:pt x="373105" y="133258"/>
                  </a:lnTo>
                  <a:lnTo>
                    <a:pt x="353224" y="88494"/>
                  </a:lnTo>
                  <a:lnTo>
                    <a:pt x="324946" y="51977"/>
                  </a:lnTo>
                  <a:lnTo>
                    <a:pt x="290632" y="24623"/>
                  </a:lnTo>
                  <a:lnTo>
                    <a:pt x="252367" y="7082"/>
                  </a:lnTo>
                  <a:lnTo>
                    <a:pt x="212238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3" name="object 33"/>
            <p:cNvSpPr/>
            <p:nvPr/>
          </p:nvSpPr>
          <p:spPr>
            <a:xfrm>
              <a:off x="10478844" y="4608098"/>
              <a:ext cx="381000" cy="298450"/>
            </a:xfrm>
            <a:custGeom>
              <a:avLst/>
              <a:gdLst/>
              <a:ahLst/>
              <a:cxnLst/>
              <a:rect l="l" t="t" r="r" b="b"/>
              <a:pathLst>
                <a:path w="381000" h="298450">
                  <a:moveTo>
                    <a:pt x="353224" y="88494"/>
                  </a:moveTo>
                  <a:lnTo>
                    <a:pt x="324946" y="51977"/>
                  </a:lnTo>
                  <a:lnTo>
                    <a:pt x="290632" y="24623"/>
                  </a:lnTo>
                  <a:lnTo>
                    <a:pt x="252367" y="7082"/>
                  </a:lnTo>
                  <a:lnTo>
                    <a:pt x="212238" y="0"/>
                  </a:lnTo>
                  <a:lnTo>
                    <a:pt x="172330" y="4025"/>
                  </a:lnTo>
                  <a:lnTo>
                    <a:pt x="134728" y="19805"/>
                  </a:lnTo>
                  <a:lnTo>
                    <a:pt x="96629" y="54367"/>
                  </a:lnTo>
                  <a:lnTo>
                    <a:pt x="65173" y="102522"/>
                  </a:lnTo>
                  <a:lnTo>
                    <a:pt x="40070" y="157398"/>
                  </a:lnTo>
                  <a:lnTo>
                    <a:pt x="21033" y="212123"/>
                  </a:lnTo>
                  <a:lnTo>
                    <a:pt x="7773" y="259828"/>
                  </a:lnTo>
                  <a:lnTo>
                    <a:pt x="0" y="293640"/>
                  </a:lnTo>
                  <a:lnTo>
                    <a:pt x="335822" y="298215"/>
                  </a:lnTo>
                  <a:lnTo>
                    <a:pt x="361743" y="264237"/>
                  </a:lnTo>
                  <a:lnTo>
                    <a:pt x="376904" y="223703"/>
                  </a:lnTo>
                  <a:lnTo>
                    <a:pt x="380845" y="179185"/>
                  </a:lnTo>
                  <a:lnTo>
                    <a:pt x="373105" y="133258"/>
                  </a:lnTo>
                  <a:lnTo>
                    <a:pt x="353224" y="88494"/>
                  </a:lnTo>
                  <a:close/>
                </a:path>
              </a:pathLst>
            </a:custGeom>
            <a:ln w="5863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500182" y="8367242"/>
            <a:ext cx="3317189" cy="1599932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indent="201003" algn="ctr" defTabSz="1108984">
              <a:lnSpc>
                <a:spcPts val="3881"/>
              </a:lnSpc>
              <a:spcBef>
                <a:spcPts val="716"/>
              </a:spcBef>
            </a:pPr>
            <a:r>
              <a:rPr lang="en-GB" sz="3699" b="1">
                <a:solidFill>
                  <a:srgbClr val="FFFFFF"/>
                </a:solidFill>
                <a:latin typeface="Poppins"/>
                <a:cs typeface="Poppins"/>
              </a:rPr>
              <a:t>Creation of integrated wetland 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39" name="object 7">
            <a:extLst>
              <a:ext uri="{FF2B5EF4-FFF2-40B4-BE49-F238E27FC236}">
                <a16:creationId xmlns:a16="http://schemas.microsoft.com/office/drawing/2014/main" id="{1FB3F7FA-CE57-5746-A50B-84A0E2F05D01}"/>
              </a:ext>
            </a:extLst>
          </p:cNvPr>
          <p:cNvSpPr/>
          <p:nvPr/>
        </p:nvSpPr>
        <p:spPr>
          <a:xfrm>
            <a:off x="14210188" y="4648200"/>
            <a:ext cx="1695824" cy="1695824"/>
          </a:xfrm>
          <a:custGeom>
            <a:avLst/>
            <a:gdLst/>
            <a:ahLst/>
            <a:cxnLst/>
            <a:rect l="l" t="t" r="r" b="b"/>
            <a:pathLst>
              <a:path w="1398270" h="1398270">
                <a:moveTo>
                  <a:pt x="96362" y="1171289"/>
                </a:moveTo>
                <a:lnTo>
                  <a:pt x="127783" y="1152604"/>
                </a:lnTo>
                <a:lnTo>
                  <a:pt x="174748" y="1141682"/>
                </a:lnTo>
                <a:lnTo>
                  <a:pt x="221713" y="1152604"/>
                </a:lnTo>
                <a:lnTo>
                  <a:pt x="262122" y="1176634"/>
                </a:lnTo>
                <a:lnTo>
                  <a:pt x="302532" y="1200663"/>
                </a:lnTo>
                <a:lnTo>
                  <a:pt x="349497" y="1211586"/>
                </a:lnTo>
                <a:lnTo>
                  <a:pt x="396457" y="1200663"/>
                </a:lnTo>
                <a:lnTo>
                  <a:pt x="436867" y="1176634"/>
                </a:lnTo>
                <a:lnTo>
                  <a:pt x="477279" y="1152604"/>
                </a:lnTo>
                <a:lnTo>
                  <a:pt x="524245" y="1141682"/>
                </a:lnTo>
                <a:lnTo>
                  <a:pt x="571206" y="1152604"/>
                </a:lnTo>
                <a:lnTo>
                  <a:pt x="611616" y="1176634"/>
                </a:lnTo>
                <a:lnTo>
                  <a:pt x="652028" y="1200663"/>
                </a:lnTo>
                <a:lnTo>
                  <a:pt x="698994" y="1211586"/>
                </a:lnTo>
                <a:lnTo>
                  <a:pt x="745954" y="1200663"/>
                </a:lnTo>
                <a:lnTo>
                  <a:pt x="786364" y="1176634"/>
                </a:lnTo>
                <a:lnTo>
                  <a:pt x="826776" y="1152604"/>
                </a:lnTo>
                <a:lnTo>
                  <a:pt x="873743" y="1141682"/>
                </a:lnTo>
                <a:lnTo>
                  <a:pt x="920703" y="1152604"/>
                </a:lnTo>
                <a:lnTo>
                  <a:pt x="961113" y="1176634"/>
                </a:lnTo>
                <a:lnTo>
                  <a:pt x="1001525" y="1200663"/>
                </a:lnTo>
                <a:lnTo>
                  <a:pt x="1048491" y="1211586"/>
                </a:lnTo>
                <a:lnTo>
                  <a:pt x="1095451" y="1200663"/>
                </a:lnTo>
                <a:lnTo>
                  <a:pt x="1135860" y="1176634"/>
                </a:lnTo>
                <a:lnTo>
                  <a:pt x="1176269" y="1152604"/>
                </a:lnTo>
                <a:lnTo>
                  <a:pt x="1223229" y="1141682"/>
                </a:lnTo>
                <a:lnTo>
                  <a:pt x="1270196" y="1152604"/>
                </a:lnTo>
                <a:lnTo>
                  <a:pt x="1310607" y="1176634"/>
                </a:lnTo>
                <a:lnTo>
                  <a:pt x="1351017" y="1200663"/>
                </a:lnTo>
                <a:lnTo>
                  <a:pt x="1397978" y="1211586"/>
                </a:lnTo>
              </a:path>
              <a:path w="1398270" h="1398270">
                <a:moveTo>
                  <a:pt x="218122" y="1338172"/>
                </a:moveTo>
                <a:lnTo>
                  <a:pt x="221713" y="1339007"/>
                </a:lnTo>
                <a:lnTo>
                  <a:pt x="262122" y="1363037"/>
                </a:lnTo>
                <a:lnTo>
                  <a:pt x="302532" y="1387066"/>
                </a:lnTo>
                <a:lnTo>
                  <a:pt x="349497" y="1397988"/>
                </a:lnTo>
                <a:lnTo>
                  <a:pt x="396457" y="1387066"/>
                </a:lnTo>
                <a:lnTo>
                  <a:pt x="436867" y="1363037"/>
                </a:lnTo>
                <a:lnTo>
                  <a:pt x="477279" y="1339007"/>
                </a:lnTo>
                <a:lnTo>
                  <a:pt x="524245" y="1328085"/>
                </a:lnTo>
                <a:lnTo>
                  <a:pt x="571206" y="1339007"/>
                </a:lnTo>
                <a:lnTo>
                  <a:pt x="611616" y="1363037"/>
                </a:lnTo>
                <a:lnTo>
                  <a:pt x="652028" y="1387066"/>
                </a:lnTo>
                <a:lnTo>
                  <a:pt x="698994" y="1397988"/>
                </a:lnTo>
                <a:lnTo>
                  <a:pt x="745954" y="1387066"/>
                </a:lnTo>
                <a:lnTo>
                  <a:pt x="786364" y="1363037"/>
                </a:lnTo>
                <a:lnTo>
                  <a:pt x="826776" y="1339007"/>
                </a:lnTo>
                <a:lnTo>
                  <a:pt x="873743" y="1328085"/>
                </a:lnTo>
                <a:lnTo>
                  <a:pt x="920703" y="1339007"/>
                </a:lnTo>
                <a:lnTo>
                  <a:pt x="961113" y="1363037"/>
                </a:lnTo>
                <a:lnTo>
                  <a:pt x="1001525" y="1387066"/>
                </a:lnTo>
                <a:lnTo>
                  <a:pt x="1048491" y="1397988"/>
                </a:lnTo>
                <a:lnTo>
                  <a:pt x="1095451" y="1387066"/>
                </a:lnTo>
                <a:lnTo>
                  <a:pt x="1135860" y="1363037"/>
                </a:lnTo>
                <a:lnTo>
                  <a:pt x="1176269" y="1339007"/>
                </a:lnTo>
                <a:lnTo>
                  <a:pt x="1223229" y="1328085"/>
                </a:lnTo>
                <a:lnTo>
                  <a:pt x="1270196" y="1339007"/>
                </a:lnTo>
                <a:lnTo>
                  <a:pt x="1310607" y="1363037"/>
                </a:lnTo>
                <a:lnTo>
                  <a:pt x="1351017" y="1387066"/>
                </a:lnTo>
                <a:lnTo>
                  <a:pt x="1397978" y="1397988"/>
                </a:lnTo>
              </a:path>
              <a:path w="1398270" h="1398270">
                <a:moveTo>
                  <a:pt x="768887" y="0"/>
                </a:moveTo>
                <a:lnTo>
                  <a:pt x="277564" y="0"/>
                </a:lnTo>
              </a:path>
              <a:path w="1398270" h="1398270">
                <a:moveTo>
                  <a:pt x="768939" y="792091"/>
                </a:moveTo>
                <a:lnTo>
                  <a:pt x="807194" y="790249"/>
                </a:lnTo>
                <a:lnTo>
                  <a:pt x="844403" y="784850"/>
                </a:lnTo>
                <a:lnTo>
                  <a:pt x="880411" y="776082"/>
                </a:lnTo>
                <a:lnTo>
                  <a:pt x="915061" y="764133"/>
                </a:lnTo>
              </a:path>
              <a:path w="1398270" h="1398270">
                <a:moveTo>
                  <a:pt x="1164058" y="421840"/>
                </a:moveTo>
                <a:lnTo>
                  <a:pt x="1164432" y="415429"/>
                </a:lnTo>
                <a:lnTo>
                  <a:pt x="1164723" y="408995"/>
                </a:lnTo>
                <a:lnTo>
                  <a:pt x="1164912" y="402533"/>
                </a:lnTo>
                <a:lnTo>
                  <a:pt x="1164980" y="396040"/>
                </a:lnTo>
                <a:lnTo>
                  <a:pt x="1162315" y="349853"/>
                </a:lnTo>
                <a:lnTo>
                  <a:pt x="1154520" y="305232"/>
                </a:lnTo>
                <a:lnTo>
                  <a:pt x="1141891" y="262472"/>
                </a:lnTo>
                <a:lnTo>
                  <a:pt x="1124726" y="221872"/>
                </a:lnTo>
                <a:lnTo>
                  <a:pt x="1103321" y="183728"/>
                </a:lnTo>
                <a:lnTo>
                  <a:pt x="1077974" y="148337"/>
                </a:lnTo>
                <a:lnTo>
                  <a:pt x="1048982" y="115997"/>
                </a:lnTo>
                <a:lnTo>
                  <a:pt x="1016642" y="87005"/>
                </a:lnTo>
                <a:lnTo>
                  <a:pt x="981252" y="61658"/>
                </a:lnTo>
                <a:lnTo>
                  <a:pt x="943108" y="40254"/>
                </a:lnTo>
                <a:lnTo>
                  <a:pt x="902507" y="23088"/>
                </a:lnTo>
                <a:lnTo>
                  <a:pt x="859748" y="10459"/>
                </a:lnTo>
                <a:lnTo>
                  <a:pt x="815126" y="2664"/>
                </a:lnTo>
                <a:lnTo>
                  <a:pt x="768939" y="0"/>
                </a:lnTo>
                <a:lnTo>
                  <a:pt x="722753" y="2664"/>
                </a:lnTo>
                <a:lnTo>
                  <a:pt x="678131" y="10459"/>
                </a:lnTo>
                <a:lnTo>
                  <a:pt x="635372" y="23088"/>
                </a:lnTo>
                <a:lnTo>
                  <a:pt x="594771" y="40254"/>
                </a:lnTo>
                <a:lnTo>
                  <a:pt x="556627" y="61658"/>
                </a:lnTo>
                <a:lnTo>
                  <a:pt x="521237" y="87005"/>
                </a:lnTo>
                <a:lnTo>
                  <a:pt x="488897" y="115997"/>
                </a:lnTo>
                <a:lnTo>
                  <a:pt x="459905" y="148337"/>
                </a:lnTo>
                <a:lnTo>
                  <a:pt x="434558" y="183728"/>
                </a:lnTo>
                <a:lnTo>
                  <a:pt x="413153" y="221872"/>
                </a:lnTo>
                <a:lnTo>
                  <a:pt x="395988" y="262472"/>
                </a:lnTo>
                <a:lnTo>
                  <a:pt x="383359" y="305232"/>
                </a:lnTo>
                <a:lnTo>
                  <a:pt x="375564" y="349853"/>
                </a:lnTo>
                <a:lnTo>
                  <a:pt x="372899" y="396040"/>
                </a:lnTo>
                <a:lnTo>
                  <a:pt x="375564" y="442228"/>
                </a:lnTo>
                <a:lnTo>
                  <a:pt x="383359" y="486852"/>
                </a:lnTo>
                <a:lnTo>
                  <a:pt x="395988" y="529613"/>
                </a:lnTo>
                <a:lnTo>
                  <a:pt x="413153" y="570215"/>
                </a:lnTo>
                <a:lnTo>
                  <a:pt x="434558" y="608360"/>
                </a:lnTo>
                <a:lnTo>
                  <a:pt x="459905" y="643751"/>
                </a:lnTo>
                <a:lnTo>
                  <a:pt x="488897" y="676091"/>
                </a:lnTo>
                <a:lnTo>
                  <a:pt x="521237" y="705084"/>
                </a:lnTo>
                <a:lnTo>
                  <a:pt x="556627" y="730431"/>
                </a:lnTo>
                <a:lnTo>
                  <a:pt x="594771" y="751836"/>
                </a:lnTo>
                <a:lnTo>
                  <a:pt x="635372" y="769002"/>
                </a:lnTo>
                <a:lnTo>
                  <a:pt x="678131" y="781631"/>
                </a:lnTo>
                <a:lnTo>
                  <a:pt x="722753" y="789426"/>
                </a:lnTo>
                <a:lnTo>
                  <a:pt x="768939" y="792091"/>
                </a:lnTo>
              </a:path>
              <a:path w="1398270" h="1398270">
                <a:moveTo>
                  <a:pt x="0" y="792091"/>
                </a:moveTo>
                <a:lnTo>
                  <a:pt x="768939" y="792091"/>
                </a:lnTo>
              </a:path>
              <a:path w="1398270" h="1398270">
                <a:moveTo>
                  <a:pt x="497524" y="274567"/>
                </a:moveTo>
                <a:lnTo>
                  <a:pt x="520844" y="232187"/>
                </a:lnTo>
                <a:lnTo>
                  <a:pt x="550499" y="194366"/>
                </a:lnTo>
                <a:lnTo>
                  <a:pt x="585778" y="161820"/>
                </a:lnTo>
                <a:lnTo>
                  <a:pt x="625973" y="135262"/>
                </a:lnTo>
                <a:lnTo>
                  <a:pt x="670371" y="115408"/>
                </a:lnTo>
                <a:lnTo>
                  <a:pt x="718264" y="102971"/>
                </a:lnTo>
                <a:lnTo>
                  <a:pt x="768939" y="98667"/>
                </a:lnTo>
                <a:lnTo>
                  <a:pt x="817527" y="102616"/>
                </a:lnTo>
                <a:lnTo>
                  <a:pt x="863595" y="114049"/>
                </a:lnTo>
                <a:lnTo>
                  <a:pt x="906516" y="132337"/>
                </a:lnTo>
                <a:lnTo>
                  <a:pt x="945665" y="156855"/>
                </a:lnTo>
                <a:lnTo>
                  <a:pt x="980417" y="186977"/>
                </a:lnTo>
                <a:lnTo>
                  <a:pt x="1010144" y="222077"/>
                </a:lnTo>
                <a:lnTo>
                  <a:pt x="1034221" y="261529"/>
                </a:lnTo>
                <a:lnTo>
                  <a:pt x="1052021" y="304707"/>
                </a:lnTo>
                <a:lnTo>
                  <a:pt x="1062920" y="350984"/>
                </a:lnTo>
              </a:path>
              <a:path w="1398270" h="1398270">
                <a:moveTo>
                  <a:pt x="497513" y="274598"/>
                </a:moveTo>
                <a:lnTo>
                  <a:pt x="486449" y="303134"/>
                </a:lnTo>
                <a:lnTo>
                  <a:pt x="478308" y="332999"/>
                </a:lnTo>
                <a:lnTo>
                  <a:pt x="473284" y="364023"/>
                </a:lnTo>
                <a:lnTo>
                  <a:pt x="471566" y="396040"/>
                </a:lnTo>
                <a:lnTo>
                  <a:pt x="475458" y="444276"/>
                </a:lnTo>
                <a:lnTo>
                  <a:pt x="486726" y="490033"/>
                </a:lnTo>
                <a:lnTo>
                  <a:pt x="504758" y="532700"/>
                </a:lnTo>
                <a:lnTo>
                  <a:pt x="528942" y="571665"/>
                </a:lnTo>
                <a:lnTo>
                  <a:pt x="558664" y="606315"/>
                </a:lnTo>
                <a:lnTo>
                  <a:pt x="593314" y="636038"/>
                </a:lnTo>
                <a:lnTo>
                  <a:pt x="632279" y="660221"/>
                </a:lnTo>
                <a:lnTo>
                  <a:pt x="674946" y="678253"/>
                </a:lnTo>
                <a:lnTo>
                  <a:pt x="720704" y="689521"/>
                </a:lnTo>
                <a:lnTo>
                  <a:pt x="768939" y="693413"/>
                </a:lnTo>
                <a:lnTo>
                  <a:pt x="769107" y="693413"/>
                </a:lnTo>
              </a:path>
              <a:path w="1398270" h="1398270">
                <a:moveTo>
                  <a:pt x="955572" y="1048491"/>
                </a:moveTo>
                <a:lnTo>
                  <a:pt x="955572" y="880025"/>
                </a:lnTo>
                <a:lnTo>
                  <a:pt x="952803" y="847933"/>
                </a:lnTo>
                <a:lnTo>
                  <a:pt x="944811" y="817615"/>
                </a:lnTo>
                <a:lnTo>
                  <a:pt x="932072" y="789529"/>
                </a:lnTo>
                <a:lnTo>
                  <a:pt x="915061" y="764133"/>
                </a:lnTo>
              </a:path>
              <a:path w="1398270" h="1398270">
                <a:moveTo>
                  <a:pt x="768939" y="693402"/>
                </a:moveTo>
                <a:lnTo>
                  <a:pt x="769107" y="693413"/>
                </a:lnTo>
              </a:path>
              <a:path w="1398270" h="1398270">
                <a:moveTo>
                  <a:pt x="769191" y="693413"/>
                </a:moveTo>
                <a:lnTo>
                  <a:pt x="812084" y="698449"/>
                </a:lnTo>
                <a:lnTo>
                  <a:pt x="851451" y="712682"/>
                </a:lnTo>
                <a:lnTo>
                  <a:pt x="886156" y="734960"/>
                </a:lnTo>
                <a:lnTo>
                  <a:pt x="915061" y="764133"/>
                </a:lnTo>
              </a:path>
              <a:path w="1398270" h="1398270">
                <a:moveTo>
                  <a:pt x="1257134" y="880025"/>
                </a:moveTo>
                <a:lnTo>
                  <a:pt x="1254865" y="833121"/>
                </a:lnTo>
                <a:lnTo>
                  <a:pt x="1248143" y="787018"/>
                </a:lnTo>
                <a:lnTo>
                  <a:pt x="1237101" y="742000"/>
                </a:lnTo>
                <a:lnTo>
                  <a:pt x="1221868" y="698351"/>
                </a:lnTo>
                <a:lnTo>
                  <a:pt x="1202574" y="656357"/>
                </a:lnTo>
                <a:lnTo>
                  <a:pt x="1179352" y="616300"/>
                </a:lnTo>
                <a:lnTo>
                  <a:pt x="1152330" y="578466"/>
                </a:lnTo>
                <a:lnTo>
                  <a:pt x="1121640" y="543138"/>
                </a:lnTo>
                <a:lnTo>
                  <a:pt x="1087411" y="510602"/>
                </a:lnTo>
              </a:path>
              <a:path w="1398270" h="1398270">
                <a:moveTo>
                  <a:pt x="497524" y="274567"/>
                </a:moveTo>
                <a:lnTo>
                  <a:pt x="768939" y="274567"/>
                </a:lnTo>
                <a:lnTo>
                  <a:pt x="821696" y="276853"/>
                </a:lnTo>
                <a:lnTo>
                  <a:pt x="873195" y="283580"/>
                </a:lnTo>
                <a:lnTo>
                  <a:pt x="923253" y="294552"/>
                </a:lnTo>
                <a:lnTo>
                  <a:pt x="971683" y="309574"/>
                </a:lnTo>
                <a:lnTo>
                  <a:pt x="1018300" y="328450"/>
                </a:lnTo>
                <a:lnTo>
                  <a:pt x="1062920" y="350984"/>
                </a:lnTo>
                <a:lnTo>
                  <a:pt x="1115374" y="383899"/>
                </a:lnTo>
                <a:lnTo>
                  <a:pt x="1164058" y="421840"/>
                </a:lnTo>
                <a:lnTo>
                  <a:pt x="1197958" y="453433"/>
                </a:lnTo>
                <a:lnTo>
                  <a:pt x="1229372" y="487500"/>
                </a:lnTo>
                <a:lnTo>
                  <a:pt x="1258143" y="523888"/>
                </a:lnTo>
                <a:lnTo>
                  <a:pt x="1284115" y="562442"/>
                </a:lnTo>
                <a:lnTo>
                  <a:pt x="1307132" y="603007"/>
                </a:lnTo>
                <a:lnTo>
                  <a:pt x="1327037" y="645431"/>
                </a:lnTo>
                <a:lnTo>
                  <a:pt x="1343673" y="689558"/>
                </a:lnTo>
                <a:lnTo>
                  <a:pt x="1356885" y="735235"/>
                </a:lnTo>
                <a:lnTo>
                  <a:pt x="1366516" y="782308"/>
                </a:lnTo>
                <a:lnTo>
                  <a:pt x="1372409" y="830623"/>
                </a:lnTo>
                <a:lnTo>
                  <a:pt x="1374408" y="880025"/>
                </a:lnTo>
                <a:lnTo>
                  <a:pt x="1374408" y="1048491"/>
                </a:lnTo>
              </a:path>
              <a:path w="1398270" h="1398270">
                <a:moveTo>
                  <a:pt x="1062920" y="1048491"/>
                </a:moveTo>
                <a:lnTo>
                  <a:pt x="1062920" y="880025"/>
                </a:lnTo>
              </a:path>
            </a:pathLst>
          </a:custGeom>
          <a:ln w="58636">
            <a:solidFill>
              <a:srgbClr val="121742"/>
            </a:solidFill>
          </a:ln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" y="1"/>
            <a:ext cx="24382289" cy="13715037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282669" y="4456716"/>
            <a:ext cx="11817632" cy="4725192"/>
          </a:xfrm>
          <a:prstGeom prst="rect">
            <a:avLst/>
          </a:prstGeom>
          <a:effectLst>
            <a:outerShdw blurRad="1270000" dir="2700000" algn="tl" rotWithShape="0">
              <a:prstClr val="black"/>
            </a:outerShdw>
          </a:effectLst>
        </p:spPr>
        <p:txBody>
          <a:bodyPr vert="horz" wrap="square" lIns="0" tIns="335776" rIns="0" bIns="0" rtlCol="0">
            <a:spAutoFit/>
          </a:bodyPr>
          <a:lstStyle/>
          <a:p>
            <a:pPr marL="1165204" marR="6161" indent="-1150571">
              <a:lnSpc>
                <a:spcPts val="16797"/>
              </a:lnSpc>
              <a:spcBef>
                <a:spcPts val="2644"/>
              </a:spcBef>
            </a:pPr>
            <a:r>
              <a:rPr sz="16009" spc="-243">
                <a:solidFill>
                  <a:srgbClr val="FFFFFF"/>
                </a:solidFill>
              </a:rPr>
              <a:t>I</a:t>
            </a:r>
            <a:r>
              <a:rPr sz="16009" spc="-770">
                <a:solidFill>
                  <a:srgbClr val="FFFFFF"/>
                </a:solidFill>
              </a:rPr>
              <a:t>n</a:t>
            </a:r>
            <a:r>
              <a:rPr sz="16009" spc="-758">
                <a:solidFill>
                  <a:srgbClr val="FFFFFF"/>
                </a:solidFill>
              </a:rPr>
              <a:t>v</a:t>
            </a:r>
            <a:r>
              <a:rPr sz="16009" spc="-455">
                <a:solidFill>
                  <a:srgbClr val="FFFFFF"/>
                </a:solidFill>
              </a:rPr>
              <a:t>es</a:t>
            </a:r>
            <a:r>
              <a:rPr sz="16009" spc="-291">
                <a:solidFill>
                  <a:srgbClr val="FFFFFF"/>
                </a:solidFill>
              </a:rPr>
              <a:t>t</a:t>
            </a:r>
            <a:r>
              <a:rPr sz="16009" spc="-358">
                <a:solidFill>
                  <a:srgbClr val="FFFFFF"/>
                </a:solidFill>
              </a:rPr>
              <a:t>i</a:t>
            </a:r>
            <a:r>
              <a:rPr sz="16009" spc="-308">
                <a:solidFill>
                  <a:srgbClr val="FFFFFF"/>
                </a:solidFill>
              </a:rPr>
              <a:t>n</a:t>
            </a:r>
            <a:r>
              <a:rPr sz="16009" spc="-73">
                <a:solidFill>
                  <a:srgbClr val="FFFFFF"/>
                </a:solidFill>
              </a:rPr>
              <a:t>g</a:t>
            </a:r>
            <a:r>
              <a:rPr sz="16009" spc="24">
                <a:solidFill>
                  <a:srgbClr val="FFFFFF"/>
                </a:solidFill>
              </a:rPr>
              <a:t> </a:t>
            </a:r>
            <a:r>
              <a:rPr sz="16009" spc="-30">
                <a:solidFill>
                  <a:srgbClr val="FFFFFF"/>
                </a:solidFill>
              </a:rPr>
              <a:t>in </a:t>
            </a:r>
            <a:r>
              <a:rPr sz="16009" spc="-1516">
                <a:solidFill>
                  <a:srgbClr val="FFFFFF"/>
                </a:solidFill>
              </a:rPr>
              <a:t>Y</a:t>
            </a:r>
            <a:r>
              <a:rPr sz="16009" spc="-382">
                <a:solidFill>
                  <a:srgbClr val="FFFFFF"/>
                </a:solidFill>
              </a:rPr>
              <a:t>o</a:t>
            </a:r>
            <a:r>
              <a:rPr sz="16009" spc="-526">
                <a:solidFill>
                  <a:srgbClr val="FFFFFF"/>
                </a:solidFill>
              </a:rPr>
              <a:t>r</a:t>
            </a:r>
            <a:r>
              <a:rPr sz="16009" spc="-891">
                <a:solidFill>
                  <a:srgbClr val="FFFFFF"/>
                </a:solidFill>
              </a:rPr>
              <a:t>k</a:t>
            </a:r>
            <a:r>
              <a:rPr sz="16009" spc="-449">
                <a:solidFill>
                  <a:srgbClr val="FFFFFF"/>
                </a:solidFill>
              </a:rPr>
              <a:t>s</a:t>
            </a:r>
            <a:r>
              <a:rPr sz="16009" spc="-400">
                <a:solidFill>
                  <a:srgbClr val="FFFFFF"/>
                </a:solidFill>
              </a:rPr>
              <a:t>h</a:t>
            </a:r>
            <a:r>
              <a:rPr sz="16009" spc="-370">
                <a:solidFill>
                  <a:srgbClr val="FFFFFF"/>
                </a:solidFill>
              </a:rPr>
              <a:t>ire</a:t>
            </a:r>
            <a:endParaRPr sz="16009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367523" y="908490"/>
            <a:ext cx="15973589" cy="2961403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6161">
              <a:lnSpc>
                <a:spcPts val="10503"/>
              </a:lnSpc>
              <a:spcBef>
                <a:spcPts val="1716"/>
              </a:spcBef>
            </a:pPr>
            <a:r>
              <a:t>How</a:t>
            </a:r>
            <a:r>
              <a:rPr spc="-218"/>
              <a:t> </a:t>
            </a:r>
            <a:r>
              <a:rPr spc="-308"/>
              <a:t>we’re</a:t>
            </a:r>
            <a:r>
              <a:rPr spc="-212"/>
              <a:t> </a:t>
            </a:r>
            <a:r>
              <a:rPr spc="-182"/>
              <a:t>delivering </a:t>
            </a:r>
            <a:r>
              <a:rPr>
                <a:solidFill>
                  <a:srgbClr val="3B56E8"/>
                </a:solidFill>
              </a:rPr>
              <a:t>our</a:t>
            </a:r>
            <a:r>
              <a:rPr spc="-455">
                <a:solidFill>
                  <a:srgbClr val="3B56E8"/>
                </a:solidFill>
              </a:rPr>
              <a:t> </a:t>
            </a:r>
            <a:r>
              <a:rPr spc="-30">
                <a:solidFill>
                  <a:srgbClr val="3B56E8"/>
                </a:solidFill>
              </a:rPr>
              <a:t>programme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18000" y="5765994"/>
            <a:ext cx="3460190" cy="2014907"/>
          </a:xfrm>
          <a:prstGeom prst="rect">
            <a:avLst/>
          </a:prstGeom>
        </p:spPr>
        <p:txBody>
          <a:bodyPr vert="horz" wrap="square" lIns="0" tIns="17712" rIns="0" bIns="0" rtlCol="0">
            <a:spAutoFit/>
          </a:bodyPr>
          <a:lstStyle/>
          <a:p>
            <a:pPr marL="15403" defTabSz="1108984">
              <a:spcBef>
                <a:spcPts val="138"/>
              </a:spcBef>
            </a:pPr>
            <a:r>
              <a:rPr sz="12977" b="1" spc="-206">
                <a:solidFill>
                  <a:srgbClr val="3B56E8"/>
                </a:solidFill>
                <a:latin typeface="Poppins"/>
                <a:cs typeface="Poppins"/>
              </a:rPr>
              <a:t>89%</a:t>
            </a:r>
            <a:endParaRPr sz="12977">
              <a:latin typeface="Poppins"/>
              <a:cs typeface="Poppi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8000" y="7752133"/>
            <a:ext cx="4917275" cy="2953200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6161" defTabSz="1108984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of</a:t>
            </a:r>
            <a:r>
              <a:rPr sz="3153" b="1" spc="8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our</a:t>
            </a:r>
            <a:r>
              <a:rPr sz="3153" b="1" spc="91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five-</a:t>
            </a:r>
            <a:r>
              <a:rPr sz="3153" b="1" spc="-24">
                <a:solidFill>
                  <a:srgbClr val="121742"/>
                </a:solidFill>
                <a:latin typeface="Poppins"/>
                <a:cs typeface="Poppins"/>
              </a:rPr>
              <a:t>year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programme</a:t>
            </a:r>
            <a:r>
              <a:rPr sz="3153" b="1" spc="11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is</a:t>
            </a:r>
            <a:r>
              <a:rPr sz="3153" b="1" spc="11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121742"/>
                </a:solidFill>
                <a:latin typeface="Poppins"/>
                <a:cs typeface="Poppins"/>
              </a:rPr>
              <a:t>already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in</a:t>
            </a:r>
            <a:r>
              <a:rPr sz="3153" b="1" spc="6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the</a:t>
            </a:r>
            <a:r>
              <a:rPr sz="3153" b="1" spc="7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design</a:t>
            </a:r>
            <a:r>
              <a:rPr sz="3153" b="1" spc="7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121742"/>
                </a:solidFill>
                <a:latin typeface="Poppins"/>
                <a:cs typeface="Poppins"/>
              </a:rPr>
              <a:t>stage,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with</a:t>
            </a:r>
            <a:r>
              <a:rPr sz="3153" b="1" spc="79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over</a:t>
            </a:r>
            <a:r>
              <a:rPr sz="3153" b="1" spc="79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1,500</a:t>
            </a:r>
            <a:r>
              <a:rPr sz="3153" b="1" spc="8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121742"/>
                </a:solidFill>
                <a:latin typeface="Poppins"/>
                <a:cs typeface="Poppins"/>
              </a:rPr>
              <a:t>projects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either</a:t>
            </a:r>
            <a:r>
              <a:rPr sz="3153" b="1" spc="9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being</a:t>
            </a:r>
            <a:r>
              <a:rPr sz="3153" b="1" spc="10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121742"/>
                </a:solidFill>
                <a:latin typeface="Poppins"/>
                <a:cs typeface="Poppins"/>
              </a:rPr>
              <a:t>designed,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built</a:t>
            </a:r>
            <a:r>
              <a:rPr sz="3153" b="1" spc="5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or</a:t>
            </a:r>
            <a:r>
              <a:rPr sz="3153" b="1" spc="61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121742"/>
                </a:solidFill>
                <a:latin typeface="Poppins"/>
                <a:cs typeface="Poppins"/>
              </a:rPr>
              <a:t>completed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103057" y="5918383"/>
            <a:ext cx="3313096" cy="2014907"/>
          </a:xfrm>
          <a:prstGeom prst="rect">
            <a:avLst/>
          </a:prstGeom>
        </p:spPr>
        <p:txBody>
          <a:bodyPr vert="horz" wrap="square" lIns="0" tIns="17712" rIns="0" bIns="0" rtlCol="0">
            <a:spAutoFit/>
          </a:bodyPr>
          <a:lstStyle/>
          <a:p>
            <a:pPr marL="15403" defTabSz="1108984">
              <a:spcBef>
                <a:spcPts val="138"/>
              </a:spcBef>
            </a:pPr>
            <a:r>
              <a:rPr sz="12977" b="1" spc="-400">
                <a:solidFill>
                  <a:srgbClr val="50AC97"/>
                </a:solidFill>
                <a:latin typeface="Poppins"/>
                <a:cs typeface="Poppins"/>
              </a:rPr>
              <a:t>23%</a:t>
            </a:r>
            <a:endParaRPr sz="12977">
              <a:latin typeface="Poppins"/>
              <a:cs typeface="Poppi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03057" y="7904522"/>
            <a:ext cx="4322734" cy="1482989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6161" defTabSz="1108984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of</a:t>
            </a:r>
            <a:r>
              <a:rPr sz="3153" b="1" spc="79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our</a:t>
            </a:r>
            <a:r>
              <a:rPr sz="3153" b="1" spc="79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projects</a:t>
            </a:r>
            <a:r>
              <a:rPr sz="3153" b="1" spc="79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121742"/>
                </a:solidFill>
                <a:latin typeface="Poppins"/>
                <a:cs typeface="Poppins"/>
              </a:rPr>
              <a:t>are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already</a:t>
            </a:r>
            <a:r>
              <a:rPr sz="3153" b="1" spc="115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onsite</a:t>
            </a:r>
            <a:r>
              <a:rPr sz="3153" b="1" spc="121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121742"/>
                </a:solidFill>
                <a:latin typeface="Poppins"/>
                <a:cs typeface="Poppins"/>
              </a:rPr>
              <a:t>being </a:t>
            </a:r>
            <a:r>
              <a:rPr sz="3153" b="1" spc="-12">
                <a:solidFill>
                  <a:srgbClr val="121742"/>
                </a:solidFill>
                <a:latin typeface="Poppins"/>
                <a:cs typeface="Poppins"/>
              </a:rPr>
              <a:t>delivered</a:t>
            </a:r>
            <a:endParaRPr sz="3153">
              <a:latin typeface="Poppins"/>
              <a:cs typeface="Poppin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1694" y="5943185"/>
            <a:ext cx="4132924" cy="413292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142981" y="5943185"/>
            <a:ext cx="4133283" cy="4133283"/>
            <a:chOff x="942379" y="4900376"/>
            <a:chExt cx="3408045" cy="3408045"/>
          </a:xfrm>
        </p:grpSpPr>
        <p:sp>
          <p:nvSpPr>
            <p:cNvPr id="9" name="object 9"/>
            <p:cNvSpPr/>
            <p:nvPr/>
          </p:nvSpPr>
          <p:spPr>
            <a:xfrm>
              <a:off x="942379" y="4900376"/>
              <a:ext cx="3408045" cy="3408045"/>
            </a:xfrm>
            <a:custGeom>
              <a:avLst/>
              <a:gdLst/>
              <a:ahLst/>
              <a:cxnLst/>
              <a:rect l="l" t="t" r="r" b="b"/>
              <a:pathLst>
                <a:path w="3408045" h="3408045">
                  <a:moveTo>
                    <a:pt x="1703874" y="0"/>
                  </a:moveTo>
                  <a:lnTo>
                    <a:pt x="1655362" y="677"/>
                  </a:lnTo>
                  <a:lnTo>
                    <a:pt x="1607186" y="2697"/>
                  </a:lnTo>
                  <a:lnTo>
                    <a:pt x="1559364" y="6041"/>
                  </a:lnTo>
                  <a:lnTo>
                    <a:pt x="1511913" y="10693"/>
                  </a:lnTo>
                  <a:lnTo>
                    <a:pt x="1464852" y="16632"/>
                  </a:lnTo>
                  <a:lnTo>
                    <a:pt x="1418199" y="23843"/>
                  </a:lnTo>
                  <a:lnTo>
                    <a:pt x="1371971" y="32307"/>
                  </a:lnTo>
                  <a:lnTo>
                    <a:pt x="1326187" y="42005"/>
                  </a:lnTo>
                  <a:lnTo>
                    <a:pt x="1280865" y="52920"/>
                  </a:lnTo>
                  <a:lnTo>
                    <a:pt x="1236022" y="65033"/>
                  </a:lnTo>
                  <a:lnTo>
                    <a:pt x="1191677" y="78328"/>
                  </a:lnTo>
                  <a:lnTo>
                    <a:pt x="1147847" y="92785"/>
                  </a:lnTo>
                  <a:lnTo>
                    <a:pt x="1104551" y="108387"/>
                  </a:lnTo>
                  <a:lnTo>
                    <a:pt x="1061807" y="125116"/>
                  </a:lnTo>
                  <a:lnTo>
                    <a:pt x="1019632" y="142954"/>
                  </a:lnTo>
                  <a:lnTo>
                    <a:pt x="978045" y="161883"/>
                  </a:lnTo>
                  <a:lnTo>
                    <a:pt x="937063" y="181885"/>
                  </a:lnTo>
                  <a:lnTo>
                    <a:pt x="896704" y="202942"/>
                  </a:lnTo>
                  <a:lnTo>
                    <a:pt x="856987" y="225035"/>
                  </a:lnTo>
                  <a:lnTo>
                    <a:pt x="817930" y="248148"/>
                  </a:lnTo>
                  <a:lnTo>
                    <a:pt x="779549" y="272262"/>
                  </a:lnTo>
                  <a:lnTo>
                    <a:pt x="741865" y="297359"/>
                  </a:lnTo>
                  <a:lnTo>
                    <a:pt x="704893" y="323421"/>
                  </a:lnTo>
                  <a:lnTo>
                    <a:pt x="668653" y="350429"/>
                  </a:lnTo>
                  <a:lnTo>
                    <a:pt x="633162" y="378367"/>
                  </a:lnTo>
                  <a:lnTo>
                    <a:pt x="598438" y="407217"/>
                  </a:lnTo>
                  <a:lnTo>
                    <a:pt x="564500" y="436959"/>
                  </a:lnTo>
                  <a:lnTo>
                    <a:pt x="531365" y="467576"/>
                  </a:lnTo>
                  <a:lnTo>
                    <a:pt x="499051" y="499051"/>
                  </a:lnTo>
                  <a:lnTo>
                    <a:pt x="467576" y="531365"/>
                  </a:lnTo>
                  <a:lnTo>
                    <a:pt x="436959" y="564500"/>
                  </a:lnTo>
                  <a:lnTo>
                    <a:pt x="407217" y="598438"/>
                  </a:lnTo>
                  <a:lnTo>
                    <a:pt x="378367" y="633162"/>
                  </a:lnTo>
                  <a:lnTo>
                    <a:pt x="350429" y="668653"/>
                  </a:lnTo>
                  <a:lnTo>
                    <a:pt x="323421" y="704893"/>
                  </a:lnTo>
                  <a:lnTo>
                    <a:pt x="297359" y="741865"/>
                  </a:lnTo>
                  <a:lnTo>
                    <a:pt x="272262" y="779549"/>
                  </a:lnTo>
                  <a:lnTo>
                    <a:pt x="248148" y="817930"/>
                  </a:lnTo>
                  <a:lnTo>
                    <a:pt x="225035" y="856987"/>
                  </a:lnTo>
                  <a:lnTo>
                    <a:pt x="202942" y="896704"/>
                  </a:lnTo>
                  <a:lnTo>
                    <a:pt x="181885" y="937063"/>
                  </a:lnTo>
                  <a:lnTo>
                    <a:pt x="161883" y="978045"/>
                  </a:lnTo>
                  <a:lnTo>
                    <a:pt x="142954" y="1019632"/>
                  </a:lnTo>
                  <a:lnTo>
                    <a:pt x="125116" y="1061807"/>
                  </a:lnTo>
                  <a:lnTo>
                    <a:pt x="108387" y="1104551"/>
                  </a:lnTo>
                  <a:lnTo>
                    <a:pt x="92785" y="1147847"/>
                  </a:lnTo>
                  <a:lnTo>
                    <a:pt x="78328" y="1191677"/>
                  </a:lnTo>
                  <a:lnTo>
                    <a:pt x="65033" y="1236022"/>
                  </a:lnTo>
                  <a:lnTo>
                    <a:pt x="52920" y="1280865"/>
                  </a:lnTo>
                  <a:lnTo>
                    <a:pt x="42005" y="1326187"/>
                  </a:lnTo>
                  <a:lnTo>
                    <a:pt x="32307" y="1371971"/>
                  </a:lnTo>
                  <a:lnTo>
                    <a:pt x="23843" y="1418199"/>
                  </a:lnTo>
                  <a:lnTo>
                    <a:pt x="16632" y="1464852"/>
                  </a:lnTo>
                  <a:lnTo>
                    <a:pt x="10693" y="1511913"/>
                  </a:lnTo>
                  <a:lnTo>
                    <a:pt x="6041" y="1559364"/>
                  </a:lnTo>
                  <a:lnTo>
                    <a:pt x="2697" y="1607186"/>
                  </a:lnTo>
                  <a:lnTo>
                    <a:pt x="677" y="1655362"/>
                  </a:lnTo>
                  <a:lnTo>
                    <a:pt x="0" y="1703874"/>
                  </a:lnTo>
                  <a:lnTo>
                    <a:pt x="677" y="1752386"/>
                  </a:lnTo>
                  <a:lnTo>
                    <a:pt x="2697" y="1800563"/>
                  </a:lnTo>
                  <a:lnTo>
                    <a:pt x="6041" y="1848385"/>
                  </a:lnTo>
                  <a:lnTo>
                    <a:pt x="10693" y="1895836"/>
                  </a:lnTo>
                  <a:lnTo>
                    <a:pt x="16632" y="1942897"/>
                  </a:lnTo>
                  <a:lnTo>
                    <a:pt x="23843" y="1989550"/>
                  </a:lnTo>
                  <a:lnTo>
                    <a:pt x="32307" y="2035778"/>
                  </a:lnTo>
                  <a:lnTo>
                    <a:pt x="42005" y="2081562"/>
                  </a:lnTo>
                  <a:lnTo>
                    <a:pt x="52920" y="2126884"/>
                  </a:lnTo>
                  <a:lnTo>
                    <a:pt x="65033" y="2171727"/>
                  </a:lnTo>
                  <a:lnTo>
                    <a:pt x="78328" y="2216072"/>
                  </a:lnTo>
                  <a:lnTo>
                    <a:pt x="92785" y="2259901"/>
                  </a:lnTo>
                  <a:lnTo>
                    <a:pt x="108387" y="2303197"/>
                  </a:lnTo>
                  <a:lnTo>
                    <a:pt x="125116" y="2345942"/>
                  </a:lnTo>
                  <a:lnTo>
                    <a:pt x="142954" y="2388116"/>
                  </a:lnTo>
                  <a:lnTo>
                    <a:pt x="161883" y="2429704"/>
                  </a:lnTo>
                  <a:lnTo>
                    <a:pt x="181885" y="2470686"/>
                  </a:lnTo>
                  <a:lnTo>
                    <a:pt x="202942" y="2511044"/>
                  </a:lnTo>
                  <a:lnTo>
                    <a:pt x="225035" y="2550761"/>
                  </a:lnTo>
                  <a:lnTo>
                    <a:pt x="248148" y="2589819"/>
                  </a:lnTo>
                  <a:lnTo>
                    <a:pt x="272262" y="2628199"/>
                  </a:lnTo>
                  <a:lnTo>
                    <a:pt x="297359" y="2665884"/>
                  </a:lnTo>
                  <a:lnTo>
                    <a:pt x="323421" y="2702856"/>
                  </a:lnTo>
                  <a:lnTo>
                    <a:pt x="350429" y="2739096"/>
                  </a:lnTo>
                  <a:lnTo>
                    <a:pt x="378367" y="2774587"/>
                  </a:lnTo>
                  <a:lnTo>
                    <a:pt x="407217" y="2809310"/>
                  </a:lnTo>
                  <a:lnTo>
                    <a:pt x="436959" y="2843249"/>
                  </a:lnTo>
                  <a:lnTo>
                    <a:pt x="467576" y="2876384"/>
                  </a:lnTo>
                  <a:lnTo>
                    <a:pt x="499051" y="2908698"/>
                  </a:lnTo>
                  <a:lnTo>
                    <a:pt x="531365" y="2940172"/>
                  </a:lnTo>
                  <a:lnTo>
                    <a:pt x="564500" y="2970790"/>
                  </a:lnTo>
                  <a:lnTo>
                    <a:pt x="598438" y="3000532"/>
                  </a:lnTo>
                  <a:lnTo>
                    <a:pt x="633162" y="3029381"/>
                  </a:lnTo>
                  <a:lnTo>
                    <a:pt x="668653" y="3057319"/>
                  </a:lnTo>
                  <a:lnTo>
                    <a:pt x="704893" y="3084328"/>
                  </a:lnTo>
                  <a:lnTo>
                    <a:pt x="741865" y="3110390"/>
                  </a:lnTo>
                  <a:lnTo>
                    <a:pt x="779549" y="3135487"/>
                  </a:lnTo>
                  <a:lnTo>
                    <a:pt x="817930" y="3159601"/>
                  </a:lnTo>
                  <a:lnTo>
                    <a:pt x="856987" y="3182713"/>
                  </a:lnTo>
                  <a:lnTo>
                    <a:pt x="896704" y="3204807"/>
                  </a:lnTo>
                  <a:lnTo>
                    <a:pt x="937063" y="3225864"/>
                  </a:lnTo>
                  <a:lnTo>
                    <a:pt x="978045" y="3245866"/>
                  </a:lnTo>
                  <a:lnTo>
                    <a:pt x="1019632" y="3264794"/>
                  </a:lnTo>
                  <a:lnTo>
                    <a:pt x="1061807" y="3282632"/>
                  </a:lnTo>
                  <a:lnTo>
                    <a:pt x="1104551" y="3299361"/>
                  </a:lnTo>
                  <a:lnTo>
                    <a:pt x="1147847" y="3314964"/>
                  </a:lnTo>
                  <a:lnTo>
                    <a:pt x="1191677" y="3329421"/>
                  </a:lnTo>
                  <a:lnTo>
                    <a:pt x="1236022" y="3342715"/>
                  </a:lnTo>
                  <a:lnTo>
                    <a:pt x="1280865" y="3354829"/>
                  </a:lnTo>
                  <a:lnTo>
                    <a:pt x="1326187" y="3365744"/>
                  </a:lnTo>
                  <a:lnTo>
                    <a:pt x="1371971" y="3375442"/>
                  </a:lnTo>
                  <a:lnTo>
                    <a:pt x="1418199" y="3383906"/>
                  </a:lnTo>
                  <a:lnTo>
                    <a:pt x="1464852" y="3391116"/>
                  </a:lnTo>
                  <a:lnTo>
                    <a:pt x="1511913" y="3397056"/>
                  </a:lnTo>
                  <a:lnTo>
                    <a:pt x="1559364" y="3401707"/>
                  </a:lnTo>
                  <a:lnTo>
                    <a:pt x="1607186" y="3405052"/>
                  </a:lnTo>
                  <a:lnTo>
                    <a:pt x="1655362" y="3407072"/>
                  </a:lnTo>
                  <a:lnTo>
                    <a:pt x="1703874" y="3407749"/>
                  </a:lnTo>
                  <a:lnTo>
                    <a:pt x="1752386" y="3407072"/>
                  </a:lnTo>
                  <a:lnTo>
                    <a:pt x="1800563" y="3405052"/>
                  </a:lnTo>
                  <a:lnTo>
                    <a:pt x="1848385" y="3401707"/>
                  </a:lnTo>
                  <a:lnTo>
                    <a:pt x="1895836" y="3397056"/>
                  </a:lnTo>
                  <a:lnTo>
                    <a:pt x="1942897" y="3391116"/>
                  </a:lnTo>
                  <a:lnTo>
                    <a:pt x="1989550" y="3383906"/>
                  </a:lnTo>
                  <a:lnTo>
                    <a:pt x="2035778" y="3375442"/>
                  </a:lnTo>
                  <a:lnTo>
                    <a:pt x="2081562" y="3365744"/>
                  </a:lnTo>
                  <a:lnTo>
                    <a:pt x="2126884" y="3354829"/>
                  </a:lnTo>
                  <a:lnTo>
                    <a:pt x="2171727" y="3342715"/>
                  </a:lnTo>
                  <a:lnTo>
                    <a:pt x="2216072" y="3329421"/>
                  </a:lnTo>
                  <a:lnTo>
                    <a:pt x="2259901" y="3314964"/>
                  </a:lnTo>
                  <a:lnTo>
                    <a:pt x="2303197" y="3299361"/>
                  </a:lnTo>
                  <a:lnTo>
                    <a:pt x="2345942" y="3282632"/>
                  </a:lnTo>
                  <a:lnTo>
                    <a:pt x="2388116" y="3264794"/>
                  </a:lnTo>
                  <a:lnTo>
                    <a:pt x="2429704" y="3245866"/>
                  </a:lnTo>
                  <a:lnTo>
                    <a:pt x="2470686" y="3225864"/>
                  </a:lnTo>
                  <a:lnTo>
                    <a:pt x="2511044" y="3204807"/>
                  </a:lnTo>
                  <a:lnTo>
                    <a:pt x="2550761" y="3182713"/>
                  </a:lnTo>
                  <a:lnTo>
                    <a:pt x="2589819" y="3159601"/>
                  </a:lnTo>
                  <a:lnTo>
                    <a:pt x="2628199" y="3135487"/>
                  </a:lnTo>
                  <a:lnTo>
                    <a:pt x="2665884" y="3110390"/>
                  </a:lnTo>
                  <a:lnTo>
                    <a:pt x="2702856" y="3084328"/>
                  </a:lnTo>
                  <a:lnTo>
                    <a:pt x="2739096" y="3057319"/>
                  </a:lnTo>
                  <a:lnTo>
                    <a:pt x="2774587" y="3029381"/>
                  </a:lnTo>
                  <a:lnTo>
                    <a:pt x="2809310" y="3000532"/>
                  </a:lnTo>
                  <a:lnTo>
                    <a:pt x="2843249" y="2970790"/>
                  </a:lnTo>
                  <a:lnTo>
                    <a:pt x="2876384" y="2940172"/>
                  </a:lnTo>
                  <a:lnTo>
                    <a:pt x="2908698" y="2908698"/>
                  </a:lnTo>
                  <a:lnTo>
                    <a:pt x="2940172" y="2876384"/>
                  </a:lnTo>
                  <a:lnTo>
                    <a:pt x="2970790" y="2843249"/>
                  </a:lnTo>
                  <a:lnTo>
                    <a:pt x="3000532" y="2809310"/>
                  </a:lnTo>
                  <a:lnTo>
                    <a:pt x="3029381" y="2774587"/>
                  </a:lnTo>
                  <a:lnTo>
                    <a:pt x="3057319" y="2739096"/>
                  </a:lnTo>
                  <a:lnTo>
                    <a:pt x="3084328" y="2702856"/>
                  </a:lnTo>
                  <a:lnTo>
                    <a:pt x="3110390" y="2665884"/>
                  </a:lnTo>
                  <a:lnTo>
                    <a:pt x="3135487" y="2628199"/>
                  </a:lnTo>
                  <a:lnTo>
                    <a:pt x="3159601" y="2589819"/>
                  </a:lnTo>
                  <a:lnTo>
                    <a:pt x="3182713" y="2550761"/>
                  </a:lnTo>
                  <a:lnTo>
                    <a:pt x="3204807" y="2511044"/>
                  </a:lnTo>
                  <a:lnTo>
                    <a:pt x="3225864" y="2470686"/>
                  </a:lnTo>
                  <a:lnTo>
                    <a:pt x="3245866" y="2429704"/>
                  </a:lnTo>
                  <a:lnTo>
                    <a:pt x="3264794" y="2388116"/>
                  </a:lnTo>
                  <a:lnTo>
                    <a:pt x="3282632" y="2345942"/>
                  </a:lnTo>
                  <a:lnTo>
                    <a:pt x="3299361" y="2303197"/>
                  </a:lnTo>
                  <a:lnTo>
                    <a:pt x="3314964" y="2259901"/>
                  </a:lnTo>
                  <a:lnTo>
                    <a:pt x="3329421" y="2216072"/>
                  </a:lnTo>
                  <a:lnTo>
                    <a:pt x="3342715" y="2171727"/>
                  </a:lnTo>
                  <a:lnTo>
                    <a:pt x="3354829" y="2126884"/>
                  </a:lnTo>
                  <a:lnTo>
                    <a:pt x="3365744" y="2081562"/>
                  </a:lnTo>
                  <a:lnTo>
                    <a:pt x="3375442" y="2035778"/>
                  </a:lnTo>
                  <a:lnTo>
                    <a:pt x="3383906" y="1989550"/>
                  </a:lnTo>
                  <a:lnTo>
                    <a:pt x="3391116" y="1942897"/>
                  </a:lnTo>
                  <a:lnTo>
                    <a:pt x="3397056" y="1895836"/>
                  </a:lnTo>
                  <a:lnTo>
                    <a:pt x="3401707" y="1848385"/>
                  </a:lnTo>
                  <a:lnTo>
                    <a:pt x="3405052" y="1800563"/>
                  </a:lnTo>
                  <a:lnTo>
                    <a:pt x="3407072" y="1752386"/>
                  </a:lnTo>
                  <a:lnTo>
                    <a:pt x="3407749" y="1703874"/>
                  </a:lnTo>
                  <a:lnTo>
                    <a:pt x="3407072" y="1655362"/>
                  </a:lnTo>
                  <a:lnTo>
                    <a:pt x="3405052" y="1607186"/>
                  </a:lnTo>
                  <a:lnTo>
                    <a:pt x="3401707" y="1559364"/>
                  </a:lnTo>
                  <a:lnTo>
                    <a:pt x="3397056" y="1511913"/>
                  </a:lnTo>
                  <a:lnTo>
                    <a:pt x="3391116" y="1464852"/>
                  </a:lnTo>
                  <a:lnTo>
                    <a:pt x="3383906" y="1418199"/>
                  </a:lnTo>
                  <a:lnTo>
                    <a:pt x="3375442" y="1371971"/>
                  </a:lnTo>
                  <a:lnTo>
                    <a:pt x="3365744" y="1326187"/>
                  </a:lnTo>
                  <a:lnTo>
                    <a:pt x="3354829" y="1280865"/>
                  </a:lnTo>
                  <a:lnTo>
                    <a:pt x="3342715" y="1236022"/>
                  </a:lnTo>
                  <a:lnTo>
                    <a:pt x="3329421" y="1191677"/>
                  </a:lnTo>
                  <a:lnTo>
                    <a:pt x="3314964" y="1147847"/>
                  </a:lnTo>
                  <a:lnTo>
                    <a:pt x="3299361" y="1104551"/>
                  </a:lnTo>
                  <a:lnTo>
                    <a:pt x="3282632" y="1061807"/>
                  </a:lnTo>
                  <a:lnTo>
                    <a:pt x="3264794" y="1019632"/>
                  </a:lnTo>
                  <a:lnTo>
                    <a:pt x="3245866" y="978045"/>
                  </a:lnTo>
                  <a:lnTo>
                    <a:pt x="3225864" y="937063"/>
                  </a:lnTo>
                  <a:lnTo>
                    <a:pt x="3204807" y="896704"/>
                  </a:lnTo>
                  <a:lnTo>
                    <a:pt x="3182713" y="856987"/>
                  </a:lnTo>
                  <a:lnTo>
                    <a:pt x="3159601" y="817930"/>
                  </a:lnTo>
                  <a:lnTo>
                    <a:pt x="3135487" y="779549"/>
                  </a:lnTo>
                  <a:lnTo>
                    <a:pt x="3110390" y="741865"/>
                  </a:lnTo>
                  <a:lnTo>
                    <a:pt x="3084328" y="704893"/>
                  </a:lnTo>
                  <a:lnTo>
                    <a:pt x="3057319" y="668653"/>
                  </a:lnTo>
                  <a:lnTo>
                    <a:pt x="3029381" y="633162"/>
                  </a:lnTo>
                  <a:lnTo>
                    <a:pt x="3000532" y="598438"/>
                  </a:lnTo>
                  <a:lnTo>
                    <a:pt x="2970790" y="564500"/>
                  </a:lnTo>
                  <a:lnTo>
                    <a:pt x="2940172" y="531365"/>
                  </a:lnTo>
                  <a:lnTo>
                    <a:pt x="2908698" y="499051"/>
                  </a:lnTo>
                  <a:lnTo>
                    <a:pt x="2876384" y="467576"/>
                  </a:lnTo>
                  <a:lnTo>
                    <a:pt x="2843249" y="436959"/>
                  </a:lnTo>
                  <a:lnTo>
                    <a:pt x="2809310" y="407217"/>
                  </a:lnTo>
                  <a:lnTo>
                    <a:pt x="2774587" y="378367"/>
                  </a:lnTo>
                  <a:lnTo>
                    <a:pt x="2739096" y="350429"/>
                  </a:lnTo>
                  <a:lnTo>
                    <a:pt x="2702856" y="323421"/>
                  </a:lnTo>
                  <a:lnTo>
                    <a:pt x="2665884" y="297359"/>
                  </a:lnTo>
                  <a:lnTo>
                    <a:pt x="2628199" y="272262"/>
                  </a:lnTo>
                  <a:lnTo>
                    <a:pt x="2589819" y="248148"/>
                  </a:lnTo>
                  <a:lnTo>
                    <a:pt x="2550761" y="225035"/>
                  </a:lnTo>
                  <a:lnTo>
                    <a:pt x="2511044" y="202942"/>
                  </a:lnTo>
                  <a:lnTo>
                    <a:pt x="2470686" y="181885"/>
                  </a:lnTo>
                  <a:lnTo>
                    <a:pt x="2429704" y="161883"/>
                  </a:lnTo>
                  <a:lnTo>
                    <a:pt x="2388116" y="142954"/>
                  </a:lnTo>
                  <a:lnTo>
                    <a:pt x="2345942" y="125116"/>
                  </a:lnTo>
                  <a:lnTo>
                    <a:pt x="2303197" y="108387"/>
                  </a:lnTo>
                  <a:lnTo>
                    <a:pt x="2259901" y="92785"/>
                  </a:lnTo>
                  <a:lnTo>
                    <a:pt x="2216072" y="78328"/>
                  </a:lnTo>
                  <a:lnTo>
                    <a:pt x="2171727" y="65033"/>
                  </a:lnTo>
                  <a:lnTo>
                    <a:pt x="2126884" y="52920"/>
                  </a:lnTo>
                  <a:lnTo>
                    <a:pt x="2081562" y="42005"/>
                  </a:lnTo>
                  <a:lnTo>
                    <a:pt x="2035778" y="32307"/>
                  </a:lnTo>
                  <a:lnTo>
                    <a:pt x="1989550" y="23843"/>
                  </a:lnTo>
                  <a:lnTo>
                    <a:pt x="1942897" y="16632"/>
                  </a:lnTo>
                  <a:lnTo>
                    <a:pt x="1895836" y="10693"/>
                  </a:lnTo>
                  <a:lnTo>
                    <a:pt x="1848385" y="6041"/>
                  </a:lnTo>
                  <a:lnTo>
                    <a:pt x="1800563" y="2697"/>
                  </a:lnTo>
                  <a:lnTo>
                    <a:pt x="1752386" y="677"/>
                  </a:lnTo>
                  <a:lnTo>
                    <a:pt x="1703874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0" name="object 10"/>
            <p:cNvSpPr/>
            <p:nvPr/>
          </p:nvSpPr>
          <p:spPr>
            <a:xfrm>
              <a:off x="1671137" y="6915291"/>
              <a:ext cx="1940560" cy="333375"/>
            </a:xfrm>
            <a:custGeom>
              <a:avLst/>
              <a:gdLst/>
              <a:ahLst/>
              <a:cxnLst/>
              <a:rect l="l" t="t" r="r" b="b"/>
              <a:pathLst>
                <a:path w="1940560" h="333375">
                  <a:moveTo>
                    <a:pt x="1940433" y="0"/>
                  </a:moveTo>
                  <a:lnTo>
                    <a:pt x="0" y="0"/>
                  </a:lnTo>
                  <a:lnTo>
                    <a:pt x="19601" y="333204"/>
                  </a:lnTo>
                  <a:lnTo>
                    <a:pt x="1920831" y="333204"/>
                  </a:lnTo>
                  <a:lnTo>
                    <a:pt x="1940433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9333" y="5298270"/>
              <a:ext cx="2753995" cy="1617345"/>
            </a:xfrm>
            <a:custGeom>
              <a:avLst/>
              <a:gdLst/>
              <a:ahLst/>
              <a:cxnLst/>
              <a:rect l="l" t="t" r="r" b="b"/>
              <a:pathLst>
                <a:path w="2753995" h="1617345">
                  <a:moveTo>
                    <a:pt x="1822824" y="0"/>
                  </a:moveTo>
                  <a:lnTo>
                    <a:pt x="931018" y="0"/>
                  </a:lnTo>
                  <a:lnTo>
                    <a:pt x="941793" y="129064"/>
                  </a:lnTo>
                  <a:lnTo>
                    <a:pt x="934149" y="131901"/>
                  </a:lnTo>
                  <a:lnTo>
                    <a:pt x="870061" y="158859"/>
                  </a:lnTo>
                  <a:lnTo>
                    <a:pt x="822181" y="181755"/>
                  </a:lnTo>
                  <a:lnTo>
                    <a:pt x="775476" y="206618"/>
                  </a:lnTo>
                  <a:lnTo>
                    <a:pt x="729998" y="233392"/>
                  </a:lnTo>
                  <a:lnTo>
                    <a:pt x="685803" y="262021"/>
                  </a:lnTo>
                  <a:lnTo>
                    <a:pt x="642943" y="292451"/>
                  </a:lnTo>
                  <a:lnTo>
                    <a:pt x="601474" y="324626"/>
                  </a:lnTo>
                  <a:lnTo>
                    <a:pt x="561448" y="358491"/>
                  </a:lnTo>
                  <a:lnTo>
                    <a:pt x="525765" y="391228"/>
                  </a:lnTo>
                  <a:lnTo>
                    <a:pt x="491406" y="425320"/>
                  </a:lnTo>
                  <a:lnTo>
                    <a:pt x="458414" y="460725"/>
                  </a:lnTo>
                  <a:lnTo>
                    <a:pt x="426832" y="497399"/>
                  </a:lnTo>
                  <a:lnTo>
                    <a:pt x="396702" y="535301"/>
                  </a:lnTo>
                  <a:lnTo>
                    <a:pt x="368066" y="574388"/>
                  </a:lnTo>
                  <a:lnTo>
                    <a:pt x="340969" y="614617"/>
                  </a:lnTo>
                  <a:lnTo>
                    <a:pt x="315452" y="655947"/>
                  </a:lnTo>
                  <a:lnTo>
                    <a:pt x="291559" y="698334"/>
                  </a:lnTo>
                  <a:lnTo>
                    <a:pt x="269331" y="741736"/>
                  </a:lnTo>
                  <a:lnTo>
                    <a:pt x="248812" y="786111"/>
                  </a:lnTo>
                  <a:lnTo>
                    <a:pt x="230045" y="831416"/>
                  </a:lnTo>
                  <a:lnTo>
                    <a:pt x="213071" y="877609"/>
                  </a:lnTo>
                  <a:lnTo>
                    <a:pt x="197935" y="924647"/>
                  </a:lnTo>
                  <a:lnTo>
                    <a:pt x="184678" y="972488"/>
                  </a:lnTo>
                  <a:lnTo>
                    <a:pt x="173343" y="1021089"/>
                  </a:lnTo>
                  <a:lnTo>
                    <a:pt x="163974" y="1070408"/>
                  </a:lnTo>
                  <a:lnTo>
                    <a:pt x="156612" y="1120403"/>
                  </a:lnTo>
                  <a:lnTo>
                    <a:pt x="151301" y="1171030"/>
                  </a:lnTo>
                  <a:lnTo>
                    <a:pt x="148082" y="1222248"/>
                  </a:lnTo>
                  <a:lnTo>
                    <a:pt x="147000" y="1274013"/>
                  </a:lnTo>
                  <a:lnTo>
                    <a:pt x="148222" y="1328911"/>
                  </a:lnTo>
                  <a:lnTo>
                    <a:pt x="151851" y="1383175"/>
                  </a:lnTo>
                  <a:lnTo>
                    <a:pt x="157832" y="1436759"/>
                  </a:lnTo>
                  <a:lnTo>
                    <a:pt x="166110" y="1489619"/>
                  </a:lnTo>
                  <a:lnTo>
                    <a:pt x="0" y="1489619"/>
                  </a:lnTo>
                  <a:lnTo>
                    <a:pt x="0" y="1617018"/>
                  </a:lnTo>
                  <a:lnTo>
                    <a:pt x="2753842" y="1617018"/>
                  </a:lnTo>
                  <a:lnTo>
                    <a:pt x="2753842" y="1489619"/>
                  </a:lnTo>
                  <a:lnTo>
                    <a:pt x="2597533" y="1489619"/>
                  </a:lnTo>
                  <a:lnTo>
                    <a:pt x="2605811" y="1436759"/>
                  </a:lnTo>
                  <a:lnTo>
                    <a:pt x="2611792" y="1383175"/>
                  </a:lnTo>
                  <a:lnTo>
                    <a:pt x="2615421" y="1328911"/>
                  </a:lnTo>
                  <a:lnTo>
                    <a:pt x="2616642" y="1274013"/>
                  </a:lnTo>
                  <a:lnTo>
                    <a:pt x="2615524" y="1221402"/>
                  </a:lnTo>
                  <a:lnTo>
                    <a:pt x="2612198" y="1169357"/>
                  </a:lnTo>
                  <a:lnTo>
                    <a:pt x="2606711" y="1117920"/>
                  </a:lnTo>
                  <a:lnTo>
                    <a:pt x="2599106" y="1067138"/>
                  </a:lnTo>
                  <a:lnTo>
                    <a:pt x="2589430" y="1017055"/>
                  </a:lnTo>
                  <a:lnTo>
                    <a:pt x="2577726" y="967717"/>
                  </a:lnTo>
                  <a:lnTo>
                    <a:pt x="2564041" y="919167"/>
                  </a:lnTo>
                  <a:lnTo>
                    <a:pt x="2548419" y="871451"/>
                  </a:lnTo>
                  <a:lnTo>
                    <a:pt x="2530904" y="824613"/>
                  </a:lnTo>
                  <a:lnTo>
                    <a:pt x="2511543" y="778699"/>
                  </a:lnTo>
                  <a:lnTo>
                    <a:pt x="2490380" y="733753"/>
                  </a:lnTo>
                  <a:lnTo>
                    <a:pt x="2467460" y="689820"/>
                  </a:lnTo>
                  <a:lnTo>
                    <a:pt x="2442828" y="646945"/>
                  </a:lnTo>
                  <a:lnTo>
                    <a:pt x="2416529" y="605173"/>
                  </a:lnTo>
                  <a:lnTo>
                    <a:pt x="2388608" y="564549"/>
                  </a:lnTo>
                  <a:lnTo>
                    <a:pt x="2359111" y="525117"/>
                  </a:lnTo>
                  <a:lnTo>
                    <a:pt x="2328081" y="486922"/>
                  </a:lnTo>
                  <a:lnTo>
                    <a:pt x="2295565" y="450009"/>
                  </a:lnTo>
                  <a:lnTo>
                    <a:pt x="2261607" y="414424"/>
                  </a:lnTo>
                  <a:lnTo>
                    <a:pt x="2226252" y="380210"/>
                  </a:lnTo>
                  <a:lnTo>
                    <a:pt x="2189545" y="347413"/>
                  </a:lnTo>
                  <a:lnTo>
                    <a:pt x="2149168" y="314181"/>
                  </a:lnTo>
                  <a:lnTo>
                    <a:pt x="2107372" y="282654"/>
                  </a:lnTo>
                  <a:lnTo>
                    <a:pt x="2064211" y="252884"/>
                  </a:lnTo>
                  <a:lnTo>
                    <a:pt x="2019738" y="224923"/>
                  </a:lnTo>
                  <a:lnTo>
                    <a:pt x="1974006" y="198823"/>
                  </a:lnTo>
                  <a:lnTo>
                    <a:pt x="1927068" y="174635"/>
                  </a:lnTo>
                  <a:lnTo>
                    <a:pt x="1878977" y="152412"/>
                  </a:lnTo>
                  <a:lnTo>
                    <a:pt x="1824007" y="129849"/>
                  </a:lnTo>
                  <a:lnTo>
                    <a:pt x="1812342" y="125535"/>
                  </a:lnTo>
                  <a:lnTo>
                    <a:pt x="1822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2" name="object 12"/>
            <p:cNvSpPr/>
            <p:nvPr/>
          </p:nvSpPr>
          <p:spPr>
            <a:xfrm>
              <a:off x="1269326" y="5430475"/>
              <a:ext cx="2753995" cy="1995805"/>
            </a:xfrm>
            <a:custGeom>
              <a:avLst/>
              <a:gdLst/>
              <a:ahLst/>
              <a:cxnLst/>
              <a:rect l="l" t="t" r="r" b="b"/>
              <a:pathLst>
                <a:path w="2753995" h="1995804">
                  <a:moveTo>
                    <a:pt x="1003147" y="1335278"/>
                  </a:moveTo>
                  <a:lnTo>
                    <a:pt x="919060" y="5791"/>
                  </a:lnTo>
                  <a:lnTo>
                    <a:pt x="870064" y="26657"/>
                  </a:lnTo>
                  <a:lnTo>
                    <a:pt x="822185" y="49555"/>
                  </a:lnTo>
                  <a:lnTo>
                    <a:pt x="775474" y="74409"/>
                  </a:lnTo>
                  <a:lnTo>
                    <a:pt x="729996" y="101180"/>
                  </a:lnTo>
                  <a:lnTo>
                    <a:pt x="685800" y="129819"/>
                  </a:lnTo>
                  <a:lnTo>
                    <a:pt x="642950" y="160248"/>
                  </a:lnTo>
                  <a:lnTo>
                    <a:pt x="601472" y="192417"/>
                  </a:lnTo>
                  <a:lnTo>
                    <a:pt x="561454" y="226288"/>
                  </a:lnTo>
                  <a:lnTo>
                    <a:pt x="943559" y="1346441"/>
                  </a:lnTo>
                  <a:lnTo>
                    <a:pt x="948029" y="1354937"/>
                  </a:lnTo>
                  <a:lnTo>
                    <a:pt x="954722" y="1361503"/>
                  </a:lnTo>
                  <a:lnTo>
                    <a:pt x="963091" y="1365732"/>
                  </a:lnTo>
                  <a:lnTo>
                    <a:pt x="972566" y="1367218"/>
                  </a:lnTo>
                  <a:lnTo>
                    <a:pt x="984491" y="1364805"/>
                  </a:lnTo>
                  <a:lnTo>
                    <a:pt x="994206" y="1358214"/>
                  </a:lnTo>
                  <a:lnTo>
                    <a:pt x="1000747" y="1348486"/>
                  </a:lnTo>
                  <a:lnTo>
                    <a:pt x="1003147" y="1336636"/>
                  </a:lnTo>
                  <a:lnTo>
                    <a:pt x="1003147" y="1335278"/>
                  </a:lnTo>
                  <a:close/>
                </a:path>
                <a:path w="2753995" h="1995804">
                  <a:moveTo>
                    <a:pt x="2189556" y="215214"/>
                  </a:moveTo>
                  <a:lnTo>
                    <a:pt x="2149170" y="181978"/>
                  </a:lnTo>
                  <a:lnTo>
                    <a:pt x="2107374" y="150456"/>
                  </a:lnTo>
                  <a:lnTo>
                    <a:pt x="2064207" y="120688"/>
                  </a:lnTo>
                  <a:lnTo>
                    <a:pt x="2019731" y="92722"/>
                  </a:lnTo>
                  <a:lnTo>
                    <a:pt x="1973999" y="66624"/>
                  </a:lnTo>
                  <a:lnTo>
                    <a:pt x="1927072" y="42430"/>
                  </a:lnTo>
                  <a:lnTo>
                    <a:pt x="1878977" y="20218"/>
                  </a:lnTo>
                  <a:lnTo>
                    <a:pt x="1829777" y="0"/>
                  </a:lnTo>
                  <a:lnTo>
                    <a:pt x="1745703" y="1332242"/>
                  </a:lnTo>
                  <a:lnTo>
                    <a:pt x="1748091" y="1344129"/>
                  </a:lnTo>
                  <a:lnTo>
                    <a:pt x="1754632" y="1353845"/>
                  </a:lnTo>
                  <a:lnTo>
                    <a:pt x="1764347" y="1360411"/>
                  </a:lnTo>
                  <a:lnTo>
                    <a:pt x="1776272" y="1362811"/>
                  </a:lnTo>
                  <a:lnTo>
                    <a:pt x="1785747" y="1361313"/>
                  </a:lnTo>
                  <a:lnTo>
                    <a:pt x="1794090" y="1357109"/>
                  </a:lnTo>
                  <a:lnTo>
                    <a:pt x="1800783" y="1350581"/>
                  </a:lnTo>
                  <a:lnTo>
                    <a:pt x="1805292" y="1342136"/>
                  </a:lnTo>
                  <a:lnTo>
                    <a:pt x="2189556" y="215214"/>
                  </a:lnTo>
                  <a:close/>
                </a:path>
                <a:path w="2753995" h="1995804">
                  <a:moveTo>
                    <a:pt x="2753842" y="1410665"/>
                  </a:moveTo>
                  <a:lnTo>
                    <a:pt x="0" y="1410665"/>
                  </a:lnTo>
                  <a:lnTo>
                    <a:pt x="0" y="1558074"/>
                  </a:lnTo>
                  <a:lnTo>
                    <a:pt x="787222" y="1885911"/>
                  </a:lnTo>
                  <a:lnTo>
                    <a:pt x="1336497" y="1995195"/>
                  </a:lnTo>
                  <a:lnTo>
                    <a:pt x="1905977" y="1885911"/>
                  </a:lnTo>
                  <a:lnTo>
                    <a:pt x="2753842" y="1558074"/>
                  </a:lnTo>
                  <a:lnTo>
                    <a:pt x="2753842" y="1410665"/>
                  </a:lnTo>
                  <a:close/>
                </a:path>
              </a:pathLst>
            </a:custGeom>
            <a:solidFill>
              <a:srgbClr val="D8F0FC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3" name="object 13"/>
            <p:cNvSpPr/>
            <p:nvPr/>
          </p:nvSpPr>
          <p:spPr>
            <a:xfrm>
              <a:off x="2338376" y="6572286"/>
              <a:ext cx="620395" cy="180975"/>
            </a:xfrm>
            <a:custGeom>
              <a:avLst/>
              <a:gdLst/>
              <a:ahLst/>
              <a:cxnLst/>
              <a:rect l="l" t="t" r="r" b="b"/>
              <a:pathLst>
                <a:path w="620394" h="180975">
                  <a:moveTo>
                    <a:pt x="585374" y="0"/>
                  </a:moveTo>
                  <a:lnTo>
                    <a:pt x="34836" y="0"/>
                  </a:lnTo>
                  <a:lnTo>
                    <a:pt x="21305" y="2747"/>
                  </a:lnTo>
                  <a:lnTo>
                    <a:pt x="10228" y="10228"/>
                  </a:lnTo>
                  <a:lnTo>
                    <a:pt x="2747" y="21305"/>
                  </a:lnTo>
                  <a:lnTo>
                    <a:pt x="0" y="34836"/>
                  </a:lnTo>
                  <a:lnTo>
                    <a:pt x="0" y="146058"/>
                  </a:lnTo>
                  <a:lnTo>
                    <a:pt x="2747" y="159594"/>
                  </a:lnTo>
                  <a:lnTo>
                    <a:pt x="10228" y="170670"/>
                  </a:lnTo>
                  <a:lnTo>
                    <a:pt x="21305" y="178149"/>
                  </a:lnTo>
                  <a:lnTo>
                    <a:pt x="34836" y="180895"/>
                  </a:lnTo>
                  <a:lnTo>
                    <a:pt x="585374" y="180895"/>
                  </a:lnTo>
                  <a:lnTo>
                    <a:pt x="598906" y="178149"/>
                  </a:lnTo>
                  <a:lnTo>
                    <a:pt x="609982" y="170670"/>
                  </a:lnTo>
                  <a:lnTo>
                    <a:pt x="617464" y="159594"/>
                  </a:lnTo>
                  <a:lnTo>
                    <a:pt x="620211" y="146058"/>
                  </a:lnTo>
                  <a:lnTo>
                    <a:pt x="620211" y="34836"/>
                  </a:lnTo>
                  <a:lnTo>
                    <a:pt x="617464" y="21305"/>
                  </a:lnTo>
                  <a:lnTo>
                    <a:pt x="609982" y="10228"/>
                  </a:lnTo>
                  <a:lnTo>
                    <a:pt x="598906" y="2747"/>
                  </a:lnTo>
                  <a:lnTo>
                    <a:pt x="585374" y="0"/>
                  </a:lnTo>
                  <a:close/>
                </a:path>
              </a:pathLst>
            </a:custGeom>
            <a:solidFill>
              <a:srgbClr val="91CED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4" name="object 14"/>
            <p:cNvSpPr/>
            <p:nvPr/>
          </p:nvSpPr>
          <p:spPr>
            <a:xfrm>
              <a:off x="2338376" y="6613677"/>
              <a:ext cx="620395" cy="139700"/>
            </a:xfrm>
            <a:custGeom>
              <a:avLst/>
              <a:gdLst/>
              <a:ahLst/>
              <a:cxnLst/>
              <a:rect l="l" t="t" r="r" b="b"/>
              <a:pathLst>
                <a:path w="620394" h="139700">
                  <a:moveTo>
                    <a:pt x="584016" y="0"/>
                  </a:moveTo>
                  <a:lnTo>
                    <a:pt x="511456" y="4890"/>
                  </a:lnTo>
                  <a:lnTo>
                    <a:pt x="436664" y="18704"/>
                  </a:lnTo>
                  <a:lnTo>
                    <a:pt x="397983" y="27766"/>
                  </a:lnTo>
                  <a:lnTo>
                    <a:pt x="359399" y="37101"/>
                  </a:lnTo>
                  <a:lnTo>
                    <a:pt x="320649" y="45960"/>
                  </a:lnTo>
                  <a:lnTo>
                    <a:pt x="268260" y="56044"/>
                  </a:lnTo>
                  <a:lnTo>
                    <a:pt x="215236" y="63912"/>
                  </a:lnTo>
                  <a:lnTo>
                    <a:pt x="161738" y="69555"/>
                  </a:lnTo>
                  <a:lnTo>
                    <a:pt x="107926" y="72964"/>
                  </a:lnTo>
                  <a:lnTo>
                    <a:pt x="53960" y="74128"/>
                  </a:lnTo>
                  <a:lnTo>
                    <a:pt x="0" y="73038"/>
                  </a:lnTo>
                  <a:lnTo>
                    <a:pt x="0" y="104671"/>
                  </a:lnTo>
                  <a:lnTo>
                    <a:pt x="2747" y="118202"/>
                  </a:lnTo>
                  <a:lnTo>
                    <a:pt x="10228" y="129279"/>
                  </a:lnTo>
                  <a:lnTo>
                    <a:pt x="21305" y="136760"/>
                  </a:lnTo>
                  <a:lnTo>
                    <a:pt x="34836" y="139507"/>
                  </a:lnTo>
                  <a:lnTo>
                    <a:pt x="585374" y="139507"/>
                  </a:lnTo>
                  <a:lnTo>
                    <a:pt x="598906" y="136760"/>
                  </a:lnTo>
                  <a:lnTo>
                    <a:pt x="609982" y="129279"/>
                  </a:lnTo>
                  <a:lnTo>
                    <a:pt x="617464" y="118202"/>
                  </a:lnTo>
                  <a:lnTo>
                    <a:pt x="620211" y="104671"/>
                  </a:lnTo>
                  <a:lnTo>
                    <a:pt x="620211" y="2025"/>
                  </a:lnTo>
                  <a:lnTo>
                    <a:pt x="584016" y="0"/>
                  </a:lnTo>
                  <a:close/>
                </a:path>
              </a:pathLst>
            </a:custGeom>
            <a:solidFill>
              <a:srgbClr val="009BD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7579" y="749084"/>
            <a:ext cx="7723625" cy="6988147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2039299" defTabSz="1108984">
              <a:lnSpc>
                <a:spcPts val="10503"/>
              </a:lnSpc>
              <a:spcBef>
                <a:spcPts val="1716"/>
              </a:spcBef>
            </a:pPr>
            <a:r>
              <a:rPr sz="10006" b="1" spc="-340">
                <a:solidFill>
                  <a:srgbClr val="57B6D2"/>
                </a:solidFill>
                <a:latin typeface="Poppins"/>
                <a:cs typeface="Poppins"/>
              </a:rPr>
              <a:t>We</a:t>
            </a:r>
            <a:r>
              <a:rPr sz="10006" b="1" spc="-6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 spc="-121">
                <a:solidFill>
                  <a:srgbClr val="57B6D2"/>
                </a:solidFill>
                <a:latin typeface="Poppins"/>
                <a:cs typeface="Poppins"/>
              </a:rPr>
              <a:t>hired </a:t>
            </a:r>
            <a:r>
              <a:rPr sz="10006" b="1">
                <a:solidFill>
                  <a:srgbClr val="FFFFFF"/>
                </a:solidFill>
                <a:latin typeface="Poppins"/>
                <a:cs typeface="Poppins"/>
              </a:rPr>
              <a:t>40</a:t>
            </a:r>
            <a:r>
              <a:rPr sz="10006" b="1" spc="-3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0006" b="1" spc="-30">
                <a:solidFill>
                  <a:srgbClr val="57B6D2"/>
                </a:solidFill>
                <a:latin typeface="Poppins"/>
                <a:cs typeface="Poppins"/>
              </a:rPr>
              <a:t>new</a:t>
            </a:r>
            <a:endParaRPr sz="10006">
              <a:latin typeface="Poppins"/>
              <a:cs typeface="Poppins"/>
            </a:endParaRPr>
          </a:p>
          <a:p>
            <a:pPr marL="15403" defTabSz="1108984">
              <a:lnSpc>
                <a:spcPts val="9642"/>
              </a:lnSpc>
            </a:pPr>
            <a:r>
              <a:rPr sz="10006" b="1" spc="-170">
                <a:solidFill>
                  <a:srgbClr val="57B6D2"/>
                </a:solidFill>
                <a:latin typeface="Poppins"/>
                <a:cs typeface="Poppins"/>
              </a:rPr>
              <a:t>apprentices</a:t>
            </a:r>
            <a:endParaRPr sz="10006">
              <a:latin typeface="Poppins"/>
              <a:cs typeface="Poppins"/>
            </a:endParaRPr>
          </a:p>
          <a:p>
            <a:pPr marL="15403" marR="703127" defTabSz="1108984">
              <a:lnSpc>
                <a:spcPts val="10503"/>
              </a:lnSpc>
              <a:spcBef>
                <a:spcPts val="849"/>
              </a:spcBef>
            </a:pPr>
            <a:r>
              <a:rPr sz="10006" b="1" spc="-12">
                <a:solidFill>
                  <a:srgbClr val="57B6D2"/>
                </a:solidFill>
                <a:latin typeface="Poppins"/>
                <a:cs typeface="Poppins"/>
              </a:rPr>
              <a:t>and</a:t>
            </a:r>
            <a:r>
              <a:rPr sz="10006" b="1" spc="-394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>
                <a:solidFill>
                  <a:srgbClr val="FFFFFF"/>
                </a:solidFill>
                <a:latin typeface="Poppins"/>
                <a:cs typeface="Poppins"/>
              </a:rPr>
              <a:t>19</a:t>
            </a:r>
            <a:r>
              <a:rPr sz="10006" b="1" spc="-38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0006" b="1" spc="-85">
                <a:solidFill>
                  <a:srgbClr val="57B6D2"/>
                </a:solidFill>
                <a:latin typeface="Poppins"/>
                <a:cs typeface="Poppins"/>
              </a:rPr>
              <a:t>new </a:t>
            </a:r>
            <a:r>
              <a:rPr sz="10006" b="1" spc="-36">
                <a:solidFill>
                  <a:srgbClr val="57B6D2"/>
                </a:solidFill>
                <a:latin typeface="Poppins"/>
                <a:cs typeface="Poppins"/>
              </a:rPr>
              <a:t>graduates</a:t>
            </a:r>
            <a:endParaRPr sz="10006">
              <a:latin typeface="Poppins"/>
              <a:cs typeface="Poppi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" y="1"/>
            <a:ext cx="24382289" cy="13715230"/>
            <a:chOff x="0" y="0"/>
            <a:chExt cx="20104100" cy="11308715"/>
          </a:xfrm>
        </p:grpSpPr>
        <p:pic>
          <p:nvPicPr>
            <p:cNvPr id="4" name="object 4" descr="Two people wearing yellow jackets.  Description generated by AI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2049" y="0"/>
              <a:ext cx="1005203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078338"/>
              <a:ext cx="10052050" cy="4230370"/>
            </a:xfrm>
            <a:custGeom>
              <a:avLst/>
              <a:gdLst/>
              <a:ahLst/>
              <a:cxnLst/>
              <a:rect l="l" t="t" r="r" b="b"/>
              <a:pathLst>
                <a:path w="10052050" h="4230370">
                  <a:moveTo>
                    <a:pt x="10052050" y="962240"/>
                  </a:moveTo>
                  <a:lnTo>
                    <a:pt x="10052037" y="420801"/>
                  </a:lnTo>
                  <a:lnTo>
                    <a:pt x="10000145" y="419227"/>
                  </a:lnTo>
                  <a:lnTo>
                    <a:pt x="9951809" y="414667"/>
                  </a:lnTo>
                  <a:lnTo>
                    <a:pt x="9906762" y="407339"/>
                  </a:lnTo>
                  <a:lnTo>
                    <a:pt x="9864750" y="397484"/>
                  </a:lnTo>
                  <a:lnTo>
                    <a:pt x="9825469" y="385343"/>
                  </a:lnTo>
                  <a:lnTo>
                    <a:pt x="9788652" y="371119"/>
                  </a:lnTo>
                  <a:lnTo>
                    <a:pt x="9754044" y="355053"/>
                  </a:lnTo>
                  <a:lnTo>
                    <a:pt x="9690303" y="318325"/>
                  </a:lnTo>
                  <a:lnTo>
                    <a:pt x="9632048" y="276987"/>
                  </a:lnTo>
                  <a:lnTo>
                    <a:pt x="9577083" y="232905"/>
                  </a:lnTo>
                  <a:lnTo>
                    <a:pt x="9523209" y="187896"/>
                  </a:lnTo>
                  <a:lnTo>
                    <a:pt x="9496006" y="165620"/>
                  </a:lnTo>
                  <a:lnTo>
                    <a:pt x="9439669" y="122682"/>
                  </a:lnTo>
                  <a:lnTo>
                    <a:pt x="9378950" y="83426"/>
                  </a:lnTo>
                  <a:lnTo>
                    <a:pt x="9311640" y="49682"/>
                  </a:lnTo>
                  <a:lnTo>
                    <a:pt x="9274823" y="35458"/>
                  </a:lnTo>
                  <a:lnTo>
                    <a:pt x="9235542" y="23304"/>
                  </a:lnTo>
                  <a:lnTo>
                    <a:pt x="9193517" y="13449"/>
                  </a:lnTo>
                  <a:lnTo>
                    <a:pt x="9148483" y="6134"/>
                  </a:lnTo>
                  <a:lnTo>
                    <a:pt x="9100147" y="1574"/>
                  </a:lnTo>
                  <a:lnTo>
                    <a:pt x="9048242" y="0"/>
                  </a:lnTo>
                  <a:lnTo>
                    <a:pt x="8996350" y="1574"/>
                  </a:lnTo>
                  <a:lnTo>
                    <a:pt x="8948014" y="6134"/>
                  </a:lnTo>
                  <a:lnTo>
                    <a:pt x="8902967" y="13449"/>
                  </a:lnTo>
                  <a:lnTo>
                    <a:pt x="8860942" y="23304"/>
                  </a:lnTo>
                  <a:lnTo>
                    <a:pt x="8821661" y="35458"/>
                  </a:lnTo>
                  <a:lnTo>
                    <a:pt x="8784857" y="49682"/>
                  </a:lnTo>
                  <a:lnTo>
                    <a:pt x="8750236" y="65747"/>
                  </a:lnTo>
                  <a:lnTo>
                    <a:pt x="8686495" y="102476"/>
                  </a:lnTo>
                  <a:lnTo>
                    <a:pt x="8628240" y="143802"/>
                  </a:lnTo>
                  <a:lnTo>
                    <a:pt x="8573275" y="187896"/>
                  </a:lnTo>
                  <a:lnTo>
                    <a:pt x="8519401" y="232905"/>
                  </a:lnTo>
                  <a:lnTo>
                    <a:pt x="8492198" y="255181"/>
                  </a:lnTo>
                  <a:lnTo>
                    <a:pt x="8435861" y="298119"/>
                  </a:lnTo>
                  <a:lnTo>
                    <a:pt x="8375142" y="337375"/>
                  </a:lnTo>
                  <a:lnTo>
                    <a:pt x="8307832" y="371119"/>
                  </a:lnTo>
                  <a:lnTo>
                    <a:pt x="8271015" y="385343"/>
                  </a:lnTo>
                  <a:lnTo>
                    <a:pt x="8231746" y="397484"/>
                  </a:lnTo>
                  <a:lnTo>
                    <a:pt x="8189722" y="407339"/>
                  </a:lnTo>
                  <a:lnTo>
                    <a:pt x="8144675" y="414667"/>
                  </a:lnTo>
                  <a:lnTo>
                    <a:pt x="8096351" y="419227"/>
                  </a:lnTo>
                  <a:lnTo>
                    <a:pt x="8044447" y="420801"/>
                  </a:lnTo>
                  <a:lnTo>
                    <a:pt x="7992542" y="419227"/>
                  </a:lnTo>
                  <a:lnTo>
                    <a:pt x="7944205" y="414667"/>
                  </a:lnTo>
                  <a:lnTo>
                    <a:pt x="7899171" y="407339"/>
                  </a:lnTo>
                  <a:lnTo>
                    <a:pt x="7857147" y="397484"/>
                  </a:lnTo>
                  <a:lnTo>
                    <a:pt x="7817866" y="385343"/>
                  </a:lnTo>
                  <a:lnTo>
                    <a:pt x="7781049" y="371119"/>
                  </a:lnTo>
                  <a:lnTo>
                    <a:pt x="7746441" y="355053"/>
                  </a:lnTo>
                  <a:lnTo>
                    <a:pt x="7682687" y="318325"/>
                  </a:lnTo>
                  <a:lnTo>
                    <a:pt x="7624432" y="276987"/>
                  </a:lnTo>
                  <a:lnTo>
                    <a:pt x="7569467" y="232905"/>
                  </a:lnTo>
                  <a:lnTo>
                    <a:pt x="7515606" y="187896"/>
                  </a:lnTo>
                  <a:lnTo>
                    <a:pt x="7488402" y="165620"/>
                  </a:lnTo>
                  <a:lnTo>
                    <a:pt x="7432065" y="122682"/>
                  </a:lnTo>
                  <a:lnTo>
                    <a:pt x="7371334" y="83426"/>
                  </a:lnTo>
                  <a:lnTo>
                    <a:pt x="7304024" y="49682"/>
                  </a:lnTo>
                  <a:lnTo>
                    <a:pt x="7267219" y="35458"/>
                  </a:lnTo>
                  <a:lnTo>
                    <a:pt x="7227938" y="23304"/>
                  </a:lnTo>
                  <a:lnTo>
                    <a:pt x="7185914" y="13449"/>
                  </a:lnTo>
                  <a:lnTo>
                    <a:pt x="7140880" y="6134"/>
                  </a:lnTo>
                  <a:lnTo>
                    <a:pt x="7092543" y="1574"/>
                  </a:lnTo>
                  <a:lnTo>
                    <a:pt x="7040639" y="0"/>
                  </a:lnTo>
                  <a:lnTo>
                    <a:pt x="6988746" y="1574"/>
                  </a:lnTo>
                  <a:lnTo>
                    <a:pt x="6940410" y="6134"/>
                  </a:lnTo>
                  <a:lnTo>
                    <a:pt x="6895376" y="13449"/>
                  </a:lnTo>
                  <a:lnTo>
                    <a:pt x="6853352" y="23304"/>
                  </a:lnTo>
                  <a:lnTo>
                    <a:pt x="6814071" y="35458"/>
                  </a:lnTo>
                  <a:lnTo>
                    <a:pt x="6777266" y="49682"/>
                  </a:lnTo>
                  <a:lnTo>
                    <a:pt x="6742646" y="65747"/>
                  </a:lnTo>
                  <a:lnTo>
                    <a:pt x="6678904" y="102476"/>
                  </a:lnTo>
                  <a:lnTo>
                    <a:pt x="6620650" y="143802"/>
                  </a:lnTo>
                  <a:lnTo>
                    <a:pt x="6565684" y="187896"/>
                  </a:lnTo>
                  <a:lnTo>
                    <a:pt x="6511823" y="232905"/>
                  </a:lnTo>
                  <a:lnTo>
                    <a:pt x="6484607" y="255181"/>
                  </a:lnTo>
                  <a:lnTo>
                    <a:pt x="6428283" y="298119"/>
                  </a:lnTo>
                  <a:lnTo>
                    <a:pt x="6367551" y="337375"/>
                  </a:lnTo>
                  <a:lnTo>
                    <a:pt x="6300241" y="371119"/>
                  </a:lnTo>
                  <a:lnTo>
                    <a:pt x="6263437" y="385343"/>
                  </a:lnTo>
                  <a:lnTo>
                    <a:pt x="6224155" y="397484"/>
                  </a:lnTo>
                  <a:lnTo>
                    <a:pt x="6182131" y="407339"/>
                  </a:lnTo>
                  <a:lnTo>
                    <a:pt x="6137084" y="414667"/>
                  </a:lnTo>
                  <a:lnTo>
                    <a:pt x="6088748" y="419227"/>
                  </a:lnTo>
                  <a:lnTo>
                    <a:pt x="6036856" y="420801"/>
                  </a:lnTo>
                  <a:lnTo>
                    <a:pt x="5984951" y="419227"/>
                  </a:lnTo>
                  <a:lnTo>
                    <a:pt x="5936615" y="414667"/>
                  </a:lnTo>
                  <a:lnTo>
                    <a:pt x="5891581" y="407339"/>
                  </a:lnTo>
                  <a:lnTo>
                    <a:pt x="5849556" y="397484"/>
                  </a:lnTo>
                  <a:lnTo>
                    <a:pt x="5810275" y="385343"/>
                  </a:lnTo>
                  <a:lnTo>
                    <a:pt x="5773471" y="371119"/>
                  </a:lnTo>
                  <a:lnTo>
                    <a:pt x="5738850" y="355053"/>
                  </a:lnTo>
                  <a:lnTo>
                    <a:pt x="5675109" y="318325"/>
                  </a:lnTo>
                  <a:lnTo>
                    <a:pt x="5616854" y="276987"/>
                  </a:lnTo>
                  <a:lnTo>
                    <a:pt x="5561889" y="232905"/>
                  </a:lnTo>
                  <a:lnTo>
                    <a:pt x="5508015" y="187896"/>
                  </a:lnTo>
                  <a:lnTo>
                    <a:pt x="5480812" y="165620"/>
                  </a:lnTo>
                  <a:lnTo>
                    <a:pt x="5424475" y="122682"/>
                  </a:lnTo>
                  <a:lnTo>
                    <a:pt x="5363756" y="83426"/>
                  </a:lnTo>
                  <a:lnTo>
                    <a:pt x="5296446" y="49682"/>
                  </a:lnTo>
                  <a:lnTo>
                    <a:pt x="5259629" y="35458"/>
                  </a:lnTo>
                  <a:lnTo>
                    <a:pt x="5220360" y="23304"/>
                  </a:lnTo>
                  <a:lnTo>
                    <a:pt x="5178336" y="13449"/>
                  </a:lnTo>
                  <a:lnTo>
                    <a:pt x="5133289" y="6134"/>
                  </a:lnTo>
                  <a:lnTo>
                    <a:pt x="5084965" y="1574"/>
                  </a:lnTo>
                  <a:lnTo>
                    <a:pt x="5033061" y="0"/>
                  </a:lnTo>
                  <a:lnTo>
                    <a:pt x="5023193" y="304"/>
                  </a:lnTo>
                  <a:lnTo>
                    <a:pt x="5013325" y="0"/>
                  </a:lnTo>
                  <a:lnTo>
                    <a:pt x="4961433" y="1574"/>
                  </a:lnTo>
                  <a:lnTo>
                    <a:pt x="4913096" y="6134"/>
                  </a:lnTo>
                  <a:lnTo>
                    <a:pt x="4868049" y="13449"/>
                  </a:lnTo>
                  <a:lnTo>
                    <a:pt x="4826025" y="23304"/>
                  </a:lnTo>
                  <a:lnTo>
                    <a:pt x="4786744" y="35458"/>
                  </a:lnTo>
                  <a:lnTo>
                    <a:pt x="4749939" y="49682"/>
                  </a:lnTo>
                  <a:lnTo>
                    <a:pt x="4715319" y="65747"/>
                  </a:lnTo>
                  <a:lnTo>
                    <a:pt x="4651578" y="102476"/>
                  </a:lnTo>
                  <a:lnTo>
                    <a:pt x="4593323" y="143802"/>
                  </a:lnTo>
                  <a:lnTo>
                    <a:pt x="4538357" y="187896"/>
                  </a:lnTo>
                  <a:lnTo>
                    <a:pt x="4484484" y="232905"/>
                  </a:lnTo>
                  <a:lnTo>
                    <a:pt x="4457281" y="255181"/>
                  </a:lnTo>
                  <a:lnTo>
                    <a:pt x="4400943" y="298119"/>
                  </a:lnTo>
                  <a:lnTo>
                    <a:pt x="4340225" y="337375"/>
                  </a:lnTo>
                  <a:lnTo>
                    <a:pt x="4272915" y="371119"/>
                  </a:lnTo>
                  <a:lnTo>
                    <a:pt x="4236097" y="385343"/>
                  </a:lnTo>
                  <a:lnTo>
                    <a:pt x="4196816" y="397484"/>
                  </a:lnTo>
                  <a:lnTo>
                    <a:pt x="4154805" y="407339"/>
                  </a:lnTo>
                  <a:lnTo>
                    <a:pt x="4109758" y="414667"/>
                  </a:lnTo>
                  <a:lnTo>
                    <a:pt x="4061422" y="419227"/>
                  </a:lnTo>
                  <a:lnTo>
                    <a:pt x="4009529" y="420801"/>
                  </a:lnTo>
                  <a:lnTo>
                    <a:pt x="3957624" y="419227"/>
                  </a:lnTo>
                  <a:lnTo>
                    <a:pt x="3909288" y="414667"/>
                  </a:lnTo>
                  <a:lnTo>
                    <a:pt x="3864254" y="407339"/>
                  </a:lnTo>
                  <a:lnTo>
                    <a:pt x="3822230" y="397484"/>
                  </a:lnTo>
                  <a:lnTo>
                    <a:pt x="3782949" y="385343"/>
                  </a:lnTo>
                  <a:lnTo>
                    <a:pt x="3746131" y="371119"/>
                  </a:lnTo>
                  <a:lnTo>
                    <a:pt x="3711524" y="355053"/>
                  </a:lnTo>
                  <a:lnTo>
                    <a:pt x="3647770" y="318325"/>
                  </a:lnTo>
                  <a:lnTo>
                    <a:pt x="3589515" y="276987"/>
                  </a:lnTo>
                  <a:lnTo>
                    <a:pt x="3534549" y="232905"/>
                  </a:lnTo>
                  <a:lnTo>
                    <a:pt x="3480689" y="187896"/>
                  </a:lnTo>
                  <a:lnTo>
                    <a:pt x="3453473" y="165620"/>
                  </a:lnTo>
                  <a:lnTo>
                    <a:pt x="3397148" y="122682"/>
                  </a:lnTo>
                  <a:lnTo>
                    <a:pt x="3336417" y="83426"/>
                  </a:lnTo>
                  <a:lnTo>
                    <a:pt x="3269107" y="49682"/>
                  </a:lnTo>
                  <a:lnTo>
                    <a:pt x="3232302" y="35458"/>
                  </a:lnTo>
                  <a:lnTo>
                    <a:pt x="3193021" y="23304"/>
                  </a:lnTo>
                  <a:lnTo>
                    <a:pt x="3150997" y="13449"/>
                  </a:lnTo>
                  <a:lnTo>
                    <a:pt x="3105962" y="6134"/>
                  </a:lnTo>
                  <a:lnTo>
                    <a:pt x="3057626" y="1574"/>
                  </a:lnTo>
                  <a:lnTo>
                    <a:pt x="3005721" y="0"/>
                  </a:lnTo>
                  <a:lnTo>
                    <a:pt x="2953829" y="1574"/>
                  </a:lnTo>
                  <a:lnTo>
                    <a:pt x="2905493" y="6134"/>
                  </a:lnTo>
                  <a:lnTo>
                    <a:pt x="2860459" y="13449"/>
                  </a:lnTo>
                  <a:lnTo>
                    <a:pt x="2818434" y="23304"/>
                  </a:lnTo>
                  <a:lnTo>
                    <a:pt x="2779153" y="35458"/>
                  </a:lnTo>
                  <a:lnTo>
                    <a:pt x="2742349" y="49682"/>
                  </a:lnTo>
                  <a:lnTo>
                    <a:pt x="2707729" y="65747"/>
                  </a:lnTo>
                  <a:lnTo>
                    <a:pt x="2643987" y="102476"/>
                  </a:lnTo>
                  <a:lnTo>
                    <a:pt x="2585732" y="143802"/>
                  </a:lnTo>
                  <a:lnTo>
                    <a:pt x="2530767" y="187896"/>
                  </a:lnTo>
                  <a:lnTo>
                    <a:pt x="2476906" y="232905"/>
                  </a:lnTo>
                  <a:lnTo>
                    <a:pt x="2449690" y="255181"/>
                  </a:lnTo>
                  <a:lnTo>
                    <a:pt x="2393353" y="298119"/>
                  </a:lnTo>
                  <a:lnTo>
                    <a:pt x="2332634" y="337375"/>
                  </a:lnTo>
                  <a:lnTo>
                    <a:pt x="2265324" y="371119"/>
                  </a:lnTo>
                  <a:lnTo>
                    <a:pt x="2228507" y="385343"/>
                  </a:lnTo>
                  <a:lnTo>
                    <a:pt x="2189238" y="397484"/>
                  </a:lnTo>
                  <a:lnTo>
                    <a:pt x="2147214" y="407339"/>
                  </a:lnTo>
                  <a:lnTo>
                    <a:pt x="2102167" y="414667"/>
                  </a:lnTo>
                  <a:lnTo>
                    <a:pt x="2053831" y="419227"/>
                  </a:lnTo>
                  <a:lnTo>
                    <a:pt x="2001939" y="420801"/>
                  </a:lnTo>
                  <a:lnTo>
                    <a:pt x="1950034" y="419227"/>
                  </a:lnTo>
                  <a:lnTo>
                    <a:pt x="1901698" y="414667"/>
                  </a:lnTo>
                  <a:lnTo>
                    <a:pt x="1856663" y="407339"/>
                  </a:lnTo>
                  <a:lnTo>
                    <a:pt x="1814639" y="397484"/>
                  </a:lnTo>
                  <a:lnTo>
                    <a:pt x="1775358" y="385343"/>
                  </a:lnTo>
                  <a:lnTo>
                    <a:pt x="1738541" y="371119"/>
                  </a:lnTo>
                  <a:lnTo>
                    <a:pt x="1703933" y="355053"/>
                  </a:lnTo>
                  <a:lnTo>
                    <a:pt x="1640192" y="318325"/>
                  </a:lnTo>
                  <a:lnTo>
                    <a:pt x="1581937" y="276987"/>
                  </a:lnTo>
                  <a:lnTo>
                    <a:pt x="1526971" y="232905"/>
                  </a:lnTo>
                  <a:lnTo>
                    <a:pt x="1473098" y="187896"/>
                  </a:lnTo>
                  <a:lnTo>
                    <a:pt x="1445895" y="165620"/>
                  </a:lnTo>
                  <a:lnTo>
                    <a:pt x="1389557" y="122682"/>
                  </a:lnTo>
                  <a:lnTo>
                    <a:pt x="1328839" y="83426"/>
                  </a:lnTo>
                  <a:lnTo>
                    <a:pt x="1261529" y="49682"/>
                  </a:lnTo>
                  <a:lnTo>
                    <a:pt x="1224711" y="35458"/>
                  </a:lnTo>
                  <a:lnTo>
                    <a:pt x="1185443" y="23304"/>
                  </a:lnTo>
                  <a:lnTo>
                    <a:pt x="1143419" y="13449"/>
                  </a:lnTo>
                  <a:lnTo>
                    <a:pt x="1098372" y="6134"/>
                  </a:lnTo>
                  <a:lnTo>
                    <a:pt x="1050048" y="1574"/>
                  </a:lnTo>
                  <a:lnTo>
                    <a:pt x="998143" y="0"/>
                  </a:lnTo>
                  <a:lnTo>
                    <a:pt x="946238" y="1574"/>
                  </a:lnTo>
                  <a:lnTo>
                    <a:pt x="897915" y="6134"/>
                  </a:lnTo>
                  <a:lnTo>
                    <a:pt x="852868" y="13449"/>
                  </a:lnTo>
                  <a:lnTo>
                    <a:pt x="810844" y="23304"/>
                  </a:lnTo>
                  <a:lnTo>
                    <a:pt x="771563" y="35458"/>
                  </a:lnTo>
                  <a:lnTo>
                    <a:pt x="734758" y="49682"/>
                  </a:lnTo>
                  <a:lnTo>
                    <a:pt x="700138" y="65747"/>
                  </a:lnTo>
                  <a:lnTo>
                    <a:pt x="636397" y="102476"/>
                  </a:lnTo>
                  <a:lnTo>
                    <a:pt x="578142" y="143802"/>
                  </a:lnTo>
                  <a:lnTo>
                    <a:pt x="523176" y="187896"/>
                  </a:lnTo>
                  <a:lnTo>
                    <a:pt x="469315" y="232905"/>
                  </a:lnTo>
                  <a:lnTo>
                    <a:pt x="442099" y="255181"/>
                  </a:lnTo>
                  <a:lnTo>
                    <a:pt x="385775" y="298119"/>
                  </a:lnTo>
                  <a:lnTo>
                    <a:pt x="325043" y="337375"/>
                  </a:lnTo>
                  <a:lnTo>
                    <a:pt x="257733" y="371119"/>
                  </a:lnTo>
                  <a:lnTo>
                    <a:pt x="220929" y="385343"/>
                  </a:lnTo>
                  <a:lnTo>
                    <a:pt x="181648" y="397484"/>
                  </a:lnTo>
                  <a:lnTo>
                    <a:pt x="139636" y="407339"/>
                  </a:lnTo>
                  <a:lnTo>
                    <a:pt x="94589" y="414667"/>
                  </a:lnTo>
                  <a:lnTo>
                    <a:pt x="46266" y="419227"/>
                  </a:lnTo>
                  <a:lnTo>
                    <a:pt x="0" y="420624"/>
                  </a:lnTo>
                  <a:lnTo>
                    <a:pt x="0" y="962240"/>
                  </a:lnTo>
                  <a:lnTo>
                    <a:pt x="0" y="1466405"/>
                  </a:lnTo>
                  <a:lnTo>
                    <a:pt x="0" y="4230217"/>
                  </a:lnTo>
                  <a:lnTo>
                    <a:pt x="10052050" y="4230217"/>
                  </a:lnTo>
                  <a:lnTo>
                    <a:pt x="10052050" y="962240"/>
                  </a:lnTo>
                  <a:close/>
                </a:path>
              </a:pathLst>
            </a:custGeom>
            <a:solidFill>
              <a:srgbClr val="292F54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127577" y="749084"/>
            <a:ext cx="7528782" cy="1554891"/>
          </a:xfrm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 marL="15403">
              <a:spcBef>
                <a:spcPts val="115"/>
              </a:spcBef>
            </a:pPr>
            <a:r>
              <a:rPr spc="-109">
                <a:solidFill>
                  <a:srgbClr val="FFFFFF"/>
                </a:solidFill>
              </a:rPr>
              <a:t>Using</a:t>
            </a:r>
            <a:r>
              <a:rPr spc="-400">
                <a:solidFill>
                  <a:srgbClr val="FFFFFF"/>
                </a:solidFill>
              </a:rPr>
              <a:t> </a:t>
            </a:r>
            <a:r>
              <a:rPr spc="-133">
                <a:solidFill>
                  <a:srgbClr val="FFFFFF"/>
                </a:solidFill>
              </a:rPr>
              <a:t>Zoom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1207" y="1"/>
            <a:ext cx="12191143" cy="13715036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E35751C3-3E24-F692-778B-453ADC9992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980" y="3518395"/>
            <a:ext cx="2309399" cy="2394303"/>
          </a:xfrm>
          <a:prstGeom prst="rect">
            <a:avLst/>
          </a:prstGeom>
        </p:spPr>
      </p:pic>
      <p:sp>
        <p:nvSpPr>
          <p:cNvPr id="2" name="Graphic 47">
            <a:extLst>
              <a:ext uri="{FF2B5EF4-FFF2-40B4-BE49-F238E27FC236}">
                <a16:creationId xmlns:a16="http://schemas.microsoft.com/office/drawing/2014/main" id="{7156F8C1-3978-3B90-817E-C6E6B451CEFC}"/>
              </a:ext>
            </a:extLst>
          </p:cNvPr>
          <p:cNvSpPr/>
          <p:nvPr/>
        </p:nvSpPr>
        <p:spPr>
          <a:xfrm flipV="1">
            <a:off x="1155588" y="6340868"/>
            <a:ext cx="9944398" cy="55037"/>
          </a:xfrm>
          <a:custGeom>
            <a:avLst/>
            <a:gdLst>
              <a:gd name="csX0" fmla="*/ 0 w 7435570"/>
              <a:gd name="csY0" fmla="*/ 0 h 7620"/>
              <a:gd name="csX1" fmla="*/ 7435571 w 7435570"/>
              <a:gd name="csY1" fmla="*/ 0 h 7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7435570" h="7620">
                <a:moveTo>
                  <a:pt x="0" y="0"/>
                </a:moveTo>
                <a:lnTo>
                  <a:pt x="7435571" y="0"/>
                </a:lnTo>
              </a:path>
            </a:pathLst>
          </a:custGeom>
          <a:ln w="47564" cap="rnd">
            <a:solidFill>
              <a:schemeClr val="accent1"/>
            </a:solidFill>
            <a:prstDash val="sysDot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2" name="object 21">
            <a:extLst>
              <a:ext uri="{FF2B5EF4-FFF2-40B4-BE49-F238E27FC236}">
                <a16:creationId xmlns:a16="http://schemas.microsoft.com/office/drawing/2014/main" id="{027CDD91-646A-3EAF-13E8-E3DEA600D3E1}"/>
              </a:ext>
            </a:extLst>
          </p:cNvPr>
          <p:cNvSpPr txBox="1"/>
          <p:nvPr/>
        </p:nvSpPr>
        <p:spPr>
          <a:xfrm>
            <a:off x="1127579" y="6473841"/>
            <a:ext cx="9908480" cy="5734218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1562590" algn="just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Some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questions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submitted</a:t>
            </a:r>
            <a:r>
              <a:rPr sz="3153" b="1" spc="12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ahead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the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event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will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be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asked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by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host.</a:t>
            </a:r>
            <a:endParaRPr sz="3153">
              <a:latin typeface="Poppins"/>
              <a:cs typeface="Poppins"/>
            </a:endParaRPr>
          </a:p>
          <a:p>
            <a:pPr marL="15403" marR="1521003" algn="just">
              <a:lnSpc>
                <a:spcPct val="101499"/>
              </a:lnSpc>
              <a:spcBef>
                <a:spcPts val="3202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If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you’re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asking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question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directly,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we’ll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unmute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your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microphone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FFFFFF"/>
                </a:solidFill>
                <a:latin typeface="Poppins"/>
                <a:cs typeface="Poppins"/>
              </a:rPr>
              <a:t>Chair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will</a:t>
            </a:r>
            <a:r>
              <a:rPr sz="3153" b="1" spc="6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invite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you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speak.</a:t>
            </a:r>
            <a:endParaRPr sz="3153">
              <a:latin typeface="Poppins"/>
              <a:cs typeface="Poppins"/>
            </a:endParaRPr>
          </a:p>
          <a:p>
            <a:pPr marL="15403" marR="768588">
              <a:lnSpc>
                <a:spcPct val="101499"/>
              </a:lnSpc>
              <a:spcBef>
                <a:spcPts val="3196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Feel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free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use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chat</a:t>
            </a:r>
            <a:r>
              <a:rPr sz="3153" b="1" spc="6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function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submit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any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additional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questions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during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event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61">
                <a:solidFill>
                  <a:srgbClr val="FFFFFF"/>
                </a:solidFill>
                <a:latin typeface="Poppins"/>
                <a:cs typeface="Poppins"/>
              </a:rPr>
              <a:t>–</a:t>
            </a:r>
            <a:endParaRPr sz="3153">
              <a:latin typeface="Poppins"/>
              <a:cs typeface="Poppins"/>
            </a:endParaRPr>
          </a:p>
          <a:p>
            <a:pPr marL="15403" marR="6161">
              <a:lnSpc>
                <a:spcPct val="101499"/>
              </a:lnSpc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just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click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chat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button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toolbar.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Looking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ahead,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there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are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changes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in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how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we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assess</a:t>
            </a:r>
            <a:r>
              <a:rPr sz="3153" b="1" spc="78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report</a:t>
            </a:r>
            <a:r>
              <a:rPr sz="3153" b="1" spc="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pollution.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23" name="Graphic 47">
            <a:extLst>
              <a:ext uri="{FF2B5EF4-FFF2-40B4-BE49-F238E27FC236}">
                <a16:creationId xmlns:a16="http://schemas.microsoft.com/office/drawing/2014/main" id="{4CB09171-C796-02B2-4D7B-A82E9F6EC7AD}"/>
              </a:ext>
            </a:extLst>
          </p:cNvPr>
          <p:cNvSpPr/>
          <p:nvPr/>
        </p:nvSpPr>
        <p:spPr>
          <a:xfrm flipV="1">
            <a:off x="1155588" y="7712468"/>
            <a:ext cx="9944398" cy="55037"/>
          </a:xfrm>
          <a:custGeom>
            <a:avLst/>
            <a:gdLst>
              <a:gd name="csX0" fmla="*/ 0 w 7435570"/>
              <a:gd name="csY0" fmla="*/ 0 h 7620"/>
              <a:gd name="csX1" fmla="*/ 7435571 w 7435570"/>
              <a:gd name="csY1" fmla="*/ 0 h 7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7435570" h="7620">
                <a:moveTo>
                  <a:pt x="0" y="0"/>
                </a:moveTo>
                <a:lnTo>
                  <a:pt x="7435571" y="0"/>
                </a:lnTo>
              </a:path>
            </a:pathLst>
          </a:custGeom>
          <a:ln w="47564" cap="rnd">
            <a:solidFill>
              <a:schemeClr val="accent1"/>
            </a:solidFill>
            <a:prstDash val="sysDot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4" name="Graphic 47">
            <a:extLst>
              <a:ext uri="{FF2B5EF4-FFF2-40B4-BE49-F238E27FC236}">
                <a16:creationId xmlns:a16="http://schemas.microsoft.com/office/drawing/2014/main" id="{730158B8-938B-E35B-683F-ECC69C55A277}"/>
              </a:ext>
            </a:extLst>
          </p:cNvPr>
          <p:cNvSpPr/>
          <p:nvPr/>
        </p:nvSpPr>
        <p:spPr>
          <a:xfrm flipV="1">
            <a:off x="1155588" y="9603052"/>
            <a:ext cx="9944398" cy="55037"/>
          </a:xfrm>
          <a:custGeom>
            <a:avLst/>
            <a:gdLst>
              <a:gd name="csX0" fmla="*/ 0 w 7435570"/>
              <a:gd name="csY0" fmla="*/ 0 h 7620"/>
              <a:gd name="csX1" fmla="*/ 7435571 w 7435570"/>
              <a:gd name="csY1" fmla="*/ 0 h 7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7435570" h="7620">
                <a:moveTo>
                  <a:pt x="0" y="0"/>
                </a:moveTo>
                <a:lnTo>
                  <a:pt x="7435571" y="0"/>
                </a:lnTo>
              </a:path>
            </a:pathLst>
          </a:custGeom>
          <a:ln w="47564" cap="rnd">
            <a:solidFill>
              <a:schemeClr val="accent1"/>
            </a:solidFill>
            <a:prstDash val="sysDot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5" name="Graphic 47">
            <a:extLst>
              <a:ext uri="{FF2B5EF4-FFF2-40B4-BE49-F238E27FC236}">
                <a16:creationId xmlns:a16="http://schemas.microsoft.com/office/drawing/2014/main" id="{2BE66E1B-2A01-BDAE-1EAB-8A6545A6F76D}"/>
              </a:ext>
            </a:extLst>
          </p:cNvPr>
          <p:cNvSpPr/>
          <p:nvPr/>
        </p:nvSpPr>
        <p:spPr>
          <a:xfrm flipV="1">
            <a:off x="1155588" y="12469819"/>
            <a:ext cx="9944398" cy="55037"/>
          </a:xfrm>
          <a:custGeom>
            <a:avLst/>
            <a:gdLst>
              <a:gd name="csX0" fmla="*/ 0 w 7435570"/>
              <a:gd name="csY0" fmla="*/ 0 h 7620"/>
              <a:gd name="csX1" fmla="*/ 7435571 w 7435570"/>
              <a:gd name="csY1" fmla="*/ 0 h 762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7435570" h="7620">
                <a:moveTo>
                  <a:pt x="0" y="0"/>
                </a:moveTo>
                <a:lnTo>
                  <a:pt x="7435571" y="0"/>
                </a:lnTo>
              </a:path>
            </a:pathLst>
          </a:custGeom>
          <a:ln w="47564" cap="rnd">
            <a:solidFill>
              <a:schemeClr val="accent1"/>
            </a:solidFill>
            <a:prstDash val="sysDot"/>
            <a:rou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" y="1"/>
            <a:ext cx="24382289" cy="13715230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6096171"/>
              <a:ext cx="10052050" cy="5212715"/>
            </a:xfrm>
            <a:custGeom>
              <a:avLst/>
              <a:gdLst/>
              <a:ahLst/>
              <a:cxnLst/>
              <a:rect l="l" t="t" r="r" b="b"/>
              <a:pathLst>
                <a:path w="10052050" h="5212715">
                  <a:moveTo>
                    <a:pt x="10052050" y="962240"/>
                  </a:moveTo>
                  <a:lnTo>
                    <a:pt x="10052037" y="420801"/>
                  </a:lnTo>
                  <a:lnTo>
                    <a:pt x="10000145" y="419227"/>
                  </a:lnTo>
                  <a:lnTo>
                    <a:pt x="9951809" y="414667"/>
                  </a:lnTo>
                  <a:lnTo>
                    <a:pt x="9906762" y="407339"/>
                  </a:lnTo>
                  <a:lnTo>
                    <a:pt x="9864750" y="397497"/>
                  </a:lnTo>
                  <a:lnTo>
                    <a:pt x="9825469" y="385343"/>
                  </a:lnTo>
                  <a:lnTo>
                    <a:pt x="9788652" y="371119"/>
                  </a:lnTo>
                  <a:lnTo>
                    <a:pt x="9754044" y="355053"/>
                  </a:lnTo>
                  <a:lnTo>
                    <a:pt x="9690303" y="318325"/>
                  </a:lnTo>
                  <a:lnTo>
                    <a:pt x="9632048" y="276987"/>
                  </a:lnTo>
                  <a:lnTo>
                    <a:pt x="9577083" y="232905"/>
                  </a:lnTo>
                  <a:lnTo>
                    <a:pt x="9523209" y="187896"/>
                  </a:lnTo>
                  <a:lnTo>
                    <a:pt x="9496006" y="165620"/>
                  </a:lnTo>
                  <a:lnTo>
                    <a:pt x="9439669" y="122682"/>
                  </a:lnTo>
                  <a:lnTo>
                    <a:pt x="9378950" y="83426"/>
                  </a:lnTo>
                  <a:lnTo>
                    <a:pt x="9311640" y="49682"/>
                  </a:lnTo>
                  <a:lnTo>
                    <a:pt x="9274823" y="35458"/>
                  </a:lnTo>
                  <a:lnTo>
                    <a:pt x="9235542" y="23304"/>
                  </a:lnTo>
                  <a:lnTo>
                    <a:pt x="9193517" y="13449"/>
                  </a:lnTo>
                  <a:lnTo>
                    <a:pt x="9148483" y="6134"/>
                  </a:lnTo>
                  <a:lnTo>
                    <a:pt x="9100147" y="1574"/>
                  </a:lnTo>
                  <a:lnTo>
                    <a:pt x="9048242" y="0"/>
                  </a:lnTo>
                  <a:lnTo>
                    <a:pt x="8996350" y="1574"/>
                  </a:lnTo>
                  <a:lnTo>
                    <a:pt x="8948014" y="6134"/>
                  </a:lnTo>
                  <a:lnTo>
                    <a:pt x="8902967" y="13449"/>
                  </a:lnTo>
                  <a:lnTo>
                    <a:pt x="8860942" y="23304"/>
                  </a:lnTo>
                  <a:lnTo>
                    <a:pt x="8821661" y="35458"/>
                  </a:lnTo>
                  <a:lnTo>
                    <a:pt x="8784857" y="49682"/>
                  </a:lnTo>
                  <a:lnTo>
                    <a:pt x="8750236" y="65747"/>
                  </a:lnTo>
                  <a:lnTo>
                    <a:pt x="8686495" y="102476"/>
                  </a:lnTo>
                  <a:lnTo>
                    <a:pt x="8628240" y="143802"/>
                  </a:lnTo>
                  <a:lnTo>
                    <a:pt x="8573275" y="187896"/>
                  </a:lnTo>
                  <a:lnTo>
                    <a:pt x="8519401" y="232905"/>
                  </a:lnTo>
                  <a:lnTo>
                    <a:pt x="8492198" y="255181"/>
                  </a:lnTo>
                  <a:lnTo>
                    <a:pt x="8435861" y="298119"/>
                  </a:lnTo>
                  <a:lnTo>
                    <a:pt x="8375142" y="337375"/>
                  </a:lnTo>
                  <a:lnTo>
                    <a:pt x="8307832" y="371119"/>
                  </a:lnTo>
                  <a:lnTo>
                    <a:pt x="8271015" y="385343"/>
                  </a:lnTo>
                  <a:lnTo>
                    <a:pt x="8231746" y="397497"/>
                  </a:lnTo>
                  <a:lnTo>
                    <a:pt x="8189722" y="407339"/>
                  </a:lnTo>
                  <a:lnTo>
                    <a:pt x="8144675" y="414667"/>
                  </a:lnTo>
                  <a:lnTo>
                    <a:pt x="8096351" y="419227"/>
                  </a:lnTo>
                  <a:lnTo>
                    <a:pt x="8044447" y="420801"/>
                  </a:lnTo>
                  <a:lnTo>
                    <a:pt x="7992542" y="419227"/>
                  </a:lnTo>
                  <a:lnTo>
                    <a:pt x="7944205" y="414667"/>
                  </a:lnTo>
                  <a:lnTo>
                    <a:pt x="7899171" y="407339"/>
                  </a:lnTo>
                  <a:lnTo>
                    <a:pt x="7857147" y="397497"/>
                  </a:lnTo>
                  <a:lnTo>
                    <a:pt x="7817866" y="385343"/>
                  </a:lnTo>
                  <a:lnTo>
                    <a:pt x="7781049" y="371119"/>
                  </a:lnTo>
                  <a:lnTo>
                    <a:pt x="7746441" y="355053"/>
                  </a:lnTo>
                  <a:lnTo>
                    <a:pt x="7682687" y="318325"/>
                  </a:lnTo>
                  <a:lnTo>
                    <a:pt x="7624432" y="276987"/>
                  </a:lnTo>
                  <a:lnTo>
                    <a:pt x="7569467" y="232905"/>
                  </a:lnTo>
                  <a:lnTo>
                    <a:pt x="7515606" y="187896"/>
                  </a:lnTo>
                  <a:lnTo>
                    <a:pt x="7488402" y="165620"/>
                  </a:lnTo>
                  <a:lnTo>
                    <a:pt x="7432065" y="122682"/>
                  </a:lnTo>
                  <a:lnTo>
                    <a:pt x="7371334" y="83426"/>
                  </a:lnTo>
                  <a:lnTo>
                    <a:pt x="7304024" y="49682"/>
                  </a:lnTo>
                  <a:lnTo>
                    <a:pt x="7267219" y="35458"/>
                  </a:lnTo>
                  <a:lnTo>
                    <a:pt x="7227938" y="23304"/>
                  </a:lnTo>
                  <a:lnTo>
                    <a:pt x="7185914" y="13449"/>
                  </a:lnTo>
                  <a:lnTo>
                    <a:pt x="7140880" y="6134"/>
                  </a:lnTo>
                  <a:lnTo>
                    <a:pt x="7092543" y="1574"/>
                  </a:lnTo>
                  <a:lnTo>
                    <a:pt x="7040639" y="0"/>
                  </a:lnTo>
                  <a:lnTo>
                    <a:pt x="6988746" y="1574"/>
                  </a:lnTo>
                  <a:lnTo>
                    <a:pt x="6940410" y="6134"/>
                  </a:lnTo>
                  <a:lnTo>
                    <a:pt x="6895376" y="13449"/>
                  </a:lnTo>
                  <a:lnTo>
                    <a:pt x="6853352" y="23304"/>
                  </a:lnTo>
                  <a:lnTo>
                    <a:pt x="6814071" y="35458"/>
                  </a:lnTo>
                  <a:lnTo>
                    <a:pt x="6777266" y="49682"/>
                  </a:lnTo>
                  <a:lnTo>
                    <a:pt x="6742646" y="65747"/>
                  </a:lnTo>
                  <a:lnTo>
                    <a:pt x="6678904" y="102476"/>
                  </a:lnTo>
                  <a:lnTo>
                    <a:pt x="6620650" y="143802"/>
                  </a:lnTo>
                  <a:lnTo>
                    <a:pt x="6565684" y="187896"/>
                  </a:lnTo>
                  <a:lnTo>
                    <a:pt x="6511823" y="232905"/>
                  </a:lnTo>
                  <a:lnTo>
                    <a:pt x="6484607" y="255181"/>
                  </a:lnTo>
                  <a:lnTo>
                    <a:pt x="6428283" y="298119"/>
                  </a:lnTo>
                  <a:lnTo>
                    <a:pt x="6367551" y="337375"/>
                  </a:lnTo>
                  <a:lnTo>
                    <a:pt x="6300241" y="371119"/>
                  </a:lnTo>
                  <a:lnTo>
                    <a:pt x="6263437" y="385343"/>
                  </a:lnTo>
                  <a:lnTo>
                    <a:pt x="6224155" y="397497"/>
                  </a:lnTo>
                  <a:lnTo>
                    <a:pt x="6182131" y="407339"/>
                  </a:lnTo>
                  <a:lnTo>
                    <a:pt x="6137084" y="414667"/>
                  </a:lnTo>
                  <a:lnTo>
                    <a:pt x="6088748" y="419227"/>
                  </a:lnTo>
                  <a:lnTo>
                    <a:pt x="6036856" y="420801"/>
                  </a:lnTo>
                  <a:lnTo>
                    <a:pt x="5984951" y="419227"/>
                  </a:lnTo>
                  <a:lnTo>
                    <a:pt x="5936615" y="414667"/>
                  </a:lnTo>
                  <a:lnTo>
                    <a:pt x="5891581" y="407339"/>
                  </a:lnTo>
                  <a:lnTo>
                    <a:pt x="5849556" y="397497"/>
                  </a:lnTo>
                  <a:lnTo>
                    <a:pt x="5810275" y="385343"/>
                  </a:lnTo>
                  <a:lnTo>
                    <a:pt x="5773471" y="371119"/>
                  </a:lnTo>
                  <a:lnTo>
                    <a:pt x="5738850" y="355053"/>
                  </a:lnTo>
                  <a:lnTo>
                    <a:pt x="5675109" y="318325"/>
                  </a:lnTo>
                  <a:lnTo>
                    <a:pt x="5616854" y="276987"/>
                  </a:lnTo>
                  <a:lnTo>
                    <a:pt x="5561889" y="232905"/>
                  </a:lnTo>
                  <a:lnTo>
                    <a:pt x="5508015" y="187896"/>
                  </a:lnTo>
                  <a:lnTo>
                    <a:pt x="5480812" y="165620"/>
                  </a:lnTo>
                  <a:lnTo>
                    <a:pt x="5424475" y="122682"/>
                  </a:lnTo>
                  <a:lnTo>
                    <a:pt x="5363756" y="83426"/>
                  </a:lnTo>
                  <a:lnTo>
                    <a:pt x="5296446" y="49682"/>
                  </a:lnTo>
                  <a:lnTo>
                    <a:pt x="5259629" y="35458"/>
                  </a:lnTo>
                  <a:lnTo>
                    <a:pt x="5220360" y="23304"/>
                  </a:lnTo>
                  <a:lnTo>
                    <a:pt x="5178336" y="13449"/>
                  </a:lnTo>
                  <a:lnTo>
                    <a:pt x="5133289" y="6134"/>
                  </a:lnTo>
                  <a:lnTo>
                    <a:pt x="5084965" y="1574"/>
                  </a:lnTo>
                  <a:lnTo>
                    <a:pt x="5033061" y="0"/>
                  </a:lnTo>
                  <a:lnTo>
                    <a:pt x="5023193" y="304"/>
                  </a:lnTo>
                  <a:lnTo>
                    <a:pt x="5013325" y="0"/>
                  </a:lnTo>
                  <a:lnTo>
                    <a:pt x="4961433" y="1574"/>
                  </a:lnTo>
                  <a:lnTo>
                    <a:pt x="4913096" y="6134"/>
                  </a:lnTo>
                  <a:lnTo>
                    <a:pt x="4868049" y="13449"/>
                  </a:lnTo>
                  <a:lnTo>
                    <a:pt x="4826025" y="23304"/>
                  </a:lnTo>
                  <a:lnTo>
                    <a:pt x="4786744" y="35458"/>
                  </a:lnTo>
                  <a:lnTo>
                    <a:pt x="4749939" y="49682"/>
                  </a:lnTo>
                  <a:lnTo>
                    <a:pt x="4715319" y="65747"/>
                  </a:lnTo>
                  <a:lnTo>
                    <a:pt x="4651578" y="102476"/>
                  </a:lnTo>
                  <a:lnTo>
                    <a:pt x="4593323" y="143802"/>
                  </a:lnTo>
                  <a:lnTo>
                    <a:pt x="4538357" y="187896"/>
                  </a:lnTo>
                  <a:lnTo>
                    <a:pt x="4484484" y="232905"/>
                  </a:lnTo>
                  <a:lnTo>
                    <a:pt x="4457281" y="255181"/>
                  </a:lnTo>
                  <a:lnTo>
                    <a:pt x="4400943" y="298119"/>
                  </a:lnTo>
                  <a:lnTo>
                    <a:pt x="4340225" y="337375"/>
                  </a:lnTo>
                  <a:lnTo>
                    <a:pt x="4272915" y="371119"/>
                  </a:lnTo>
                  <a:lnTo>
                    <a:pt x="4236097" y="385343"/>
                  </a:lnTo>
                  <a:lnTo>
                    <a:pt x="4196816" y="397497"/>
                  </a:lnTo>
                  <a:lnTo>
                    <a:pt x="4154805" y="407339"/>
                  </a:lnTo>
                  <a:lnTo>
                    <a:pt x="4109758" y="414667"/>
                  </a:lnTo>
                  <a:lnTo>
                    <a:pt x="4061422" y="419227"/>
                  </a:lnTo>
                  <a:lnTo>
                    <a:pt x="4009529" y="420801"/>
                  </a:lnTo>
                  <a:lnTo>
                    <a:pt x="3957624" y="419227"/>
                  </a:lnTo>
                  <a:lnTo>
                    <a:pt x="3909288" y="414667"/>
                  </a:lnTo>
                  <a:lnTo>
                    <a:pt x="3864254" y="407339"/>
                  </a:lnTo>
                  <a:lnTo>
                    <a:pt x="3822230" y="397497"/>
                  </a:lnTo>
                  <a:lnTo>
                    <a:pt x="3782949" y="385343"/>
                  </a:lnTo>
                  <a:lnTo>
                    <a:pt x="3746131" y="371119"/>
                  </a:lnTo>
                  <a:lnTo>
                    <a:pt x="3711524" y="355053"/>
                  </a:lnTo>
                  <a:lnTo>
                    <a:pt x="3647770" y="318325"/>
                  </a:lnTo>
                  <a:lnTo>
                    <a:pt x="3589515" y="276987"/>
                  </a:lnTo>
                  <a:lnTo>
                    <a:pt x="3534549" y="232905"/>
                  </a:lnTo>
                  <a:lnTo>
                    <a:pt x="3480689" y="187896"/>
                  </a:lnTo>
                  <a:lnTo>
                    <a:pt x="3453473" y="165620"/>
                  </a:lnTo>
                  <a:lnTo>
                    <a:pt x="3397148" y="122682"/>
                  </a:lnTo>
                  <a:lnTo>
                    <a:pt x="3336417" y="83426"/>
                  </a:lnTo>
                  <a:lnTo>
                    <a:pt x="3269107" y="49682"/>
                  </a:lnTo>
                  <a:lnTo>
                    <a:pt x="3232302" y="35458"/>
                  </a:lnTo>
                  <a:lnTo>
                    <a:pt x="3193021" y="23304"/>
                  </a:lnTo>
                  <a:lnTo>
                    <a:pt x="3150997" y="13449"/>
                  </a:lnTo>
                  <a:lnTo>
                    <a:pt x="3105962" y="6134"/>
                  </a:lnTo>
                  <a:lnTo>
                    <a:pt x="3057626" y="1574"/>
                  </a:lnTo>
                  <a:lnTo>
                    <a:pt x="3005721" y="0"/>
                  </a:lnTo>
                  <a:lnTo>
                    <a:pt x="2953829" y="1574"/>
                  </a:lnTo>
                  <a:lnTo>
                    <a:pt x="2905493" y="6134"/>
                  </a:lnTo>
                  <a:lnTo>
                    <a:pt x="2860459" y="13449"/>
                  </a:lnTo>
                  <a:lnTo>
                    <a:pt x="2818434" y="23304"/>
                  </a:lnTo>
                  <a:lnTo>
                    <a:pt x="2779153" y="35458"/>
                  </a:lnTo>
                  <a:lnTo>
                    <a:pt x="2742349" y="49682"/>
                  </a:lnTo>
                  <a:lnTo>
                    <a:pt x="2707729" y="65747"/>
                  </a:lnTo>
                  <a:lnTo>
                    <a:pt x="2643987" y="102476"/>
                  </a:lnTo>
                  <a:lnTo>
                    <a:pt x="2585732" y="143802"/>
                  </a:lnTo>
                  <a:lnTo>
                    <a:pt x="2530767" y="187896"/>
                  </a:lnTo>
                  <a:lnTo>
                    <a:pt x="2476906" y="232905"/>
                  </a:lnTo>
                  <a:lnTo>
                    <a:pt x="2449690" y="255181"/>
                  </a:lnTo>
                  <a:lnTo>
                    <a:pt x="2393353" y="298119"/>
                  </a:lnTo>
                  <a:lnTo>
                    <a:pt x="2332634" y="337375"/>
                  </a:lnTo>
                  <a:lnTo>
                    <a:pt x="2265324" y="371119"/>
                  </a:lnTo>
                  <a:lnTo>
                    <a:pt x="2228507" y="385343"/>
                  </a:lnTo>
                  <a:lnTo>
                    <a:pt x="2189238" y="397497"/>
                  </a:lnTo>
                  <a:lnTo>
                    <a:pt x="2147214" y="407339"/>
                  </a:lnTo>
                  <a:lnTo>
                    <a:pt x="2102167" y="414667"/>
                  </a:lnTo>
                  <a:lnTo>
                    <a:pt x="2053831" y="419227"/>
                  </a:lnTo>
                  <a:lnTo>
                    <a:pt x="2001939" y="420801"/>
                  </a:lnTo>
                  <a:lnTo>
                    <a:pt x="1950034" y="419227"/>
                  </a:lnTo>
                  <a:lnTo>
                    <a:pt x="1901698" y="414667"/>
                  </a:lnTo>
                  <a:lnTo>
                    <a:pt x="1856663" y="407339"/>
                  </a:lnTo>
                  <a:lnTo>
                    <a:pt x="1814639" y="397497"/>
                  </a:lnTo>
                  <a:lnTo>
                    <a:pt x="1775358" y="385343"/>
                  </a:lnTo>
                  <a:lnTo>
                    <a:pt x="1738541" y="371119"/>
                  </a:lnTo>
                  <a:lnTo>
                    <a:pt x="1703933" y="355053"/>
                  </a:lnTo>
                  <a:lnTo>
                    <a:pt x="1640192" y="318325"/>
                  </a:lnTo>
                  <a:lnTo>
                    <a:pt x="1581937" y="276987"/>
                  </a:lnTo>
                  <a:lnTo>
                    <a:pt x="1526971" y="232905"/>
                  </a:lnTo>
                  <a:lnTo>
                    <a:pt x="1473098" y="187896"/>
                  </a:lnTo>
                  <a:lnTo>
                    <a:pt x="1445895" y="165620"/>
                  </a:lnTo>
                  <a:lnTo>
                    <a:pt x="1389557" y="122682"/>
                  </a:lnTo>
                  <a:lnTo>
                    <a:pt x="1328839" y="83426"/>
                  </a:lnTo>
                  <a:lnTo>
                    <a:pt x="1261529" y="49682"/>
                  </a:lnTo>
                  <a:lnTo>
                    <a:pt x="1224711" y="35458"/>
                  </a:lnTo>
                  <a:lnTo>
                    <a:pt x="1185443" y="23304"/>
                  </a:lnTo>
                  <a:lnTo>
                    <a:pt x="1143419" y="13449"/>
                  </a:lnTo>
                  <a:lnTo>
                    <a:pt x="1098372" y="6134"/>
                  </a:lnTo>
                  <a:lnTo>
                    <a:pt x="1050048" y="1574"/>
                  </a:lnTo>
                  <a:lnTo>
                    <a:pt x="998143" y="0"/>
                  </a:lnTo>
                  <a:lnTo>
                    <a:pt x="946238" y="1574"/>
                  </a:lnTo>
                  <a:lnTo>
                    <a:pt x="897915" y="6134"/>
                  </a:lnTo>
                  <a:lnTo>
                    <a:pt x="852868" y="13449"/>
                  </a:lnTo>
                  <a:lnTo>
                    <a:pt x="810844" y="23304"/>
                  </a:lnTo>
                  <a:lnTo>
                    <a:pt x="771563" y="35458"/>
                  </a:lnTo>
                  <a:lnTo>
                    <a:pt x="734758" y="49682"/>
                  </a:lnTo>
                  <a:lnTo>
                    <a:pt x="700138" y="65747"/>
                  </a:lnTo>
                  <a:lnTo>
                    <a:pt x="636397" y="102476"/>
                  </a:lnTo>
                  <a:lnTo>
                    <a:pt x="578142" y="143802"/>
                  </a:lnTo>
                  <a:lnTo>
                    <a:pt x="523176" y="187896"/>
                  </a:lnTo>
                  <a:lnTo>
                    <a:pt x="469315" y="232905"/>
                  </a:lnTo>
                  <a:lnTo>
                    <a:pt x="442099" y="255181"/>
                  </a:lnTo>
                  <a:lnTo>
                    <a:pt x="385775" y="298119"/>
                  </a:lnTo>
                  <a:lnTo>
                    <a:pt x="325043" y="337375"/>
                  </a:lnTo>
                  <a:lnTo>
                    <a:pt x="257733" y="371119"/>
                  </a:lnTo>
                  <a:lnTo>
                    <a:pt x="220929" y="385343"/>
                  </a:lnTo>
                  <a:lnTo>
                    <a:pt x="181648" y="397497"/>
                  </a:lnTo>
                  <a:lnTo>
                    <a:pt x="139636" y="407339"/>
                  </a:lnTo>
                  <a:lnTo>
                    <a:pt x="94589" y="414667"/>
                  </a:lnTo>
                  <a:lnTo>
                    <a:pt x="46266" y="419227"/>
                  </a:lnTo>
                  <a:lnTo>
                    <a:pt x="0" y="420624"/>
                  </a:lnTo>
                  <a:lnTo>
                    <a:pt x="0" y="962240"/>
                  </a:lnTo>
                  <a:lnTo>
                    <a:pt x="0" y="1466405"/>
                  </a:lnTo>
                  <a:lnTo>
                    <a:pt x="0" y="5212385"/>
                  </a:lnTo>
                  <a:lnTo>
                    <a:pt x="10052050" y="5212385"/>
                  </a:lnTo>
                  <a:lnTo>
                    <a:pt x="10052050" y="962240"/>
                  </a:lnTo>
                  <a:close/>
                </a:path>
              </a:pathLst>
            </a:custGeom>
            <a:solidFill>
              <a:srgbClr val="292F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2049" y="0"/>
              <a:ext cx="10052039" cy="113085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127578" y="520499"/>
            <a:ext cx="10030162" cy="5654448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6161">
              <a:lnSpc>
                <a:spcPts val="10503"/>
              </a:lnSpc>
              <a:spcBef>
                <a:spcPts val="1716"/>
              </a:spcBef>
            </a:pPr>
            <a:r>
              <a:rPr sz="10006" b="1" spc="-388">
                <a:solidFill>
                  <a:srgbClr val="FFFFFF"/>
                </a:solidFill>
                <a:latin typeface="Poppins"/>
                <a:cs typeface="Poppins"/>
              </a:rPr>
              <a:t>We’ve</a:t>
            </a:r>
            <a:r>
              <a:rPr sz="10006" b="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0006" b="1" spc="-152">
                <a:solidFill>
                  <a:srgbClr val="FFFFFF"/>
                </a:solidFill>
                <a:latin typeface="Poppins"/>
                <a:cs typeface="Poppins"/>
              </a:rPr>
              <a:t>recruited </a:t>
            </a:r>
            <a:r>
              <a:rPr sz="10006" b="1" spc="-49">
                <a:solidFill>
                  <a:srgbClr val="57B6D2"/>
                </a:solidFill>
                <a:latin typeface="Poppins"/>
                <a:cs typeface="Poppins"/>
              </a:rPr>
              <a:t>1,234</a:t>
            </a:r>
            <a:r>
              <a:rPr sz="10006" b="1" spc="-437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 spc="-30">
                <a:solidFill>
                  <a:srgbClr val="57B6D2"/>
                </a:solidFill>
                <a:latin typeface="Poppins"/>
                <a:cs typeface="Poppins"/>
              </a:rPr>
              <a:t>new </a:t>
            </a:r>
            <a:r>
              <a:rPr sz="10006" b="1" spc="-158">
                <a:solidFill>
                  <a:srgbClr val="57B6D2"/>
                </a:solidFill>
                <a:latin typeface="Poppins"/>
                <a:cs typeface="Poppins"/>
              </a:rPr>
              <a:t>colleagues</a:t>
            </a:r>
            <a:r>
              <a:rPr sz="10006" b="1" spc="-327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 spc="-24">
                <a:solidFill>
                  <a:srgbClr val="57B6D2"/>
                </a:solidFill>
                <a:latin typeface="Poppins"/>
                <a:cs typeface="Poppins"/>
              </a:rPr>
              <a:t>into </a:t>
            </a:r>
            <a:r>
              <a:rPr sz="10006" b="1">
                <a:solidFill>
                  <a:srgbClr val="57B6D2"/>
                </a:solidFill>
                <a:latin typeface="Poppins"/>
                <a:cs typeface="Poppins"/>
              </a:rPr>
              <a:t>the</a:t>
            </a:r>
            <a:r>
              <a:rPr sz="10006" b="1" spc="-449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 spc="-55">
                <a:solidFill>
                  <a:srgbClr val="57B6D2"/>
                </a:solidFill>
                <a:latin typeface="Poppins"/>
                <a:cs typeface="Poppins"/>
              </a:rPr>
              <a:t>business</a:t>
            </a:r>
            <a:endParaRPr sz="10006">
              <a:latin typeface="Poppins"/>
              <a:cs typeface="Poppi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7579" y="8476033"/>
            <a:ext cx="8869577" cy="992920"/>
          </a:xfrm>
          <a:prstGeom prst="rect">
            <a:avLst/>
          </a:prstGeom>
        </p:spPr>
        <p:txBody>
          <a:bodyPr vert="horz" wrap="square" lIns="0" tIns="13862" rIns="0" bIns="0" rtlCol="0">
            <a:spAutoFit/>
          </a:bodyPr>
          <a:lstStyle/>
          <a:p>
            <a:pPr marL="15403" marR="6161">
              <a:lnSpc>
                <a:spcPct val="101499"/>
              </a:lnSpc>
              <a:spcBef>
                <a:spcPts val="109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help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deliver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largest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ever</a:t>
            </a:r>
            <a:r>
              <a:rPr sz="3153" b="1" spc="8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investment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programme,</a:t>
            </a:r>
            <a:r>
              <a:rPr sz="3153" b="1" spc="14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increasing</a:t>
            </a:r>
            <a:r>
              <a:rPr sz="3153" b="1" spc="15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153" b="1" spc="15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headcount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27579" y="9197343"/>
            <a:ext cx="9608130" cy="2488291"/>
          </a:xfrm>
          <a:prstGeom prst="rect">
            <a:avLst/>
          </a:prstGeom>
        </p:spPr>
        <p:txBody>
          <a:bodyPr vert="horz" wrap="square" lIns="0" tIns="274936" rIns="0" bIns="0" rtlCol="0">
            <a:spAutoFit/>
          </a:bodyPr>
          <a:lstStyle/>
          <a:p>
            <a:pPr marL="15403">
              <a:spcBef>
                <a:spcPts val="2165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by</a:t>
            </a:r>
            <a:r>
              <a:rPr sz="3153" b="1" spc="42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FFFFFF"/>
                </a:solidFill>
                <a:latin typeface="Poppins"/>
                <a:cs typeface="Poppins"/>
              </a:rPr>
              <a:t>16%.</a:t>
            </a:r>
            <a:endParaRPr sz="3153">
              <a:latin typeface="Poppins"/>
              <a:cs typeface="Poppins"/>
            </a:endParaRPr>
          </a:p>
          <a:p>
            <a:pPr marL="15403" marR="6161">
              <a:lnSpc>
                <a:spcPct val="101499"/>
              </a:lnSpc>
              <a:spcBef>
                <a:spcPts val="2001"/>
              </a:spcBef>
            </a:pP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Over</a:t>
            </a:r>
            <a:r>
              <a:rPr sz="3153" b="1" spc="7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half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these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roles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are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frontline,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so</a:t>
            </a:r>
            <a:r>
              <a:rPr sz="3153" b="1" spc="7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we</a:t>
            </a:r>
            <a:r>
              <a:rPr sz="3153" b="1" spc="788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can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focus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on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providing</a:t>
            </a:r>
            <a:r>
              <a:rPr sz="3153" b="1" spc="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better</a:t>
            </a:r>
            <a:r>
              <a:rPr sz="3153" b="1" spc="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experience</a:t>
            </a:r>
            <a:r>
              <a:rPr sz="3153" b="1" spc="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30">
                <a:solidFill>
                  <a:srgbClr val="FFFFFF"/>
                </a:solidFill>
                <a:latin typeface="Poppins"/>
                <a:cs typeface="Poppins"/>
              </a:rPr>
              <a:t>for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customers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improve</a:t>
            </a:r>
            <a:r>
              <a:rPr sz="3153" b="1" spc="115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FFFFFF"/>
                </a:solidFill>
                <a:latin typeface="Poppins"/>
                <a:cs typeface="Poppins"/>
              </a:rPr>
              <a:t>our</a:t>
            </a:r>
            <a:r>
              <a:rPr sz="3153" b="1" spc="109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153" b="1" spc="-12">
                <a:solidFill>
                  <a:srgbClr val="FFFFFF"/>
                </a:solidFill>
                <a:latin typeface="Poppins"/>
                <a:cs typeface="Poppins"/>
              </a:rPr>
              <a:t>performance.</a:t>
            </a:r>
            <a:endParaRPr sz="3153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7579" y="520500"/>
            <a:ext cx="7723625" cy="6988147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2040068">
              <a:lnSpc>
                <a:spcPts val="10503"/>
              </a:lnSpc>
              <a:spcBef>
                <a:spcPts val="1716"/>
              </a:spcBef>
            </a:pPr>
            <a:r>
              <a:rPr sz="10006" b="1" spc="-340">
                <a:solidFill>
                  <a:srgbClr val="FFFFFF"/>
                </a:solidFill>
                <a:latin typeface="Poppins"/>
                <a:cs typeface="Poppins"/>
              </a:rPr>
              <a:t>We</a:t>
            </a:r>
            <a:r>
              <a:rPr sz="10006" b="1" spc="-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0006" b="1" spc="-121">
                <a:solidFill>
                  <a:srgbClr val="FFFFFF"/>
                </a:solidFill>
                <a:latin typeface="Poppins"/>
                <a:cs typeface="Poppins"/>
              </a:rPr>
              <a:t>hired </a:t>
            </a:r>
            <a:r>
              <a:rPr sz="10006" b="1">
                <a:solidFill>
                  <a:srgbClr val="57B6D2"/>
                </a:solidFill>
                <a:latin typeface="Poppins"/>
                <a:cs typeface="Poppins"/>
              </a:rPr>
              <a:t>40</a:t>
            </a:r>
            <a:r>
              <a:rPr sz="10006" b="1" spc="-315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 spc="-30">
                <a:solidFill>
                  <a:srgbClr val="57B6D2"/>
                </a:solidFill>
                <a:latin typeface="Poppins"/>
                <a:cs typeface="Poppins"/>
              </a:rPr>
              <a:t>new</a:t>
            </a:r>
            <a:endParaRPr sz="10006">
              <a:latin typeface="Poppins"/>
              <a:cs typeface="Poppins"/>
            </a:endParaRPr>
          </a:p>
          <a:p>
            <a:pPr marL="15403">
              <a:lnSpc>
                <a:spcPts val="9642"/>
              </a:lnSpc>
            </a:pPr>
            <a:r>
              <a:rPr sz="10006" b="1" spc="-170">
                <a:solidFill>
                  <a:srgbClr val="57B6D2"/>
                </a:solidFill>
                <a:latin typeface="Poppins"/>
                <a:cs typeface="Poppins"/>
              </a:rPr>
              <a:t>apprentices</a:t>
            </a:r>
            <a:endParaRPr sz="10006">
              <a:latin typeface="Poppins"/>
              <a:cs typeface="Poppins"/>
            </a:endParaRPr>
          </a:p>
          <a:p>
            <a:pPr marL="15403" marR="703127">
              <a:lnSpc>
                <a:spcPts val="10503"/>
              </a:lnSpc>
              <a:spcBef>
                <a:spcPts val="849"/>
              </a:spcBef>
            </a:pPr>
            <a:r>
              <a:rPr sz="10006" b="1" spc="-12">
                <a:solidFill>
                  <a:srgbClr val="57B6D2"/>
                </a:solidFill>
                <a:latin typeface="Poppins"/>
                <a:cs typeface="Poppins"/>
              </a:rPr>
              <a:t>and</a:t>
            </a:r>
            <a:r>
              <a:rPr sz="10006" b="1" spc="-376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>
                <a:solidFill>
                  <a:srgbClr val="57B6D2"/>
                </a:solidFill>
                <a:latin typeface="Poppins"/>
                <a:cs typeface="Poppins"/>
              </a:rPr>
              <a:t>19</a:t>
            </a:r>
            <a:r>
              <a:rPr sz="10006" b="1" spc="-376">
                <a:solidFill>
                  <a:srgbClr val="57B6D2"/>
                </a:solidFill>
                <a:latin typeface="Poppins"/>
                <a:cs typeface="Poppins"/>
              </a:rPr>
              <a:t> </a:t>
            </a:r>
            <a:r>
              <a:rPr sz="10006" b="1" spc="-91">
                <a:solidFill>
                  <a:srgbClr val="57B6D2"/>
                </a:solidFill>
                <a:latin typeface="Poppins"/>
                <a:cs typeface="Poppins"/>
              </a:rPr>
              <a:t>new </a:t>
            </a:r>
            <a:r>
              <a:rPr sz="10006" b="1" spc="-36">
                <a:solidFill>
                  <a:srgbClr val="57B6D2"/>
                </a:solidFill>
                <a:latin typeface="Poppins"/>
                <a:cs typeface="Poppins"/>
              </a:rPr>
              <a:t>graduates</a:t>
            </a:r>
            <a:endParaRPr sz="10006">
              <a:latin typeface="Poppins"/>
              <a:cs typeface="Poppin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" y="1"/>
            <a:ext cx="24382289" cy="13715230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52049" y="0"/>
              <a:ext cx="1005203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078338"/>
              <a:ext cx="10052050" cy="4230370"/>
            </a:xfrm>
            <a:custGeom>
              <a:avLst/>
              <a:gdLst/>
              <a:ahLst/>
              <a:cxnLst/>
              <a:rect l="l" t="t" r="r" b="b"/>
              <a:pathLst>
                <a:path w="10052050" h="4230370">
                  <a:moveTo>
                    <a:pt x="10052050" y="962240"/>
                  </a:moveTo>
                  <a:lnTo>
                    <a:pt x="10052037" y="420801"/>
                  </a:lnTo>
                  <a:lnTo>
                    <a:pt x="10000145" y="419227"/>
                  </a:lnTo>
                  <a:lnTo>
                    <a:pt x="9951809" y="414667"/>
                  </a:lnTo>
                  <a:lnTo>
                    <a:pt x="9906762" y="407339"/>
                  </a:lnTo>
                  <a:lnTo>
                    <a:pt x="9864750" y="397484"/>
                  </a:lnTo>
                  <a:lnTo>
                    <a:pt x="9825469" y="385343"/>
                  </a:lnTo>
                  <a:lnTo>
                    <a:pt x="9788652" y="371119"/>
                  </a:lnTo>
                  <a:lnTo>
                    <a:pt x="9754044" y="355053"/>
                  </a:lnTo>
                  <a:lnTo>
                    <a:pt x="9690303" y="318325"/>
                  </a:lnTo>
                  <a:lnTo>
                    <a:pt x="9632048" y="276987"/>
                  </a:lnTo>
                  <a:lnTo>
                    <a:pt x="9577083" y="232905"/>
                  </a:lnTo>
                  <a:lnTo>
                    <a:pt x="9523209" y="187896"/>
                  </a:lnTo>
                  <a:lnTo>
                    <a:pt x="9496006" y="165620"/>
                  </a:lnTo>
                  <a:lnTo>
                    <a:pt x="9439669" y="122682"/>
                  </a:lnTo>
                  <a:lnTo>
                    <a:pt x="9378950" y="83426"/>
                  </a:lnTo>
                  <a:lnTo>
                    <a:pt x="9311640" y="49682"/>
                  </a:lnTo>
                  <a:lnTo>
                    <a:pt x="9274823" y="35458"/>
                  </a:lnTo>
                  <a:lnTo>
                    <a:pt x="9235542" y="23304"/>
                  </a:lnTo>
                  <a:lnTo>
                    <a:pt x="9193517" y="13449"/>
                  </a:lnTo>
                  <a:lnTo>
                    <a:pt x="9148483" y="6134"/>
                  </a:lnTo>
                  <a:lnTo>
                    <a:pt x="9100147" y="1574"/>
                  </a:lnTo>
                  <a:lnTo>
                    <a:pt x="9048242" y="0"/>
                  </a:lnTo>
                  <a:lnTo>
                    <a:pt x="8996350" y="1574"/>
                  </a:lnTo>
                  <a:lnTo>
                    <a:pt x="8948014" y="6134"/>
                  </a:lnTo>
                  <a:lnTo>
                    <a:pt x="8902967" y="13449"/>
                  </a:lnTo>
                  <a:lnTo>
                    <a:pt x="8860942" y="23304"/>
                  </a:lnTo>
                  <a:lnTo>
                    <a:pt x="8821661" y="35458"/>
                  </a:lnTo>
                  <a:lnTo>
                    <a:pt x="8784857" y="49682"/>
                  </a:lnTo>
                  <a:lnTo>
                    <a:pt x="8750236" y="65747"/>
                  </a:lnTo>
                  <a:lnTo>
                    <a:pt x="8686495" y="102476"/>
                  </a:lnTo>
                  <a:lnTo>
                    <a:pt x="8628240" y="143802"/>
                  </a:lnTo>
                  <a:lnTo>
                    <a:pt x="8573275" y="187896"/>
                  </a:lnTo>
                  <a:lnTo>
                    <a:pt x="8519401" y="232905"/>
                  </a:lnTo>
                  <a:lnTo>
                    <a:pt x="8492198" y="255181"/>
                  </a:lnTo>
                  <a:lnTo>
                    <a:pt x="8435861" y="298119"/>
                  </a:lnTo>
                  <a:lnTo>
                    <a:pt x="8375142" y="337375"/>
                  </a:lnTo>
                  <a:lnTo>
                    <a:pt x="8307832" y="371119"/>
                  </a:lnTo>
                  <a:lnTo>
                    <a:pt x="8271015" y="385343"/>
                  </a:lnTo>
                  <a:lnTo>
                    <a:pt x="8231746" y="397484"/>
                  </a:lnTo>
                  <a:lnTo>
                    <a:pt x="8189722" y="407339"/>
                  </a:lnTo>
                  <a:lnTo>
                    <a:pt x="8144675" y="414667"/>
                  </a:lnTo>
                  <a:lnTo>
                    <a:pt x="8096351" y="419227"/>
                  </a:lnTo>
                  <a:lnTo>
                    <a:pt x="8044447" y="420801"/>
                  </a:lnTo>
                  <a:lnTo>
                    <a:pt x="7992542" y="419227"/>
                  </a:lnTo>
                  <a:lnTo>
                    <a:pt x="7944205" y="414667"/>
                  </a:lnTo>
                  <a:lnTo>
                    <a:pt x="7899171" y="407339"/>
                  </a:lnTo>
                  <a:lnTo>
                    <a:pt x="7857147" y="397484"/>
                  </a:lnTo>
                  <a:lnTo>
                    <a:pt x="7817866" y="385343"/>
                  </a:lnTo>
                  <a:lnTo>
                    <a:pt x="7781049" y="371119"/>
                  </a:lnTo>
                  <a:lnTo>
                    <a:pt x="7746441" y="355053"/>
                  </a:lnTo>
                  <a:lnTo>
                    <a:pt x="7682687" y="318325"/>
                  </a:lnTo>
                  <a:lnTo>
                    <a:pt x="7624432" y="276987"/>
                  </a:lnTo>
                  <a:lnTo>
                    <a:pt x="7569467" y="232905"/>
                  </a:lnTo>
                  <a:lnTo>
                    <a:pt x="7515606" y="187896"/>
                  </a:lnTo>
                  <a:lnTo>
                    <a:pt x="7488402" y="165620"/>
                  </a:lnTo>
                  <a:lnTo>
                    <a:pt x="7432065" y="122682"/>
                  </a:lnTo>
                  <a:lnTo>
                    <a:pt x="7371334" y="83426"/>
                  </a:lnTo>
                  <a:lnTo>
                    <a:pt x="7304024" y="49682"/>
                  </a:lnTo>
                  <a:lnTo>
                    <a:pt x="7267219" y="35458"/>
                  </a:lnTo>
                  <a:lnTo>
                    <a:pt x="7227938" y="23304"/>
                  </a:lnTo>
                  <a:lnTo>
                    <a:pt x="7185914" y="13449"/>
                  </a:lnTo>
                  <a:lnTo>
                    <a:pt x="7140880" y="6134"/>
                  </a:lnTo>
                  <a:lnTo>
                    <a:pt x="7092543" y="1574"/>
                  </a:lnTo>
                  <a:lnTo>
                    <a:pt x="7040639" y="0"/>
                  </a:lnTo>
                  <a:lnTo>
                    <a:pt x="6988746" y="1574"/>
                  </a:lnTo>
                  <a:lnTo>
                    <a:pt x="6940410" y="6134"/>
                  </a:lnTo>
                  <a:lnTo>
                    <a:pt x="6895376" y="13449"/>
                  </a:lnTo>
                  <a:lnTo>
                    <a:pt x="6853352" y="23304"/>
                  </a:lnTo>
                  <a:lnTo>
                    <a:pt x="6814071" y="35458"/>
                  </a:lnTo>
                  <a:lnTo>
                    <a:pt x="6777266" y="49682"/>
                  </a:lnTo>
                  <a:lnTo>
                    <a:pt x="6742646" y="65747"/>
                  </a:lnTo>
                  <a:lnTo>
                    <a:pt x="6678904" y="102476"/>
                  </a:lnTo>
                  <a:lnTo>
                    <a:pt x="6620650" y="143802"/>
                  </a:lnTo>
                  <a:lnTo>
                    <a:pt x="6565684" y="187896"/>
                  </a:lnTo>
                  <a:lnTo>
                    <a:pt x="6511823" y="232905"/>
                  </a:lnTo>
                  <a:lnTo>
                    <a:pt x="6484607" y="255181"/>
                  </a:lnTo>
                  <a:lnTo>
                    <a:pt x="6428283" y="298119"/>
                  </a:lnTo>
                  <a:lnTo>
                    <a:pt x="6367551" y="337375"/>
                  </a:lnTo>
                  <a:lnTo>
                    <a:pt x="6300241" y="371119"/>
                  </a:lnTo>
                  <a:lnTo>
                    <a:pt x="6263437" y="385343"/>
                  </a:lnTo>
                  <a:lnTo>
                    <a:pt x="6224155" y="397484"/>
                  </a:lnTo>
                  <a:lnTo>
                    <a:pt x="6182131" y="407339"/>
                  </a:lnTo>
                  <a:lnTo>
                    <a:pt x="6137084" y="414667"/>
                  </a:lnTo>
                  <a:lnTo>
                    <a:pt x="6088748" y="419227"/>
                  </a:lnTo>
                  <a:lnTo>
                    <a:pt x="6036856" y="420801"/>
                  </a:lnTo>
                  <a:lnTo>
                    <a:pt x="5984951" y="419227"/>
                  </a:lnTo>
                  <a:lnTo>
                    <a:pt x="5936615" y="414667"/>
                  </a:lnTo>
                  <a:lnTo>
                    <a:pt x="5891581" y="407339"/>
                  </a:lnTo>
                  <a:lnTo>
                    <a:pt x="5849556" y="397484"/>
                  </a:lnTo>
                  <a:lnTo>
                    <a:pt x="5810275" y="385343"/>
                  </a:lnTo>
                  <a:lnTo>
                    <a:pt x="5773471" y="371119"/>
                  </a:lnTo>
                  <a:lnTo>
                    <a:pt x="5738850" y="355053"/>
                  </a:lnTo>
                  <a:lnTo>
                    <a:pt x="5675109" y="318325"/>
                  </a:lnTo>
                  <a:lnTo>
                    <a:pt x="5616854" y="276987"/>
                  </a:lnTo>
                  <a:lnTo>
                    <a:pt x="5561889" y="232905"/>
                  </a:lnTo>
                  <a:lnTo>
                    <a:pt x="5508015" y="187896"/>
                  </a:lnTo>
                  <a:lnTo>
                    <a:pt x="5480812" y="165620"/>
                  </a:lnTo>
                  <a:lnTo>
                    <a:pt x="5424475" y="122682"/>
                  </a:lnTo>
                  <a:lnTo>
                    <a:pt x="5363756" y="83426"/>
                  </a:lnTo>
                  <a:lnTo>
                    <a:pt x="5296446" y="49682"/>
                  </a:lnTo>
                  <a:lnTo>
                    <a:pt x="5259629" y="35458"/>
                  </a:lnTo>
                  <a:lnTo>
                    <a:pt x="5220360" y="23304"/>
                  </a:lnTo>
                  <a:lnTo>
                    <a:pt x="5178336" y="13449"/>
                  </a:lnTo>
                  <a:lnTo>
                    <a:pt x="5133289" y="6134"/>
                  </a:lnTo>
                  <a:lnTo>
                    <a:pt x="5084965" y="1574"/>
                  </a:lnTo>
                  <a:lnTo>
                    <a:pt x="5033061" y="0"/>
                  </a:lnTo>
                  <a:lnTo>
                    <a:pt x="5023193" y="304"/>
                  </a:lnTo>
                  <a:lnTo>
                    <a:pt x="5013325" y="0"/>
                  </a:lnTo>
                  <a:lnTo>
                    <a:pt x="4961433" y="1574"/>
                  </a:lnTo>
                  <a:lnTo>
                    <a:pt x="4913096" y="6134"/>
                  </a:lnTo>
                  <a:lnTo>
                    <a:pt x="4868049" y="13449"/>
                  </a:lnTo>
                  <a:lnTo>
                    <a:pt x="4826025" y="23304"/>
                  </a:lnTo>
                  <a:lnTo>
                    <a:pt x="4786744" y="35458"/>
                  </a:lnTo>
                  <a:lnTo>
                    <a:pt x="4749939" y="49682"/>
                  </a:lnTo>
                  <a:lnTo>
                    <a:pt x="4715319" y="65747"/>
                  </a:lnTo>
                  <a:lnTo>
                    <a:pt x="4651578" y="102476"/>
                  </a:lnTo>
                  <a:lnTo>
                    <a:pt x="4593323" y="143802"/>
                  </a:lnTo>
                  <a:lnTo>
                    <a:pt x="4538357" y="187896"/>
                  </a:lnTo>
                  <a:lnTo>
                    <a:pt x="4484484" y="232905"/>
                  </a:lnTo>
                  <a:lnTo>
                    <a:pt x="4457281" y="255181"/>
                  </a:lnTo>
                  <a:lnTo>
                    <a:pt x="4400943" y="298119"/>
                  </a:lnTo>
                  <a:lnTo>
                    <a:pt x="4340225" y="337375"/>
                  </a:lnTo>
                  <a:lnTo>
                    <a:pt x="4272915" y="371119"/>
                  </a:lnTo>
                  <a:lnTo>
                    <a:pt x="4236097" y="385343"/>
                  </a:lnTo>
                  <a:lnTo>
                    <a:pt x="4196816" y="397484"/>
                  </a:lnTo>
                  <a:lnTo>
                    <a:pt x="4154805" y="407339"/>
                  </a:lnTo>
                  <a:lnTo>
                    <a:pt x="4109758" y="414667"/>
                  </a:lnTo>
                  <a:lnTo>
                    <a:pt x="4061422" y="419227"/>
                  </a:lnTo>
                  <a:lnTo>
                    <a:pt x="4009529" y="420801"/>
                  </a:lnTo>
                  <a:lnTo>
                    <a:pt x="3957624" y="419227"/>
                  </a:lnTo>
                  <a:lnTo>
                    <a:pt x="3909288" y="414667"/>
                  </a:lnTo>
                  <a:lnTo>
                    <a:pt x="3864254" y="407339"/>
                  </a:lnTo>
                  <a:lnTo>
                    <a:pt x="3822230" y="397484"/>
                  </a:lnTo>
                  <a:lnTo>
                    <a:pt x="3782949" y="385343"/>
                  </a:lnTo>
                  <a:lnTo>
                    <a:pt x="3746131" y="371119"/>
                  </a:lnTo>
                  <a:lnTo>
                    <a:pt x="3711524" y="355053"/>
                  </a:lnTo>
                  <a:lnTo>
                    <a:pt x="3647770" y="318325"/>
                  </a:lnTo>
                  <a:lnTo>
                    <a:pt x="3589515" y="276987"/>
                  </a:lnTo>
                  <a:lnTo>
                    <a:pt x="3534549" y="232905"/>
                  </a:lnTo>
                  <a:lnTo>
                    <a:pt x="3480689" y="187896"/>
                  </a:lnTo>
                  <a:lnTo>
                    <a:pt x="3453473" y="165620"/>
                  </a:lnTo>
                  <a:lnTo>
                    <a:pt x="3397148" y="122682"/>
                  </a:lnTo>
                  <a:lnTo>
                    <a:pt x="3336417" y="83426"/>
                  </a:lnTo>
                  <a:lnTo>
                    <a:pt x="3269107" y="49682"/>
                  </a:lnTo>
                  <a:lnTo>
                    <a:pt x="3232302" y="35458"/>
                  </a:lnTo>
                  <a:lnTo>
                    <a:pt x="3193021" y="23304"/>
                  </a:lnTo>
                  <a:lnTo>
                    <a:pt x="3150997" y="13449"/>
                  </a:lnTo>
                  <a:lnTo>
                    <a:pt x="3105962" y="6134"/>
                  </a:lnTo>
                  <a:lnTo>
                    <a:pt x="3057626" y="1574"/>
                  </a:lnTo>
                  <a:lnTo>
                    <a:pt x="3005721" y="0"/>
                  </a:lnTo>
                  <a:lnTo>
                    <a:pt x="2953829" y="1574"/>
                  </a:lnTo>
                  <a:lnTo>
                    <a:pt x="2905493" y="6134"/>
                  </a:lnTo>
                  <a:lnTo>
                    <a:pt x="2860459" y="13449"/>
                  </a:lnTo>
                  <a:lnTo>
                    <a:pt x="2818434" y="23304"/>
                  </a:lnTo>
                  <a:lnTo>
                    <a:pt x="2779153" y="35458"/>
                  </a:lnTo>
                  <a:lnTo>
                    <a:pt x="2742349" y="49682"/>
                  </a:lnTo>
                  <a:lnTo>
                    <a:pt x="2707729" y="65747"/>
                  </a:lnTo>
                  <a:lnTo>
                    <a:pt x="2643987" y="102476"/>
                  </a:lnTo>
                  <a:lnTo>
                    <a:pt x="2585732" y="143802"/>
                  </a:lnTo>
                  <a:lnTo>
                    <a:pt x="2530767" y="187896"/>
                  </a:lnTo>
                  <a:lnTo>
                    <a:pt x="2476906" y="232905"/>
                  </a:lnTo>
                  <a:lnTo>
                    <a:pt x="2449690" y="255181"/>
                  </a:lnTo>
                  <a:lnTo>
                    <a:pt x="2393353" y="298119"/>
                  </a:lnTo>
                  <a:lnTo>
                    <a:pt x="2332634" y="337375"/>
                  </a:lnTo>
                  <a:lnTo>
                    <a:pt x="2265324" y="371119"/>
                  </a:lnTo>
                  <a:lnTo>
                    <a:pt x="2228507" y="385343"/>
                  </a:lnTo>
                  <a:lnTo>
                    <a:pt x="2189238" y="397484"/>
                  </a:lnTo>
                  <a:lnTo>
                    <a:pt x="2147214" y="407339"/>
                  </a:lnTo>
                  <a:lnTo>
                    <a:pt x="2102167" y="414667"/>
                  </a:lnTo>
                  <a:lnTo>
                    <a:pt x="2053831" y="419227"/>
                  </a:lnTo>
                  <a:lnTo>
                    <a:pt x="2001939" y="420801"/>
                  </a:lnTo>
                  <a:lnTo>
                    <a:pt x="1950034" y="419227"/>
                  </a:lnTo>
                  <a:lnTo>
                    <a:pt x="1901698" y="414667"/>
                  </a:lnTo>
                  <a:lnTo>
                    <a:pt x="1856663" y="407339"/>
                  </a:lnTo>
                  <a:lnTo>
                    <a:pt x="1814639" y="397484"/>
                  </a:lnTo>
                  <a:lnTo>
                    <a:pt x="1775358" y="385343"/>
                  </a:lnTo>
                  <a:lnTo>
                    <a:pt x="1738541" y="371119"/>
                  </a:lnTo>
                  <a:lnTo>
                    <a:pt x="1703933" y="355053"/>
                  </a:lnTo>
                  <a:lnTo>
                    <a:pt x="1640192" y="318325"/>
                  </a:lnTo>
                  <a:lnTo>
                    <a:pt x="1581937" y="276987"/>
                  </a:lnTo>
                  <a:lnTo>
                    <a:pt x="1526971" y="232905"/>
                  </a:lnTo>
                  <a:lnTo>
                    <a:pt x="1473098" y="187896"/>
                  </a:lnTo>
                  <a:lnTo>
                    <a:pt x="1445895" y="165620"/>
                  </a:lnTo>
                  <a:lnTo>
                    <a:pt x="1389557" y="122682"/>
                  </a:lnTo>
                  <a:lnTo>
                    <a:pt x="1328839" y="83426"/>
                  </a:lnTo>
                  <a:lnTo>
                    <a:pt x="1261529" y="49682"/>
                  </a:lnTo>
                  <a:lnTo>
                    <a:pt x="1224711" y="35458"/>
                  </a:lnTo>
                  <a:lnTo>
                    <a:pt x="1185443" y="23304"/>
                  </a:lnTo>
                  <a:lnTo>
                    <a:pt x="1143419" y="13449"/>
                  </a:lnTo>
                  <a:lnTo>
                    <a:pt x="1098372" y="6134"/>
                  </a:lnTo>
                  <a:lnTo>
                    <a:pt x="1050048" y="1574"/>
                  </a:lnTo>
                  <a:lnTo>
                    <a:pt x="998143" y="0"/>
                  </a:lnTo>
                  <a:lnTo>
                    <a:pt x="946238" y="1574"/>
                  </a:lnTo>
                  <a:lnTo>
                    <a:pt x="897915" y="6134"/>
                  </a:lnTo>
                  <a:lnTo>
                    <a:pt x="852868" y="13449"/>
                  </a:lnTo>
                  <a:lnTo>
                    <a:pt x="810844" y="23304"/>
                  </a:lnTo>
                  <a:lnTo>
                    <a:pt x="771563" y="35458"/>
                  </a:lnTo>
                  <a:lnTo>
                    <a:pt x="734758" y="49682"/>
                  </a:lnTo>
                  <a:lnTo>
                    <a:pt x="700138" y="65747"/>
                  </a:lnTo>
                  <a:lnTo>
                    <a:pt x="636397" y="102476"/>
                  </a:lnTo>
                  <a:lnTo>
                    <a:pt x="578142" y="143802"/>
                  </a:lnTo>
                  <a:lnTo>
                    <a:pt x="523176" y="187896"/>
                  </a:lnTo>
                  <a:lnTo>
                    <a:pt x="469315" y="232905"/>
                  </a:lnTo>
                  <a:lnTo>
                    <a:pt x="442099" y="255181"/>
                  </a:lnTo>
                  <a:lnTo>
                    <a:pt x="385775" y="298119"/>
                  </a:lnTo>
                  <a:lnTo>
                    <a:pt x="325043" y="337375"/>
                  </a:lnTo>
                  <a:lnTo>
                    <a:pt x="257733" y="371119"/>
                  </a:lnTo>
                  <a:lnTo>
                    <a:pt x="220929" y="385343"/>
                  </a:lnTo>
                  <a:lnTo>
                    <a:pt x="181648" y="397484"/>
                  </a:lnTo>
                  <a:lnTo>
                    <a:pt x="139636" y="407339"/>
                  </a:lnTo>
                  <a:lnTo>
                    <a:pt x="94589" y="414667"/>
                  </a:lnTo>
                  <a:lnTo>
                    <a:pt x="46266" y="419227"/>
                  </a:lnTo>
                  <a:lnTo>
                    <a:pt x="0" y="420624"/>
                  </a:lnTo>
                  <a:lnTo>
                    <a:pt x="0" y="962240"/>
                  </a:lnTo>
                  <a:lnTo>
                    <a:pt x="0" y="1466405"/>
                  </a:lnTo>
                  <a:lnTo>
                    <a:pt x="0" y="4230217"/>
                  </a:lnTo>
                  <a:lnTo>
                    <a:pt x="10052050" y="4230217"/>
                  </a:lnTo>
                  <a:lnTo>
                    <a:pt x="10052050" y="962240"/>
                  </a:lnTo>
                  <a:close/>
                </a:path>
              </a:pathLst>
            </a:custGeom>
            <a:solidFill>
              <a:srgbClr val="292F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1207" y="0"/>
            <a:ext cx="12191131" cy="1371503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27579" y="877751"/>
            <a:ext cx="8851094" cy="4608237"/>
          </a:xfrm>
          <a:prstGeom prst="rect">
            <a:avLst/>
          </a:prstGeom>
        </p:spPr>
        <p:txBody>
          <a:bodyPr vert="horz" wrap="square" lIns="0" tIns="149404" rIns="0" bIns="0" rtlCol="0">
            <a:spAutoFit/>
          </a:bodyPr>
          <a:lstStyle/>
          <a:p>
            <a:pPr marL="15403" marR="6161">
              <a:lnSpc>
                <a:spcPts val="6925"/>
              </a:lnSpc>
              <a:spcBef>
                <a:spcPts val="1175"/>
              </a:spcBef>
            </a:pPr>
            <a:r>
              <a:rPr sz="6610" b="1" spc="-218">
                <a:solidFill>
                  <a:srgbClr val="121742"/>
                </a:solidFill>
                <a:latin typeface="Poppins"/>
                <a:cs typeface="Poppins"/>
              </a:rPr>
              <a:t>We’re</a:t>
            </a:r>
            <a:r>
              <a:rPr sz="6610" b="1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>
                <a:solidFill>
                  <a:srgbClr val="121742"/>
                </a:solidFill>
                <a:latin typeface="Poppins"/>
                <a:cs typeface="Poppins"/>
              </a:rPr>
              <a:t>out</a:t>
            </a:r>
            <a:r>
              <a:rPr sz="6610" b="1" spc="-34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>
                <a:solidFill>
                  <a:srgbClr val="121742"/>
                </a:solidFill>
                <a:latin typeface="Poppins"/>
                <a:cs typeface="Poppins"/>
              </a:rPr>
              <a:t>and</a:t>
            </a:r>
            <a:r>
              <a:rPr sz="6610" b="1" spc="-291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12">
                <a:solidFill>
                  <a:srgbClr val="121742"/>
                </a:solidFill>
                <a:latin typeface="Poppins"/>
                <a:cs typeface="Poppins"/>
              </a:rPr>
              <a:t>about </a:t>
            </a:r>
            <a:r>
              <a:rPr sz="6610" b="1" spc="-103">
                <a:solidFill>
                  <a:srgbClr val="121742"/>
                </a:solidFill>
                <a:latin typeface="Poppins"/>
                <a:cs typeface="Poppins"/>
              </a:rPr>
              <a:t>talking</a:t>
            </a:r>
            <a:r>
              <a:rPr sz="6610" b="1" spc="-20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>
                <a:solidFill>
                  <a:srgbClr val="121742"/>
                </a:solidFill>
                <a:latin typeface="Poppins"/>
                <a:cs typeface="Poppins"/>
              </a:rPr>
              <a:t>to</a:t>
            </a:r>
            <a:r>
              <a:rPr sz="6610" b="1" spc="-20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12">
                <a:solidFill>
                  <a:srgbClr val="121742"/>
                </a:solidFill>
                <a:latin typeface="Poppins"/>
                <a:cs typeface="Poppins"/>
              </a:rPr>
              <a:t>customers </a:t>
            </a:r>
            <a:r>
              <a:rPr sz="6610" b="1" spc="-73">
                <a:solidFill>
                  <a:srgbClr val="121742"/>
                </a:solidFill>
                <a:latin typeface="Poppins"/>
                <a:cs typeface="Poppins"/>
              </a:rPr>
              <a:t>about</a:t>
            </a:r>
            <a:r>
              <a:rPr sz="6610" b="1" spc="-24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61">
                <a:solidFill>
                  <a:srgbClr val="121742"/>
                </a:solidFill>
                <a:latin typeface="Poppins"/>
                <a:cs typeface="Poppins"/>
              </a:rPr>
              <a:t>their</a:t>
            </a:r>
            <a:r>
              <a:rPr sz="6610" b="1" spc="-24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73">
                <a:solidFill>
                  <a:srgbClr val="121742"/>
                </a:solidFill>
                <a:latin typeface="Poppins"/>
                <a:cs typeface="Poppins"/>
              </a:rPr>
              <a:t>bills</a:t>
            </a:r>
            <a:r>
              <a:rPr sz="6610" b="1" spc="-24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30">
                <a:solidFill>
                  <a:srgbClr val="121742"/>
                </a:solidFill>
                <a:latin typeface="Poppins"/>
                <a:cs typeface="Poppins"/>
              </a:rPr>
              <a:t>and </a:t>
            </a:r>
            <a:r>
              <a:rPr sz="6610" b="1">
                <a:solidFill>
                  <a:srgbClr val="121742"/>
                </a:solidFill>
                <a:latin typeface="Poppins"/>
                <a:cs typeface="Poppins"/>
              </a:rPr>
              <a:t>the</a:t>
            </a:r>
            <a:r>
              <a:rPr sz="6610" b="1" spc="-23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164">
                <a:solidFill>
                  <a:srgbClr val="121742"/>
                </a:solidFill>
                <a:latin typeface="Poppins"/>
                <a:cs typeface="Poppins"/>
              </a:rPr>
              <a:t>investment</a:t>
            </a:r>
            <a:r>
              <a:rPr sz="6610" b="1" spc="-18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121">
                <a:solidFill>
                  <a:srgbClr val="121742"/>
                </a:solidFill>
                <a:latin typeface="Poppins"/>
                <a:cs typeface="Poppins"/>
              </a:rPr>
              <a:t>we’re </a:t>
            </a:r>
            <a:r>
              <a:rPr sz="6610" b="1" spc="-91">
                <a:solidFill>
                  <a:srgbClr val="121742"/>
                </a:solidFill>
                <a:latin typeface="Poppins"/>
                <a:cs typeface="Poppins"/>
              </a:rPr>
              <a:t>making</a:t>
            </a:r>
            <a:r>
              <a:rPr sz="6610" b="1" spc="-21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>
                <a:solidFill>
                  <a:srgbClr val="121742"/>
                </a:solidFill>
                <a:latin typeface="Poppins"/>
                <a:cs typeface="Poppins"/>
              </a:rPr>
              <a:t>in</a:t>
            </a:r>
            <a:r>
              <a:rPr sz="6610" b="1" spc="-21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61">
                <a:solidFill>
                  <a:srgbClr val="121742"/>
                </a:solidFill>
                <a:latin typeface="Poppins"/>
                <a:cs typeface="Poppins"/>
              </a:rPr>
              <a:t>their</a:t>
            </a:r>
            <a:r>
              <a:rPr sz="6610" b="1" spc="-21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6610" b="1" spc="-12">
                <a:solidFill>
                  <a:srgbClr val="121742"/>
                </a:solidFill>
                <a:latin typeface="Poppins"/>
                <a:cs typeface="Poppins"/>
              </a:rPr>
              <a:t>area.</a:t>
            </a:r>
            <a:endParaRPr sz="6610">
              <a:latin typeface="Poppins"/>
              <a:cs typeface="Poppi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93593" y="7183639"/>
            <a:ext cx="8661642" cy="5695105"/>
            <a:chOff x="901656" y="5923176"/>
            <a:chExt cx="7141845" cy="4695825"/>
          </a:xfrm>
        </p:grpSpPr>
        <p:sp>
          <p:nvSpPr>
            <p:cNvPr id="6" name="object 6"/>
            <p:cNvSpPr/>
            <p:nvPr/>
          </p:nvSpPr>
          <p:spPr>
            <a:xfrm>
              <a:off x="4758131" y="6099326"/>
              <a:ext cx="3284854" cy="4064000"/>
            </a:xfrm>
            <a:custGeom>
              <a:avLst/>
              <a:gdLst/>
              <a:ahLst/>
              <a:cxnLst/>
              <a:rect l="l" t="t" r="r" b="b"/>
              <a:pathLst>
                <a:path w="3284854" h="4064000">
                  <a:moveTo>
                    <a:pt x="1135011" y="0"/>
                  </a:moveTo>
                  <a:lnTo>
                    <a:pt x="1094301" y="200"/>
                  </a:lnTo>
                  <a:lnTo>
                    <a:pt x="1055648" y="10204"/>
                  </a:lnTo>
                  <a:lnTo>
                    <a:pt x="1022381" y="29834"/>
                  </a:lnTo>
                  <a:lnTo>
                    <a:pt x="994340" y="57882"/>
                  </a:lnTo>
                  <a:lnTo>
                    <a:pt x="970592" y="92906"/>
                  </a:lnTo>
                  <a:lnTo>
                    <a:pt x="950206" y="133464"/>
                  </a:lnTo>
                  <a:lnTo>
                    <a:pt x="932248" y="178113"/>
                  </a:lnTo>
                  <a:lnTo>
                    <a:pt x="915788" y="225409"/>
                  </a:lnTo>
                  <a:lnTo>
                    <a:pt x="899894" y="273912"/>
                  </a:lnTo>
                  <a:lnTo>
                    <a:pt x="883633" y="322177"/>
                  </a:lnTo>
                  <a:lnTo>
                    <a:pt x="866074" y="368762"/>
                  </a:lnTo>
                  <a:lnTo>
                    <a:pt x="846284" y="412224"/>
                  </a:lnTo>
                  <a:lnTo>
                    <a:pt x="823331" y="451122"/>
                  </a:lnTo>
                  <a:lnTo>
                    <a:pt x="796284" y="484012"/>
                  </a:lnTo>
                  <a:lnTo>
                    <a:pt x="763401" y="511056"/>
                  </a:lnTo>
                  <a:lnTo>
                    <a:pt x="724509" y="534005"/>
                  </a:lnTo>
                  <a:lnTo>
                    <a:pt x="681050" y="553792"/>
                  </a:lnTo>
                  <a:lnTo>
                    <a:pt x="634467" y="571348"/>
                  </a:lnTo>
                  <a:lnTo>
                    <a:pt x="586204" y="587607"/>
                  </a:lnTo>
                  <a:lnTo>
                    <a:pt x="537703" y="603499"/>
                  </a:lnTo>
                  <a:lnTo>
                    <a:pt x="490408" y="619957"/>
                  </a:lnTo>
                  <a:lnTo>
                    <a:pt x="445761" y="637913"/>
                  </a:lnTo>
                  <a:lnTo>
                    <a:pt x="405206" y="658300"/>
                  </a:lnTo>
                  <a:lnTo>
                    <a:pt x="370185" y="682050"/>
                  </a:lnTo>
                  <a:lnTo>
                    <a:pt x="342141" y="710094"/>
                  </a:lnTo>
                  <a:lnTo>
                    <a:pt x="322519" y="743365"/>
                  </a:lnTo>
                  <a:lnTo>
                    <a:pt x="312507" y="782016"/>
                  </a:lnTo>
                  <a:lnTo>
                    <a:pt x="312302" y="822724"/>
                  </a:lnTo>
                  <a:lnTo>
                    <a:pt x="320199" y="865119"/>
                  </a:lnTo>
                  <a:lnTo>
                    <a:pt x="334497" y="908830"/>
                  </a:lnTo>
                  <a:lnTo>
                    <a:pt x="353494" y="953488"/>
                  </a:lnTo>
                  <a:lnTo>
                    <a:pt x="375488" y="998721"/>
                  </a:lnTo>
                  <a:lnTo>
                    <a:pt x="398776" y="1044160"/>
                  </a:lnTo>
                  <a:lnTo>
                    <a:pt x="421657" y="1089434"/>
                  </a:lnTo>
                  <a:lnTo>
                    <a:pt x="442428" y="1134173"/>
                  </a:lnTo>
                  <a:lnTo>
                    <a:pt x="459386" y="1178006"/>
                  </a:lnTo>
                  <a:lnTo>
                    <a:pt x="470831" y="1220563"/>
                  </a:lnTo>
                  <a:lnTo>
                    <a:pt x="475058" y="1261475"/>
                  </a:lnTo>
                  <a:lnTo>
                    <a:pt x="470970" y="1302188"/>
                  </a:lnTo>
                  <a:lnTo>
                    <a:pt x="459722" y="1344557"/>
                  </a:lnTo>
                  <a:lnTo>
                    <a:pt x="442996" y="1388211"/>
                  </a:lnTo>
                  <a:lnTo>
                    <a:pt x="422470" y="1432781"/>
                  </a:lnTo>
                  <a:lnTo>
                    <a:pt x="399825" y="1477897"/>
                  </a:lnTo>
                  <a:lnTo>
                    <a:pt x="353449" y="1500507"/>
                  </a:lnTo>
                  <a:lnTo>
                    <a:pt x="306706" y="1522694"/>
                  </a:lnTo>
                  <a:lnTo>
                    <a:pt x="260423" y="1544986"/>
                  </a:lnTo>
                  <a:lnTo>
                    <a:pt x="215428" y="1567914"/>
                  </a:lnTo>
                  <a:lnTo>
                    <a:pt x="172549" y="1592007"/>
                  </a:lnTo>
                  <a:lnTo>
                    <a:pt x="132615" y="1617792"/>
                  </a:lnTo>
                  <a:lnTo>
                    <a:pt x="96452" y="1645799"/>
                  </a:lnTo>
                  <a:lnTo>
                    <a:pt x="64888" y="1676558"/>
                  </a:lnTo>
                  <a:lnTo>
                    <a:pt x="38753" y="1710596"/>
                  </a:lnTo>
                  <a:lnTo>
                    <a:pt x="18873" y="1748444"/>
                  </a:lnTo>
                  <a:lnTo>
                    <a:pt x="6109" y="1789060"/>
                  </a:lnTo>
                  <a:lnTo>
                    <a:pt x="108" y="1831121"/>
                  </a:lnTo>
                  <a:lnTo>
                    <a:pt x="0" y="1874430"/>
                  </a:lnTo>
                  <a:lnTo>
                    <a:pt x="4912" y="1918792"/>
                  </a:lnTo>
                  <a:lnTo>
                    <a:pt x="13975" y="1964012"/>
                  </a:lnTo>
                  <a:lnTo>
                    <a:pt x="26315" y="2009895"/>
                  </a:lnTo>
                  <a:lnTo>
                    <a:pt x="41062" y="2056246"/>
                  </a:lnTo>
                  <a:lnTo>
                    <a:pt x="57345" y="2102868"/>
                  </a:lnTo>
                  <a:lnTo>
                    <a:pt x="91030" y="2196147"/>
                  </a:lnTo>
                  <a:lnTo>
                    <a:pt x="106690" y="2242414"/>
                  </a:lnTo>
                  <a:lnTo>
                    <a:pt x="120399" y="2288171"/>
                  </a:lnTo>
                  <a:lnTo>
                    <a:pt x="131287" y="2333224"/>
                  </a:lnTo>
                  <a:lnTo>
                    <a:pt x="138481" y="2377377"/>
                  </a:lnTo>
                  <a:lnTo>
                    <a:pt x="141111" y="2420434"/>
                  </a:lnTo>
                  <a:lnTo>
                    <a:pt x="138595" y="2463470"/>
                  </a:lnTo>
                  <a:lnTo>
                    <a:pt x="131515" y="2507616"/>
                  </a:lnTo>
                  <a:lnTo>
                    <a:pt x="120743" y="2552673"/>
                  </a:lnTo>
                  <a:lnTo>
                    <a:pt x="107149" y="2598446"/>
                  </a:lnTo>
                  <a:lnTo>
                    <a:pt x="91603" y="2644736"/>
                  </a:lnTo>
                  <a:lnTo>
                    <a:pt x="58144" y="2738079"/>
                  </a:lnTo>
                  <a:lnTo>
                    <a:pt x="41972" y="2784738"/>
                  </a:lnTo>
                  <a:lnTo>
                    <a:pt x="27333" y="2831126"/>
                  </a:lnTo>
                  <a:lnTo>
                    <a:pt x="15098" y="2877044"/>
                  </a:lnTo>
                  <a:lnTo>
                    <a:pt x="6137" y="2922296"/>
                  </a:lnTo>
                  <a:lnTo>
                    <a:pt x="1323" y="2966685"/>
                  </a:lnTo>
                  <a:lnTo>
                    <a:pt x="1526" y="3010013"/>
                  </a:lnTo>
                  <a:lnTo>
                    <a:pt x="7616" y="3052082"/>
                  </a:lnTo>
                  <a:lnTo>
                    <a:pt x="20465" y="3092696"/>
                  </a:lnTo>
                  <a:lnTo>
                    <a:pt x="39553" y="3129160"/>
                  </a:lnTo>
                  <a:lnTo>
                    <a:pt x="64462" y="3162071"/>
                  </a:lnTo>
                  <a:lnTo>
                    <a:pt x="94451" y="3191904"/>
                  </a:lnTo>
                  <a:lnTo>
                    <a:pt x="128783" y="3219130"/>
                  </a:lnTo>
                  <a:lnTo>
                    <a:pt x="166720" y="3244224"/>
                  </a:lnTo>
                  <a:lnTo>
                    <a:pt x="207523" y="3267657"/>
                  </a:lnTo>
                  <a:lnTo>
                    <a:pt x="250453" y="3289904"/>
                  </a:lnTo>
                  <a:lnTo>
                    <a:pt x="294772" y="3311436"/>
                  </a:lnTo>
                  <a:lnTo>
                    <a:pt x="339742" y="3332727"/>
                  </a:lnTo>
                  <a:lnTo>
                    <a:pt x="384624" y="3354249"/>
                  </a:lnTo>
                  <a:lnTo>
                    <a:pt x="428680" y="3376476"/>
                  </a:lnTo>
                  <a:lnTo>
                    <a:pt x="471171" y="3399881"/>
                  </a:lnTo>
                  <a:lnTo>
                    <a:pt x="511359" y="3424936"/>
                  </a:lnTo>
                  <a:lnTo>
                    <a:pt x="548505" y="3452114"/>
                  </a:lnTo>
                  <a:lnTo>
                    <a:pt x="581872" y="3481889"/>
                  </a:lnTo>
                  <a:lnTo>
                    <a:pt x="611647" y="3515254"/>
                  </a:lnTo>
                  <a:lnTo>
                    <a:pt x="638825" y="3552399"/>
                  </a:lnTo>
                  <a:lnTo>
                    <a:pt x="663880" y="3592586"/>
                  </a:lnTo>
                  <a:lnTo>
                    <a:pt x="687285" y="3635076"/>
                  </a:lnTo>
                  <a:lnTo>
                    <a:pt x="709512" y="3679131"/>
                  </a:lnTo>
                  <a:lnTo>
                    <a:pt x="731034" y="3724013"/>
                  </a:lnTo>
                  <a:lnTo>
                    <a:pt x="752325" y="3768982"/>
                  </a:lnTo>
                  <a:lnTo>
                    <a:pt x="773857" y="3813300"/>
                  </a:lnTo>
                  <a:lnTo>
                    <a:pt x="796104" y="3856228"/>
                  </a:lnTo>
                  <a:lnTo>
                    <a:pt x="819537" y="3897029"/>
                  </a:lnTo>
                  <a:lnTo>
                    <a:pt x="844631" y="3934963"/>
                  </a:lnTo>
                  <a:lnTo>
                    <a:pt x="871857" y="3969293"/>
                  </a:lnTo>
                  <a:lnTo>
                    <a:pt x="901690" y="3999278"/>
                  </a:lnTo>
                  <a:lnTo>
                    <a:pt x="934601" y="4024182"/>
                  </a:lnTo>
                  <a:lnTo>
                    <a:pt x="971064" y="4043264"/>
                  </a:lnTo>
                  <a:lnTo>
                    <a:pt x="1015613" y="4056978"/>
                  </a:lnTo>
                  <a:lnTo>
                    <a:pt x="1061886" y="4062684"/>
                  </a:lnTo>
                  <a:lnTo>
                    <a:pt x="1109622" y="4061528"/>
                  </a:lnTo>
                  <a:lnTo>
                    <a:pt x="1158564" y="4054653"/>
                  </a:lnTo>
                  <a:lnTo>
                    <a:pt x="1208451" y="4043201"/>
                  </a:lnTo>
                  <a:lnTo>
                    <a:pt x="1259023" y="4028317"/>
                  </a:lnTo>
                  <a:lnTo>
                    <a:pt x="1310022" y="4011144"/>
                  </a:lnTo>
                  <a:lnTo>
                    <a:pt x="1409711" y="3975415"/>
                  </a:lnTo>
                  <a:lnTo>
                    <a:pt x="1457930" y="3958983"/>
                  </a:lnTo>
                  <a:lnTo>
                    <a:pt x="1505623" y="3944511"/>
                  </a:lnTo>
                  <a:lnTo>
                    <a:pt x="1552568" y="3932975"/>
                  </a:lnTo>
                  <a:lnTo>
                    <a:pt x="1598543" y="3925355"/>
                  </a:lnTo>
                  <a:lnTo>
                    <a:pt x="1643327" y="3922629"/>
                  </a:lnTo>
                  <a:lnTo>
                    <a:pt x="1686386" y="3925259"/>
                  </a:lnTo>
                  <a:lnTo>
                    <a:pt x="1730540" y="3932453"/>
                  </a:lnTo>
                  <a:lnTo>
                    <a:pt x="1775594" y="3943342"/>
                  </a:lnTo>
                  <a:lnTo>
                    <a:pt x="1821353" y="3957052"/>
                  </a:lnTo>
                  <a:lnTo>
                    <a:pt x="1867620" y="3972713"/>
                  </a:lnTo>
                  <a:lnTo>
                    <a:pt x="1960900" y="4006402"/>
                  </a:lnTo>
                  <a:lnTo>
                    <a:pt x="2007521" y="4022686"/>
                  </a:lnTo>
                  <a:lnTo>
                    <a:pt x="2053871" y="4037436"/>
                  </a:lnTo>
                  <a:lnTo>
                    <a:pt x="2099752" y="4049779"/>
                  </a:lnTo>
                  <a:lnTo>
                    <a:pt x="2144971" y="4058845"/>
                  </a:lnTo>
                  <a:lnTo>
                    <a:pt x="2189331" y="4063760"/>
                  </a:lnTo>
                  <a:lnTo>
                    <a:pt x="2232637" y="4063656"/>
                  </a:lnTo>
                  <a:lnTo>
                    <a:pt x="2274694" y="4057659"/>
                  </a:lnTo>
                  <a:lnTo>
                    <a:pt x="2315306" y="4044898"/>
                  </a:lnTo>
                  <a:lnTo>
                    <a:pt x="2351813" y="4025875"/>
                  </a:lnTo>
                  <a:lnTo>
                    <a:pt x="2384771" y="4001027"/>
                  </a:lnTo>
                  <a:lnTo>
                    <a:pt x="2414652" y="3971091"/>
                  </a:lnTo>
                  <a:lnTo>
                    <a:pt x="2441929" y="3936807"/>
                  </a:lnTo>
                  <a:lnTo>
                    <a:pt x="2467072" y="3898914"/>
                  </a:lnTo>
                  <a:lnTo>
                    <a:pt x="2490555" y="3858149"/>
                  </a:lnTo>
                  <a:lnTo>
                    <a:pt x="2512849" y="3815251"/>
                  </a:lnTo>
                  <a:lnTo>
                    <a:pt x="2534426" y="3770961"/>
                  </a:lnTo>
                  <a:lnTo>
                    <a:pt x="2555758" y="3726015"/>
                  </a:lnTo>
                  <a:lnTo>
                    <a:pt x="2577318" y="3681152"/>
                  </a:lnTo>
                  <a:lnTo>
                    <a:pt x="2599577" y="3637113"/>
                  </a:lnTo>
                  <a:lnTo>
                    <a:pt x="2623006" y="3594634"/>
                  </a:lnTo>
                  <a:lnTo>
                    <a:pt x="2648079" y="3554455"/>
                  </a:lnTo>
                  <a:lnTo>
                    <a:pt x="2675268" y="3517315"/>
                  </a:lnTo>
                  <a:lnTo>
                    <a:pt x="2705043" y="3483952"/>
                  </a:lnTo>
                  <a:lnTo>
                    <a:pt x="2738404" y="3454173"/>
                  </a:lnTo>
                  <a:lnTo>
                    <a:pt x="2775543" y="3426982"/>
                  </a:lnTo>
                  <a:lnTo>
                    <a:pt x="2815721" y="3401907"/>
                  </a:lnTo>
                  <a:lnTo>
                    <a:pt x="2858199" y="3378476"/>
                  </a:lnTo>
                  <a:lnTo>
                    <a:pt x="2902239" y="3356217"/>
                  </a:lnTo>
                  <a:lnTo>
                    <a:pt x="2947101" y="3334658"/>
                  </a:lnTo>
                  <a:lnTo>
                    <a:pt x="2992047" y="3313326"/>
                  </a:lnTo>
                  <a:lnTo>
                    <a:pt x="3036338" y="3291750"/>
                  </a:lnTo>
                  <a:lnTo>
                    <a:pt x="3079235" y="3269458"/>
                  </a:lnTo>
                  <a:lnTo>
                    <a:pt x="3119999" y="3245976"/>
                  </a:lnTo>
                  <a:lnTo>
                    <a:pt x="3157893" y="3220834"/>
                  </a:lnTo>
                  <a:lnTo>
                    <a:pt x="3192176" y="3193559"/>
                  </a:lnTo>
                  <a:lnTo>
                    <a:pt x="3222111" y="3163679"/>
                  </a:lnTo>
                  <a:lnTo>
                    <a:pt x="3246958" y="3130721"/>
                  </a:lnTo>
                  <a:lnTo>
                    <a:pt x="3265979" y="3094215"/>
                  </a:lnTo>
                  <a:lnTo>
                    <a:pt x="3278743" y="3053597"/>
                  </a:lnTo>
                  <a:lnTo>
                    <a:pt x="3284744" y="3011535"/>
                  </a:lnTo>
                  <a:lnTo>
                    <a:pt x="3284853" y="2968225"/>
                  </a:lnTo>
                  <a:lnTo>
                    <a:pt x="3279940" y="2923862"/>
                  </a:lnTo>
                  <a:lnTo>
                    <a:pt x="3270878" y="2878642"/>
                  </a:lnTo>
                  <a:lnTo>
                    <a:pt x="3258537" y="2832759"/>
                  </a:lnTo>
                  <a:lnTo>
                    <a:pt x="3243790" y="2786408"/>
                  </a:lnTo>
                  <a:lnTo>
                    <a:pt x="3227507" y="2739786"/>
                  </a:lnTo>
                  <a:lnTo>
                    <a:pt x="3193822" y="2646506"/>
                  </a:lnTo>
                  <a:lnTo>
                    <a:pt x="3178162" y="2600239"/>
                  </a:lnTo>
                  <a:lnTo>
                    <a:pt x="3164453" y="2554481"/>
                  </a:lnTo>
                  <a:lnTo>
                    <a:pt x="3153565" y="2509428"/>
                  </a:lnTo>
                  <a:lnTo>
                    <a:pt x="3146371" y="2465274"/>
                  </a:lnTo>
                  <a:lnTo>
                    <a:pt x="3143742" y="2422214"/>
                  </a:lnTo>
                  <a:lnTo>
                    <a:pt x="3146257" y="2379180"/>
                  </a:lnTo>
                  <a:lnTo>
                    <a:pt x="3153337" y="2335036"/>
                  </a:lnTo>
                  <a:lnTo>
                    <a:pt x="3164109" y="2289979"/>
                  </a:lnTo>
                  <a:lnTo>
                    <a:pt x="3177704" y="2244207"/>
                  </a:lnTo>
                  <a:lnTo>
                    <a:pt x="3193249" y="2197917"/>
                  </a:lnTo>
                  <a:lnTo>
                    <a:pt x="3226708" y="2104573"/>
                  </a:lnTo>
                  <a:lnTo>
                    <a:pt x="3242880" y="2057914"/>
                  </a:lnTo>
                  <a:lnTo>
                    <a:pt x="3257519" y="2011526"/>
                  </a:lnTo>
                  <a:lnTo>
                    <a:pt x="3269754" y="1965607"/>
                  </a:lnTo>
                  <a:lnTo>
                    <a:pt x="3278715" y="1920354"/>
                  </a:lnTo>
                  <a:lnTo>
                    <a:pt x="3283529" y="1875965"/>
                  </a:lnTo>
                  <a:lnTo>
                    <a:pt x="3283327" y="1832636"/>
                  </a:lnTo>
                  <a:lnTo>
                    <a:pt x="3277236" y="1790566"/>
                  </a:lnTo>
                  <a:lnTo>
                    <a:pt x="3264387" y="1749952"/>
                  </a:lnTo>
                  <a:lnTo>
                    <a:pt x="3245299" y="1713493"/>
                  </a:lnTo>
                  <a:lnTo>
                    <a:pt x="3220390" y="1680585"/>
                  </a:lnTo>
                  <a:lnTo>
                    <a:pt x="3190401" y="1650755"/>
                  </a:lnTo>
                  <a:lnTo>
                    <a:pt x="3156069" y="1623531"/>
                  </a:lnTo>
                  <a:lnTo>
                    <a:pt x="3118132" y="1598439"/>
                  </a:lnTo>
                  <a:lnTo>
                    <a:pt x="3077330" y="1575006"/>
                  </a:lnTo>
                  <a:lnTo>
                    <a:pt x="3034399" y="1552761"/>
                  </a:lnTo>
                  <a:lnTo>
                    <a:pt x="2990080" y="1531228"/>
                  </a:lnTo>
                  <a:lnTo>
                    <a:pt x="2945110" y="1509937"/>
                  </a:lnTo>
                  <a:lnTo>
                    <a:pt x="2900228" y="1488413"/>
                  </a:lnTo>
                  <a:lnTo>
                    <a:pt x="2856173" y="1466185"/>
                  </a:lnTo>
                  <a:lnTo>
                    <a:pt x="2813681" y="1442778"/>
                  </a:lnTo>
                  <a:lnTo>
                    <a:pt x="2773493" y="1417720"/>
                  </a:lnTo>
                  <a:lnTo>
                    <a:pt x="2736347" y="1390538"/>
                  </a:lnTo>
                  <a:lnTo>
                    <a:pt x="2702980" y="1360760"/>
                  </a:lnTo>
                  <a:lnTo>
                    <a:pt x="2683204" y="1325247"/>
                  </a:lnTo>
                  <a:lnTo>
                    <a:pt x="2675015" y="1283226"/>
                  </a:lnTo>
                  <a:lnTo>
                    <a:pt x="2673882" y="1262888"/>
                  </a:lnTo>
                  <a:lnTo>
                    <a:pt x="2678003" y="1221996"/>
                  </a:lnTo>
                  <a:lnTo>
                    <a:pt x="2689339" y="1179436"/>
                  </a:lnTo>
                  <a:lnTo>
                    <a:pt x="2706187" y="1135582"/>
                  </a:lnTo>
                  <a:lnTo>
                    <a:pt x="2726847" y="1090809"/>
                  </a:lnTo>
                  <a:lnTo>
                    <a:pt x="2749617" y="1045491"/>
                  </a:lnTo>
                  <a:lnTo>
                    <a:pt x="2772796" y="1000001"/>
                  </a:lnTo>
                  <a:lnTo>
                    <a:pt x="2794683" y="954715"/>
                  </a:lnTo>
                  <a:lnTo>
                    <a:pt x="2813577" y="910006"/>
                  </a:lnTo>
                  <a:lnTo>
                    <a:pt x="2827777" y="866250"/>
                  </a:lnTo>
                  <a:lnTo>
                    <a:pt x="2835580" y="823819"/>
                  </a:lnTo>
                  <a:lnTo>
                    <a:pt x="2835287" y="783089"/>
                  </a:lnTo>
                  <a:lnTo>
                    <a:pt x="2825196" y="744433"/>
                  </a:lnTo>
                  <a:lnTo>
                    <a:pt x="2805513" y="711211"/>
                  </a:lnTo>
                  <a:lnTo>
                    <a:pt x="2777417" y="683219"/>
                  </a:lnTo>
                  <a:lnTo>
                    <a:pt x="2742352" y="659524"/>
                  </a:lnTo>
                  <a:lnTo>
                    <a:pt x="2701760" y="639192"/>
                  </a:lnTo>
                  <a:lnTo>
                    <a:pt x="2657082" y="621289"/>
                  </a:lnTo>
                  <a:lnTo>
                    <a:pt x="2609762" y="604881"/>
                  </a:lnTo>
                  <a:lnTo>
                    <a:pt x="2561240" y="589035"/>
                  </a:lnTo>
                  <a:lnTo>
                    <a:pt x="2512960" y="572817"/>
                  </a:lnTo>
                  <a:lnTo>
                    <a:pt x="2466363" y="555293"/>
                  </a:lnTo>
                  <a:lnTo>
                    <a:pt x="2422892" y="535530"/>
                  </a:lnTo>
                  <a:lnTo>
                    <a:pt x="2383989" y="512594"/>
                  </a:lnTo>
                  <a:lnTo>
                    <a:pt x="2351096" y="485551"/>
                  </a:lnTo>
                  <a:lnTo>
                    <a:pt x="2324055" y="452660"/>
                  </a:lnTo>
                  <a:lnTo>
                    <a:pt x="2301122" y="413757"/>
                  </a:lnTo>
                  <a:lnTo>
                    <a:pt x="2281361" y="370286"/>
                  </a:lnTo>
                  <a:lnTo>
                    <a:pt x="2263839" y="323689"/>
                  </a:lnTo>
                  <a:lnTo>
                    <a:pt x="2247622" y="275407"/>
                  </a:lnTo>
                  <a:lnTo>
                    <a:pt x="2231776" y="226885"/>
                  </a:lnTo>
                  <a:lnTo>
                    <a:pt x="2215368" y="179563"/>
                  </a:lnTo>
                  <a:lnTo>
                    <a:pt x="2197463" y="134884"/>
                  </a:lnTo>
                  <a:lnTo>
                    <a:pt x="2177128" y="94291"/>
                  </a:lnTo>
                  <a:lnTo>
                    <a:pt x="2153429" y="59226"/>
                  </a:lnTo>
                  <a:lnTo>
                    <a:pt x="2125432" y="31132"/>
                  </a:lnTo>
                  <a:lnTo>
                    <a:pt x="2092203" y="11450"/>
                  </a:lnTo>
                  <a:lnTo>
                    <a:pt x="2048498" y="823"/>
                  </a:lnTo>
                  <a:lnTo>
                    <a:pt x="2002219" y="2357"/>
                  </a:lnTo>
                  <a:lnTo>
                    <a:pt x="1953903" y="13619"/>
                  </a:lnTo>
                  <a:lnTo>
                    <a:pt x="1904087" y="32176"/>
                  </a:lnTo>
                  <a:lnTo>
                    <a:pt x="1853306" y="55597"/>
                  </a:lnTo>
                  <a:lnTo>
                    <a:pt x="1754522" y="105544"/>
                  </a:lnTo>
                  <a:lnTo>
                    <a:pt x="1707467" y="127685"/>
                  </a:lnTo>
                  <a:lnTo>
                    <a:pt x="1661365" y="145910"/>
                  </a:lnTo>
                  <a:lnTo>
                    <a:pt x="1616648" y="158261"/>
                  </a:lnTo>
                  <a:lnTo>
                    <a:pt x="1573748" y="162775"/>
                  </a:lnTo>
                  <a:lnTo>
                    <a:pt x="1532839" y="158545"/>
                  </a:lnTo>
                  <a:lnTo>
                    <a:pt x="1490284" y="147099"/>
                  </a:lnTo>
                  <a:lnTo>
                    <a:pt x="1446453" y="130139"/>
                  </a:lnTo>
                  <a:lnTo>
                    <a:pt x="1401716" y="109368"/>
                  </a:lnTo>
                  <a:lnTo>
                    <a:pt x="1356444" y="86486"/>
                  </a:lnTo>
                  <a:lnTo>
                    <a:pt x="1311007" y="63197"/>
                  </a:lnTo>
                  <a:lnTo>
                    <a:pt x="1265775" y="41202"/>
                  </a:lnTo>
                  <a:lnTo>
                    <a:pt x="1221118" y="22202"/>
                  </a:lnTo>
                  <a:lnTo>
                    <a:pt x="1177406" y="7901"/>
                  </a:lnTo>
                  <a:lnTo>
                    <a:pt x="1135011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58131" y="6099326"/>
              <a:ext cx="3284854" cy="4064000"/>
            </a:xfrm>
            <a:custGeom>
              <a:avLst/>
              <a:gdLst/>
              <a:ahLst/>
              <a:cxnLst/>
              <a:rect l="l" t="t" r="r" b="b"/>
              <a:pathLst>
                <a:path w="3284854" h="4064000">
                  <a:moveTo>
                    <a:pt x="1135011" y="0"/>
                  </a:moveTo>
                  <a:lnTo>
                    <a:pt x="1094301" y="200"/>
                  </a:lnTo>
                  <a:lnTo>
                    <a:pt x="1055648" y="10204"/>
                  </a:lnTo>
                  <a:lnTo>
                    <a:pt x="1022381" y="29834"/>
                  </a:lnTo>
                  <a:lnTo>
                    <a:pt x="994340" y="57882"/>
                  </a:lnTo>
                  <a:lnTo>
                    <a:pt x="970592" y="92906"/>
                  </a:lnTo>
                  <a:lnTo>
                    <a:pt x="950206" y="133464"/>
                  </a:lnTo>
                  <a:lnTo>
                    <a:pt x="932248" y="178113"/>
                  </a:lnTo>
                  <a:lnTo>
                    <a:pt x="915788" y="225409"/>
                  </a:lnTo>
                  <a:lnTo>
                    <a:pt x="899894" y="273912"/>
                  </a:lnTo>
                  <a:lnTo>
                    <a:pt x="883633" y="322177"/>
                  </a:lnTo>
                  <a:lnTo>
                    <a:pt x="866074" y="368762"/>
                  </a:lnTo>
                  <a:lnTo>
                    <a:pt x="846284" y="412224"/>
                  </a:lnTo>
                  <a:lnTo>
                    <a:pt x="823331" y="451122"/>
                  </a:lnTo>
                  <a:lnTo>
                    <a:pt x="796284" y="484012"/>
                  </a:lnTo>
                  <a:lnTo>
                    <a:pt x="763401" y="511056"/>
                  </a:lnTo>
                  <a:lnTo>
                    <a:pt x="724509" y="534005"/>
                  </a:lnTo>
                  <a:lnTo>
                    <a:pt x="681050" y="553792"/>
                  </a:lnTo>
                  <a:lnTo>
                    <a:pt x="634467" y="571348"/>
                  </a:lnTo>
                  <a:lnTo>
                    <a:pt x="586204" y="587607"/>
                  </a:lnTo>
                  <a:lnTo>
                    <a:pt x="537703" y="603499"/>
                  </a:lnTo>
                  <a:lnTo>
                    <a:pt x="490408" y="619957"/>
                  </a:lnTo>
                  <a:lnTo>
                    <a:pt x="445761" y="637913"/>
                  </a:lnTo>
                  <a:lnTo>
                    <a:pt x="405206" y="658300"/>
                  </a:lnTo>
                  <a:lnTo>
                    <a:pt x="370185" y="682050"/>
                  </a:lnTo>
                  <a:lnTo>
                    <a:pt x="342141" y="710094"/>
                  </a:lnTo>
                  <a:lnTo>
                    <a:pt x="322519" y="743365"/>
                  </a:lnTo>
                  <a:lnTo>
                    <a:pt x="312507" y="782016"/>
                  </a:lnTo>
                  <a:lnTo>
                    <a:pt x="312302" y="822724"/>
                  </a:lnTo>
                  <a:lnTo>
                    <a:pt x="320199" y="865119"/>
                  </a:lnTo>
                  <a:lnTo>
                    <a:pt x="334497" y="908830"/>
                  </a:lnTo>
                  <a:lnTo>
                    <a:pt x="353494" y="953488"/>
                  </a:lnTo>
                  <a:lnTo>
                    <a:pt x="375488" y="998721"/>
                  </a:lnTo>
                  <a:lnTo>
                    <a:pt x="398776" y="1044160"/>
                  </a:lnTo>
                  <a:lnTo>
                    <a:pt x="421657" y="1089434"/>
                  </a:lnTo>
                  <a:lnTo>
                    <a:pt x="442428" y="1134173"/>
                  </a:lnTo>
                  <a:lnTo>
                    <a:pt x="459386" y="1178006"/>
                  </a:lnTo>
                  <a:lnTo>
                    <a:pt x="470831" y="1220563"/>
                  </a:lnTo>
                  <a:lnTo>
                    <a:pt x="475058" y="1261475"/>
                  </a:lnTo>
                  <a:lnTo>
                    <a:pt x="470970" y="1302188"/>
                  </a:lnTo>
                  <a:lnTo>
                    <a:pt x="459722" y="1344557"/>
                  </a:lnTo>
                  <a:lnTo>
                    <a:pt x="442996" y="1388211"/>
                  </a:lnTo>
                  <a:lnTo>
                    <a:pt x="422470" y="1432781"/>
                  </a:lnTo>
                  <a:lnTo>
                    <a:pt x="399825" y="1477897"/>
                  </a:lnTo>
                  <a:lnTo>
                    <a:pt x="353449" y="1500507"/>
                  </a:lnTo>
                  <a:lnTo>
                    <a:pt x="306706" y="1522694"/>
                  </a:lnTo>
                  <a:lnTo>
                    <a:pt x="260423" y="1544986"/>
                  </a:lnTo>
                  <a:lnTo>
                    <a:pt x="215428" y="1567914"/>
                  </a:lnTo>
                  <a:lnTo>
                    <a:pt x="172549" y="1592007"/>
                  </a:lnTo>
                  <a:lnTo>
                    <a:pt x="132615" y="1617792"/>
                  </a:lnTo>
                  <a:lnTo>
                    <a:pt x="96452" y="1645799"/>
                  </a:lnTo>
                  <a:lnTo>
                    <a:pt x="64888" y="1676558"/>
                  </a:lnTo>
                  <a:lnTo>
                    <a:pt x="38753" y="1710596"/>
                  </a:lnTo>
                  <a:lnTo>
                    <a:pt x="18873" y="1748444"/>
                  </a:lnTo>
                  <a:lnTo>
                    <a:pt x="6109" y="1789060"/>
                  </a:lnTo>
                  <a:lnTo>
                    <a:pt x="108" y="1831121"/>
                  </a:lnTo>
                  <a:lnTo>
                    <a:pt x="0" y="1874430"/>
                  </a:lnTo>
                  <a:lnTo>
                    <a:pt x="4912" y="1918792"/>
                  </a:lnTo>
                  <a:lnTo>
                    <a:pt x="13975" y="1964012"/>
                  </a:lnTo>
                  <a:lnTo>
                    <a:pt x="26315" y="2009895"/>
                  </a:lnTo>
                  <a:lnTo>
                    <a:pt x="41062" y="2056246"/>
                  </a:lnTo>
                  <a:lnTo>
                    <a:pt x="57345" y="2102868"/>
                  </a:lnTo>
                  <a:lnTo>
                    <a:pt x="91030" y="2196147"/>
                  </a:lnTo>
                  <a:lnTo>
                    <a:pt x="106690" y="2242414"/>
                  </a:lnTo>
                  <a:lnTo>
                    <a:pt x="120399" y="2288171"/>
                  </a:lnTo>
                  <a:lnTo>
                    <a:pt x="131287" y="2333224"/>
                  </a:lnTo>
                  <a:lnTo>
                    <a:pt x="138481" y="2377377"/>
                  </a:lnTo>
                  <a:lnTo>
                    <a:pt x="141111" y="2420434"/>
                  </a:lnTo>
                  <a:lnTo>
                    <a:pt x="138595" y="2463470"/>
                  </a:lnTo>
                  <a:lnTo>
                    <a:pt x="131515" y="2507616"/>
                  </a:lnTo>
                  <a:lnTo>
                    <a:pt x="120743" y="2552673"/>
                  </a:lnTo>
                  <a:lnTo>
                    <a:pt x="107149" y="2598446"/>
                  </a:lnTo>
                  <a:lnTo>
                    <a:pt x="91603" y="2644736"/>
                  </a:lnTo>
                  <a:lnTo>
                    <a:pt x="58144" y="2738079"/>
                  </a:lnTo>
                  <a:lnTo>
                    <a:pt x="41972" y="2784738"/>
                  </a:lnTo>
                  <a:lnTo>
                    <a:pt x="27333" y="2831126"/>
                  </a:lnTo>
                  <a:lnTo>
                    <a:pt x="15098" y="2877044"/>
                  </a:lnTo>
                  <a:lnTo>
                    <a:pt x="6137" y="2922296"/>
                  </a:lnTo>
                  <a:lnTo>
                    <a:pt x="1323" y="2966685"/>
                  </a:lnTo>
                  <a:lnTo>
                    <a:pt x="1526" y="3010013"/>
                  </a:lnTo>
                  <a:lnTo>
                    <a:pt x="7616" y="3052082"/>
                  </a:lnTo>
                  <a:lnTo>
                    <a:pt x="20465" y="3092696"/>
                  </a:lnTo>
                  <a:lnTo>
                    <a:pt x="39553" y="3129160"/>
                  </a:lnTo>
                  <a:lnTo>
                    <a:pt x="64462" y="3162071"/>
                  </a:lnTo>
                  <a:lnTo>
                    <a:pt x="94451" y="3191904"/>
                  </a:lnTo>
                  <a:lnTo>
                    <a:pt x="128783" y="3219130"/>
                  </a:lnTo>
                  <a:lnTo>
                    <a:pt x="166720" y="3244224"/>
                  </a:lnTo>
                  <a:lnTo>
                    <a:pt x="207523" y="3267657"/>
                  </a:lnTo>
                  <a:lnTo>
                    <a:pt x="250453" y="3289904"/>
                  </a:lnTo>
                  <a:lnTo>
                    <a:pt x="294772" y="3311436"/>
                  </a:lnTo>
                  <a:lnTo>
                    <a:pt x="339742" y="3332727"/>
                  </a:lnTo>
                  <a:lnTo>
                    <a:pt x="384624" y="3354249"/>
                  </a:lnTo>
                  <a:lnTo>
                    <a:pt x="428680" y="3376476"/>
                  </a:lnTo>
                  <a:lnTo>
                    <a:pt x="471171" y="3399881"/>
                  </a:lnTo>
                  <a:lnTo>
                    <a:pt x="511359" y="3424936"/>
                  </a:lnTo>
                  <a:lnTo>
                    <a:pt x="548505" y="3452114"/>
                  </a:lnTo>
                  <a:lnTo>
                    <a:pt x="581872" y="3481889"/>
                  </a:lnTo>
                  <a:lnTo>
                    <a:pt x="611647" y="3515254"/>
                  </a:lnTo>
                  <a:lnTo>
                    <a:pt x="638825" y="3552399"/>
                  </a:lnTo>
                  <a:lnTo>
                    <a:pt x="663880" y="3592586"/>
                  </a:lnTo>
                  <a:lnTo>
                    <a:pt x="687285" y="3635076"/>
                  </a:lnTo>
                  <a:lnTo>
                    <a:pt x="709512" y="3679131"/>
                  </a:lnTo>
                  <a:lnTo>
                    <a:pt x="731034" y="3724013"/>
                  </a:lnTo>
                  <a:lnTo>
                    <a:pt x="752325" y="3768982"/>
                  </a:lnTo>
                  <a:lnTo>
                    <a:pt x="773857" y="3813300"/>
                  </a:lnTo>
                  <a:lnTo>
                    <a:pt x="796104" y="3856228"/>
                  </a:lnTo>
                  <a:lnTo>
                    <a:pt x="819537" y="3897029"/>
                  </a:lnTo>
                  <a:lnTo>
                    <a:pt x="844631" y="3934963"/>
                  </a:lnTo>
                  <a:lnTo>
                    <a:pt x="871857" y="3969293"/>
                  </a:lnTo>
                  <a:lnTo>
                    <a:pt x="901690" y="3999278"/>
                  </a:lnTo>
                  <a:lnTo>
                    <a:pt x="934601" y="4024182"/>
                  </a:lnTo>
                  <a:lnTo>
                    <a:pt x="971064" y="4043264"/>
                  </a:lnTo>
                  <a:lnTo>
                    <a:pt x="1015613" y="4056978"/>
                  </a:lnTo>
                  <a:lnTo>
                    <a:pt x="1061886" y="4062684"/>
                  </a:lnTo>
                  <a:lnTo>
                    <a:pt x="1109622" y="4061528"/>
                  </a:lnTo>
                  <a:lnTo>
                    <a:pt x="1158564" y="4054653"/>
                  </a:lnTo>
                  <a:lnTo>
                    <a:pt x="1208451" y="4043201"/>
                  </a:lnTo>
                  <a:lnTo>
                    <a:pt x="1259023" y="4028317"/>
                  </a:lnTo>
                  <a:lnTo>
                    <a:pt x="1310022" y="4011144"/>
                  </a:lnTo>
                  <a:lnTo>
                    <a:pt x="1409711" y="3975415"/>
                  </a:lnTo>
                  <a:lnTo>
                    <a:pt x="1457930" y="3958983"/>
                  </a:lnTo>
                  <a:lnTo>
                    <a:pt x="1505623" y="3944511"/>
                  </a:lnTo>
                  <a:lnTo>
                    <a:pt x="1552568" y="3932975"/>
                  </a:lnTo>
                  <a:lnTo>
                    <a:pt x="1598543" y="3925355"/>
                  </a:lnTo>
                  <a:lnTo>
                    <a:pt x="1643327" y="3922629"/>
                  </a:lnTo>
                  <a:lnTo>
                    <a:pt x="1686386" y="3925259"/>
                  </a:lnTo>
                  <a:lnTo>
                    <a:pt x="1730540" y="3932453"/>
                  </a:lnTo>
                  <a:lnTo>
                    <a:pt x="1775594" y="3943342"/>
                  </a:lnTo>
                  <a:lnTo>
                    <a:pt x="1821353" y="3957052"/>
                  </a:lnTo>
                  <a:lnTo>
                    <a:pt x="1867620" y="3972713"/>
                  </a:lnTo>
                  <a:lnTo>
                    <a:pt x="1960900" y="4006402"/>
                  </a:lnTo>
                  <a:lnTo>
                    <a:pt x="2007521" y="4022686"/>
                  </a:lnTo>
                  <a:lnTo>
                    <a:pt x="2053871" y="4037436"/>
                  </a:lnTo>
                  <a:lnTo>
                    <a:pt x="2099752" y="4049779"/>
                  </a:lnTo>
                  <a:lnTo>
                    <a:pt x="2144971" y="4058845"/>
                  </a:lnTo>
                  <a:lnTo>
                    <a:pt x="2189331" y="4063760"/>
                  </a:lnTo>
                  <a:lnTo>
                    <a:pt x="2232637" y="4063656"/>
                  </a:lnTo>
                  <a:lnTo>
                    <a:pt x="2274694" y="4057659"/>
                  </a:lnTo>
                  <a:lnTo>
                    <a:pt x="2315306" y="4044898"/>
                  </a:lnTo>
                  <a:lnTo>
                    <a:pt x="2351813" y="4025875"/>
                  </a:lnTo>
                  <a:lnTo>
                    <a:pt x="2384771" y="4001027"/>
                  </a:lnTo>
                  <a:lnTo>
                    <a:pt x="2414652" y="3971091"/>
                  </a:lnTo>
                  <a:lnTo>
                    <a:pt x="2441929" y="3936807"/>
                  </a:lnTo>
                  <a:lnTo>
                    <a:pt x="2467072" y="3898914"/>
                  </a:lnTo>
                  <a:lnTo>
                    <a:pt x="2490555" y="3858149"/>
                  </a:lnTo>
                  <a:lnTo>
                    <a:pt x="2512849" y="3815251"/>
                  </a:lnTo>
                  <a:lnTo>
                    <a:pt x="2534426" y="3770961"/>
                  </a:lnTo>
                  <a:lnTo>
                    <a:pt x="2555758" y="3726015"/>
                  </a:lnTo>
                  <a:lnTo>
                    <a:pt x="2577318" y="3681152"/>
                  </a:lnTo>
                  <a:lnTo>
                    <a:pt x="2599577" y="3637113"/>
                  </a:lnTo>
                  <a:lnTo>
                    <a:pt x="2623006" y="3594634"/>
                  </a:lnTo>
                  <a:lnTo>
                    <a:pt x="2648079" y="3554455"/>
                  </a:lnTo>
                  <a:lnTo>
                    <a:pt x="2675268" y="3517315"/>
                  </a:lnTo>
                  <a:lnTo>
                    <a:pt x="2705043" y="3483952"/>
                  </a:lnTo>
                  <a:lnTo>
                    <a:pt x="2738404" y="3454173"/>
                  </a:lnTo>
                  <a:lnTo>
                    <a:pt x="2775543" y="3426982"/>
                  </a:lnTo>
                  <a:lnTo>
                    <a:pt x="2815721" y="3401907"/>
                  </a:lnTo>
                  <a:lnTo>
                    <a:pt x="2858199" y="3378476"/>
                  </a:lnTo>
                  <a:lnTo>
                    <a:pt x="2902239" y="3356217"/>
                  </a:lnTo>
                  <a:lnTo>
                    <a:pt x="2947101" y="3334658"/>
                  </a:lnTo>
                  <a:lnTo>
                    <a:pt x="2992047" y="3313326"/>
                  </a:lnTo>
                  <a:lnTo>
                    <a:pt x="3036338" y="3291750"/>
                  </a:lnTo>
                  <a:lnTo>
                    <a:pt x="3079235" y="3269458"/>
                  </a:lnTo>
                  <a:lnTo>
                    <a:pt x="3119999" y="3245976"/>
                  </a:lnTo>
                  <a:lnTo>
                    <a:pt x="3157893" y="3220834"/>
                  </a:lnTo>
                  <a:lnTo>
                    <a:pt x="3192176" y="3193559"/>
                  </a:lnTo>
                  <a:lnTo>
                    <a:pt x="3222111" y="3163679"/>
                  </a:lnTo>
                  <a:lnTo>
                    <a:pt x="3246958" y="3130721"/>
                  </a:lnTo>
                  <a:lnTo>
                    <a:pt x="3265979" y="3094215"/>
                  </a:lnTo>
                  <a:lnTo>
                    <a:pt x="3278743" y="3053597"/>
                  </a:lnTo>
                  <a:lnTo>
                    <a:pt x="3284744" y="3011535"/>
                  </a:lnTo>
                  <a:lnTo>
                    <a:pt x="3284853" y="2968225"/>
                  </a:lnTo>
                  <a:lnTo>
                    <a:pt x="3279940" y="2923862"/>
                  </a:lnTo>
                  <a:lnTo>
                    <a:pt x="3270878" y="2878642"/>
                  </a:lnTo>
                  <a:lnTo>
                    <a:pt x="3258537" y="2832759"/>
                  </a:lnTo>
                  <a:lnTo>
                    <a:pt x="3243790" y="2786408"/>
                  </a:lnTo>
                  <a:lnTo>
                    <a:pt x="3227507" y="2739786"/>
                  </a:lnTo>
                  <a:lnTo>
                    <a:pt x="3193822" y="2646506"/>
                  </a:lnTo>
                  <a:lnTo>
                    <a:pt x="3178162" y="2600239"/>
                  </a:lnTo>
                  <a:lnTo>
                    <a:pt x="3164453" y="2554481"/>
                  </a:lnTo>
                  <a:lnTo>
                    <a:pt x="3153565" y="2509428"/>
                  </a:lnTo>
                  <a:lnTo>
                    <a:pt x="3146371" y="2465274"/>
                  </a:lnTo>
                  <a:lnTo>
                    <a:pt x="3143742" y="2422214"/>
                  </a:lnTo>
                  <a:lnTo>
                    <a:pt x="3146257" y="2379180"/>
                  </a:lnTo>
                  <a:lnTo>
                    <a:pt x="3153337" y="2335036"/>
                  </a:lnTo>
                  <a:lnTo>
                    <a:pt x="3164109" y="2289979"/>
                  </a:lnTo>
                  <a:lnTo>
                    <a:pt x="3177704" y="2244207"/>
                  </a:lnTo>
                  <a:lnTo>
                    <a:pt x="3193249" y="2197917"/>
                  </a:lnTo>
                  <a:lnTo>
                    <a:pt x="3226708" y="2104573"/>
                  </a:lnTo>
                  <a:lnTo>
                    <a:pt x="3242880" y="2057914"/>
                  </a:lnTo>
                  <a:lnTo>
                    <a:pt x="3257519" y="2011526"/>
                  </a:lnTo>
                  <a:lnTo>
                    <a:pt x="3269754" y="1965607"/>
                  </a:lnTo>
                  <a:lnTo>
                    <a:pt x="3278715" y="1920354"/>
                  </a:lnTo>
                  <a:lnTo>
                    <a:pt x="3283529" y="1875965"/>
                  </a:lnTo>
                  <a:lnTo>
                    <a:pt x="3283327" y="1832636"/>
                  </a:lnTo>
                  <a:lnTo>
                    <a:pt x="3277236" y="1790566"/>
                  </a:lnTo>
                  <a:lnTo>
                    <a:pt x="3264387" y="1749952"/>
                  </a:lnTo>
                  <a:lnTo>
                    <a:pt x="3245299" y="1713493"/>
                  </a:lnTo>
                  <a:lnTo>
                    <a:pt x="3220390" y="1680585"/>
                  </a:lnTo>
                  <a:lnTo>
                    <a:pt x="3190401" y="1650755"/>
                  </a:lnTo>
                  <a:lnTo>
                    <a:pt x="3156069" y="1623531"/>
                  </a:lnTo>
                  <a:lnTo>
                    <a:pt x="3118132" y="1598439"/>
                  </a:lnTo>
                  <a:lnTo>
                    <a:pt x="3077330" y="1575006"/>
                  </a:lnTo>
                  <a:lnTo>
                    <a:pt x="3034399" y="1552761"/>
                  </a:lnTo>
                  <a:lnTo>
                    <a:pt x="2990080" y="1531228"/>
                  </a:lnTo>
                  <a:lnTo>
                    <a:pt x="2945110" y="1509937"/>
                  </a:lnTo>
                  <a:lnTo>
                    <a:pt x="2900228" y="1488413"/>
                  </a:lnTo>
                  <a:lnTo>
                    <a:pt x="2856173" y="1466185"/>
                  </a:lnTo>
                  <a:lnTo>
                    <a:pt x="2813681" y="1442778"/>
                  </a:lnTo>
                  <a:lnTo>
                    <a:pt x="2773493" y="1417720"/>
                  </a:lnTo>
                  <a:lnTo>
                    <a:pt x="2736347" y="1390538"/>
                  </a:lnTo>
                  <a:lnTo>
                    <a:pt x="2702980" y="1360760"/>
                  </a:lnTo>
                  <a:lnTo>
                    <a:pt x="2683204" y="1325247"/>
                  </a:lnTo>
                  <a:lnTo>
                    <a:pt x="2675015" y="1283226"/>
                  </a:lnTo>
                  <a:lnTo>
                    <a:pt x="2673882" y="1262888"/>
                  </a:lnTo>
                  <a:lnTo>
                    <a:pt x="2678003" y="1221996"/>
                  </a:lnTo>
                  <a:lnTo>
                    <a:pt x="2689339" y="1179436"/>
                  </a:lnTo>
                  <a:lnTo>
                    <a:pt x="2706187" y="1135582"/>
                  </a:lnTo>
                  <a:lnTo>
                    <a:pt x="2726847" y="1090809"/>
                  </a:lnTo>
                  <a:lnTo>
                    <a:pt x="2749617" y="1045491"/>
                  </a:lnTo>
                  <a:lnTo>
                    <a:pt x="2772796" y="1000001"/>
                  </a:lnTo>
                  <a:lnTo>
                    <a:pt x="2794683" y="954715"/>
                  </a:lnTo>
                  <a:lnTo>
                    <a:pt x="2813577" y="910006"/>
                  </a:lnTo>
                  <a:lnTo>
                    <a:pt x="2827777" y="866250"/>
                  </a:lnTo>
                  <a:lnTo>
                    <a:pt x="2835580" y="823819"/>
                  </a:lnTo>
                  <a:lnTo>
                    <a:pt x="2835287" y="783089"/>
                  </a:lnTo>
                  <a:lnTo>
                    <a:pt x="2825196" y="744433"/>
                  </a:lnTo>
                  <a:lnTo>
                    <a:pt x="2805513" y="711211"/>
                  </a:lnTo>
                  <a:lnTo>
                    <a:pt x="2777417" y="683219"/>
                  </a:lnTo>
                  <a:lnTo>
                    <a:pt x="2742352" y="659524"/>
                  </a:lnTo>
                  <a:lnTo>
                    <a:pt x="2701760" y="639192"/>
                  </a:lnTo>
                  <a:lnTo>
                    <a:pt x="2657082" y="621289"/>
                  </a:lnTo>
                  <a:lnTo>
                    <a:pt x="2609762" y="604881"/>
                  </a:lnTo>
                  <a:lnTo>
                    <a:pt x="2561240" y="589035"/>
                  </a:lnTo>
                  <a:lnTo>
                    <a:pt x="2512960" y="572817"/>
                  </a:lnTo>
                  <a:lnTo>
                    <a:pt x="2466363" y="555293"/>
                  </a:lnTo>
                  <a:lnTo>
                    <a:pt x="2422892" y="535530"/>
                  </a:lnTo>
                  <a:lnTo>
                    <a:pt x="2383989" y="512594"/>
                  </a:lnTo>
                  <a:lnTo>
                    <a:pt x="2351096" y="485551"/>
                  </a:lnTo>
                  <a:lnTo>
                    <a:pt x="2324055" y="452660"/>
                  </a:lnTo>
                  <a:lnTo>
                    <a:pt x="2301122" y="413757"/>
                  </a:lnTo>
                  <a:lnTo>
                    <a:pt x="2281361" y="370286"/>
                  </a:lnTo>
                  <a:lnTo>
                    <a:pt x="2263839" y="323689"/>
                  </a:lnTo>
                  <a:lnTo>
                    <a:pt x="2247622" y="275407"/>
                  </a:lnTo>
                  <a:lnTo>
                    <a:pt x="2231776" y="226885"/>
                  </a:lnTo>
                  <a:lnTo>
                    <a:pt x="2215368" y="179563"/>
                  </a:lnTo>
                  <a:lnTo>
                    <a:pt x="2197463" y="134884"/>
                  </a:lnTo>
                  <a:lnTo>
                    <a:pt x="2177128" y="94291"/>
                  </a:lnTo>
                  <a:lnTo>
                    <a:pt x="2153429" y="59226"/>
                  </a:lnTo>
                  <a:lnTo>
                    <a:pt x="2125432" y="31132"/>
                  </a:lnTo>
                  <a:lnTo>
                    <a:pt x="2092203" y="11450"/>
                  </a:lnTo>
                  <a:lnTo>
                    <a:pt x="2048498" y="823"/>
                  </a:lnTo>
                  <a:lnTo>
                    <a:pt x="2002219" y="2357"/>
                  </a:lnTo>
                  <a:lnTo>
                    <a:pt x="1953903" y="13619"/>
                  </a:lnTo>
                  <a:lnTo>
                    <a:pt x="1904087" y="32176"/>
                  </a:lnTo>
                  <a:lnTo>
                    <a:pt x="1853306" y="55597"/>
                  </a:lnTo>
                  <a:lnTo>
                    <a:pt x="1754522" y="105544"/>
                  </a:lnTo>
                  <a:lnTo>
                    <a:pt x="1707467" y="127685"/>
                  </a:lnTo>
                  <a:lnTo>
                    <a:pt x="1661365" y="145910"/>
                  </a:lnTo>
                  <a:lnTo>
                    <a:pt x="1616648" y="158261"/>
                  </a:lnTo>
                  <a:lnTo>
                    <a:pt x="1573748" y="162775"/>
                  </a:lnTo>
                  <a:lnTo>
                    <a:pt x="1532839" y="158545"/>
                  </a:lnTo>
                  <a:lnTo>
                    <a:pt x="1490284" y="147099"/>
                  </a:lnTo>
                  <a:lnTo>
                    <a:pt x="1446453" y="130139"/>
                  </a:lnTo>
                  <a:lnTo>
                    <a:pt x="1401716" y="109368"/>
                  </a:lnTo>
                  <a:lnTo>
                    <a:pt x="1356444" y="86486"/>
                  </a:lnTo>
                  <a:lnTo>
                    <a:pt x="1311007" y="63197"/>
                  </a:lnTo>
                  <a:lnTo>
                    <a:pt x="1265775" y="41202"/>
                  </a:lnTo>
                  <a:lnTo>
                    <a:pt x="1221118" y="22202"/>
                  </a:lnTo>
                  <a:lnTo>
                    <a:pt x="1177406" y="7901"/>
                  </a:lnTo>
                  <a:lnTo>
                    <a:pt x="1135011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27230" y="7651514"/>
              <a:ext cx="1354455" cy="2967355"/>
            </a:xfrm>
            <a:custGeom>
              <a:avLst/>
              <a:gdLst/>
              <a:ahLst/>
              <a:cxnLst/>
              <a:rect l="l" t="t" r="r" b="b"/>
              <a:pathLst>
                <a:path w="1354454" h="2967354">
                  <a:moveTo>
                    <a:pt x="1353845" y="811479"/>
                  </a:moveTo>
                  <a:lnTo>
                    <a:pt x="1336116" y="766813"/>
                  </a:lnTo>
                  <a:lnTo>
                    <a:pt x="1302461" y="732536"/>
                  </a:lnTo>
                  <a:lnTo>
                    <a:pt x="1259751" y="714463"/>
                  </a:lnTo>
                  <a:lnTo>
                    <a:pt x="1213370" y="713714"/>
                  </a:lnTo>
                  <a:lnTo>
                    <a:pt x="1168717" y="731443"/>
                  </a:lnTo>
                  <a:lnTo>
                    <a:pt x="794829" y="974890"/>
                  </a:lnTo>
                  <a:lnTo>
                    <a:pt x="794829" y="120992"/>
                  </a:lnTo>
                  <a:lnTo>
                    <a:pt x="785329" y="73901"/>
                  </a:lnTo>
                  <a:lnTo>
                    <a:pt x="759396" y="35445"/>
                  </a:lnTo>
                  <a:lnTo>
                    <a:pt x="720940" y="9512"/>
                  </a:lnTo>
                  <a:lnTo>
                    <a:pt x="673849" y="0"/>
                  </a:lnTo>
                  <a:lnTo>
                    <a:pt x="626757" y="9512"/>
                  </a:lnTo>
                  <a:lnTo>
                    <a:pt x="588314" y="35445"/>
                  </a:lnTo>
                  <a:lnTo>
                    <a:pt x="562381" y="73901"/>
                  </a:lnTo>
                  <a:lnTo>
                    <a:pt x="552869" y="120992"/>
                  </a:lnTo>
                  <a:lnTo>
                    <a:pt x="552869" y="966647"/>
                  </a:lnTo>
                  <a:lnTo>
                    <a:pt x="185127" y="727202"/>
                  </a:lnTo>
                  <a:lnTo>
                    <a:pt x="140474" y="709472"/>
                  </a:lnTo>
                  <a:lnTo>
                    <a:pt x="94107" y="710222"/>
                  </a:lnTo>
                  <a:lnTo>
                    <a:pt x="51396" y="728294"/>
                  </a:lnTo>
                  <a:lnTo>
                    <a:pt x="17729" y="762571"/>
                  </a:lnTo>
                  <a:lnTo>
                    <a:pt x="0" y="807224"/>
                  </a:lnTo>
                  <a:lnTo>
                    <a:pt x="736" y="853605"/>
                  </a:lnTo>
                  <a:lnTo>
                    <a:pt x="18821" y="896315"/>
                  </a:lnTo>
                  <a:lnTo>
                    <a:pt x="53098" y="929970"/>
                  </a:lnTo>
                  <a:lnTo>
                    <a:pt x="552869" y="1255382"/>
                  </a:lnTo>
                  <a:lnTo>
                    <a:pt x="552869" y="2846362"/>
                  </a:lnTo>
                  <a:lnTo>
                    <a:pt x="562381" y="2893453"/>
                  </a:lnTo>
                  <a:lnTo>
                    <a:pt x="588314" y="2931909"/>
                  </a:lnTo>
                  <a:lnTo>
                    <a:pt x="626757" y="2957842"/>
                  </a:lnTo>
                  <a:lnTo>
                    <a:pt x="673849" y="2967355"/>
                  </a:lnTo>
                  <a:lnTo>
                    <a:pt x="720940" y="2957842"/>
                  </a:lnTo>
                  <a:lnTo>
                    <a:pt x="759396" y="2931909"/>
                  </a:lnTo>
                  <a:lnTo>
                    <a:pt x="785329" y="2893453"/>
                  </a:lnTo>
                  <a:lnTo>
                    <a:pt x="794829" y="2846362"/>
                  </a:lnTo>
                  <a:lnTo>
                    <a:pt x="794829" y="1263637"/>
                  </a:lnTo>
                  <a:lnTo>
                    <a:pt x="1300746" y="934224"/>
                  </a:lnTo>
                  <a:lnTo>
                    <a:pt x="1335024" y="900569"/>
                  </a:lnTo>
                  <a:lnTo>
                    <a:pt x="1353108" y="857859"/>
                  </a:lnTo>
                  <a:lnTo>
                    <a:pt x="1353845" y="811479"/>
                  </a:lnTo>
                  <a:close/>
                </a:path>
              </a:pathLst>
            </a:custGeom>
            <a:solidFill>
              <a:srgbClr val="6C52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52797" y="6550125"/>
              <a:ext cx="857885" cy="1262380"/>
            </a:xfrm>
            <a:custGeom>
              <a:avLst/>
              <a:gdLst/>
              <a:ahLst/>
              <a:cxnLst/>
              <a:rect l="l" t="t" r="r" b="b"/>
              <a:pathLst>
                <a:path w="857885" h="1262379">
                  <a:moveTo>
                    <a:pt x="857743" y="0"/>
                  </a:moveTo>
                  <a:lnTo>
                    <a:pt x="0" y="0"/>
                  </a:lnTo>
                  <a:lnTo>
                    <a:pt x="0" y="1262348"/>
                  </a:lnTo>
                  <a:lnTo>
                    <a:pt x="857743" y="1262348"/>
                  </a:lnTo>
                  <a:lnTo>
                    <a:pt x="857743" y="0"/>
                  </a:lnTo>
                  <a:close/>
                </a:path>
              </a:pathLst>
            </a:custGeom>
            <a:solidFill>
              <a:srgbClr val="E48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4543" y="6048446"/>
              <a:ext cx="4127500" cy="4515485"/>
            </a:xfrm>
            <a:custGeom>
              <a:avLst/>
              <a:gdLst/>
              <a:ahLst/>
              <a:cxnLst/>
              <a:rect l="l" t="t" r="r" b="b"/>
              <a:pathLst>
                <a:path w="4127500" h="4515484">
                  <a:moveTo>
                    <a:pt x="2063434" y="0"/>
                  </a:moveTo>
                  <a:lnTo>
                    <a:pt x="0" y="1586014"/>
                  </a:lnTo>
                  <a:lnTo>
                    <a:pt x="0" y="4515276"/>
                  </a:lnTo>
                  <a:lnTo>
                    <a:pt x="4126879" y="4515276"/>
                  </a:lnTo>
                  <a:lnTo>
                    <a:pt x="4126879" y="1586014"/>
                  </a:lnTo>
                  <a:lnTo>
                    <a:pt x="2063434" y="0"/>
                  </a:lnTo>
                  <a:close/>
                </a:path>
              </a:pathLst>
            </a:custGeom>
            <a:solidFill>
              <a:srgbClr val="57B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54225" y="8006695"/>
              <a:ext cx="3152140" cy="2557145"/>
            </a:xfrm>
            <a:custGeom>
              <a:avLst/>
              <a:gdLst/>
              <a:ahLst/>
              <a:cxnLst/>
              <a:rect l="l" t="t" r="r" b="b"/>
              <a:pathLst>
                <a:path w="3152140" h="2557145">
                  <a:moveTo>
                    <a:pt x="1359446" y="50876"/>
                  </a:moveTo>
                  <a:lnTo>
                    <a:pt x="1355445" y="31076"/>
                  </a:lnTo>
                  <a:lnTo>
                    <a:pt x="1344536" y="14909"/>
                  </a:lnTo>
                  <a:lnTo>
                    <a:pt x="1328343" y="4000"/>
                  </a:lnTo>
                  <a:lnTo>
                    <a:pt x="1308544" y="0"/>
                  </a:lnTo>
                  <a:lnTo>
                    <a:pt x="50901" y="0"/>
                  </a:lnTo>
                  <a:lnTo>
                    <a:pt x="31076" y="4000"/>
                  </a:lnTo>
                  <a:lnTo>
                    <a:pt x="14909" y="14909"/>
                  </a:lnTo>
                  <a:lnTo>
                    <a:pt x="4000" y="31076"/>
                  </a:lnTo>
                  <a:lnTo>
                    <a:pt x="0" y="50876"/>
                  </a:lnTo>
                  <a:lnTo>
                    <a:pt x="0" y="2557030"/>
                  </a:lnTo>
                  <a:lnTo>
                    <a:pt x="1359446" y="2557030"/>
                  </a:lnTo>
                  <a:lnTo>
                    <a:pt x="1359446" y="50876"/>
                  </a:lnTo>
                  <a:close/>
                </a:path>
                <a:path w="3152140" h="2557145">
                  <a:moveTo>
                    <a:pt x="3151771" y="48463"/>
                  </a:moveTo>
                  <a:lnTo>
                    <a:pt x="3148292" y="31165"/>
                  </a:lnTo>
                  <a:lnTo>
                    <a:pt x="3138767" y="17043"/>
                  </a:lnTo>
                  <a:lnTo>
                    <a:pt x="3124657" y="7518"/>
                  </a:lnTo>
                  <a:lnTo>
                    <a:pt x="3107385" y="4038"/>
                  </a:lnTo>
                  <a:lnTo>
                    <a:pt x="1691119" y="4038"/>
                  </a:lnTo>
                  <a:lnTo>
                    <a:pt x="1673821" y="7518"/>
                  </a:lnTo>
                  <a:lnTo>
                    <a:pt x="1659699" y="17043"/>
                  </a:lnTo>
                  <a:lnTo>
                    <a:pt x="1650187" y="31165"/>
                  </a:lnTo>
                  <a:lnTo>
                    <a:pt x="1646694" y="48463"/>
                  </a:lnTo>
                  <a:lnTo>
                    <a:pt x="1646694" y="1238148"/>
                  </a:lnTo>
                  <a:lnTo>
                    <a:pt x="1650187" y="1255433"/>
                  </a:lnTo>
                  <a:lnTo>
                    <a:pt x="1659699" y="1269555"/>
                  </a:lnTo>
                  <a:lnTo>
                    <a:pt x="1673821" y="1279067"/>
                  </a:lnTo>
                  <a:lnTo>
                    <a:pt x="1691119" y="1282560"/>
                  </a:lnTo>
                  <a:lnTo>
                    <a:pt x="3107385" y="1282560"/>
                  </a:lnTo>
                  <a:lnTo>
                    <a:pt x="3124657" y="1279067"/>
                  </a:lnTo>
                  <a:lnTo>
                    <a:pt x="3138767" y="1269555"/>
                  </a:lnTo>
                  <a:lnTo>
                    <a:pt x="3148292" y="1255433"/>
                  </a:lnTo>
                  <a:lnTo>
                    <a:pt x="3151771" y="1238148"/>
                  </a:lnTo>
                  <a:lnTo>
                    <a:pt x="3151771" y="48463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09990" y="8115941"/>
              <a:ext cx="2891155" cy="2027555"/>
            </a:xfrm>
            <a:custGeom>
              <a:avLst/>
              <a:gdLst/>
              <a:ahLst/>
              <a:cxnLst/>
              <a:rect l="l" t="t" r="r" b="b"/>
              <a:pathLst>
                <a:path w="2891154" h="2027554">
                  <a:moveTo>
                    <a:pt x="477710" y="52578"/>
                  </a:moveTo>
                  <a:lnTo>
                    <a:pt x="0" y="52578"/>
                  </a:lnTo>
                  <a:lnTo>
                    <a:pt x="0" y="2027008"/>
                  </a:lnTo>
                  <a:lnTo>
                    <a:pt x="477710" y="2027008"/>
                  </a:lnTo>
                  <a:lnTo>
                    <a:pt x="477710" y="52578"/>
                  </a:lnTo>
                  <a:close/>
                </a:path>
                <a:path w="2891154" h="2027554">
                  <a:moveTo>
                    <a:pt x="1047902" y="52578"/>
                  </a:moveTo>
                  <a:lnTo>
                    <a:pt x="570166" y="52578"/>
                  </a:lnTo>
                  <a:lnTo>
                    <a:pt x="570166" y="2027008"/>
                  </a:lnTo>
                  <a:lnTo>
                    <a:pt x="1047902" y="2027008"/>
                  </a:lnTo>
                  <a:lnTo>
                    <a:pt x="1047902" y="52578"/>
                  </a:lnTo>
                  <a:close/>
                </a:path>
                <a:path w="2891154" h="2027554">
                  <a:moveTo>
                    <a:pt x="2890837" y="591883"/>
                  </a:moveTo>
                  <a:lnTo>
                    <a:pt x="1596123" y="591883"/>
                  </a:lnTo>
                  <a:lnTo>
                    <a:pt x="1596123" y="1068120"/>
                  </a:lnTo>
                  <a:lnTo>
                    <a:pt x="2890837" y="1068120"/>
                  </a:lnTo>
                  <a:lnTo>
                    <a:pt x="2890837" y="591883"/>
                  </a:lnTo>
                  <a:close/>
                </a:path>
                <a:path w="2891154" h="2027554">
                  <a:moveTo>
                    <a:pt x="2890837" y="0"/>
                  </a:moveTo>
                  <a:lnTo>
                    <a:pt x="1596123" y="0"/>
                  </a:lnTo>
                  <a:lnTo>
                    <a:pt x="1596123" y="469963"/>
                  </a:lnTo>
                  <a:lnTo>
                    <a:pt x="2890837" y="469963"/>
                  </a:lnTo>
                  <a:lnTo>
                    <a:pt x="2890837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08479" y="8589295"/>
              <a:ext cx="478155" cy="1557020"/>
            </a:xfrm>
            <a:custGeom>
              <a:avLst/>
              <a:gdLst/>
              <a:ahLst/>
              <a:cxnLst/>
              <a:rect l="l" t="t" r="r" b="b"/>
              <a:pathLst>
                <a:path w="478155" h="1557020">
                  <a:moveTo>
                    <a:pt x="1511" y="0"/>
                  </a:moveTo>
                  <a:lnTo>
                    <a:pt x="0" y="0"/>
                  </a:lnTo>
                  <a:lnTo>
                    <a:pt x="0" y="1553210"/>
                  </a:lnTo>
                  <a:lnTo>
                    <a:pt x="1511" y="1553210"/>
                  </a:lnTo>
                  <a:lnTo>
                    <a:pt x="1511" y="0"/>
                  </a:lnTo>
                  <a:close/>
                </a:path>
                <a:path w="478155" h="1557020">
                  <a:moveTo>
                    <a:pt x="477710" y="1553654"/>
                  </a:moveTo>
                  <a:lnTo>
                    <a:pt x="0" y="1553654"/>
                  </a:lnTo>
                  <a:lnTo>
                    <a:pt x="0" y="1557020"/>
                  </a:lnTo>
                  <a:lnTo>
                    <a:pt x="477710" y="1557020"/>
                  </a:lnTo>
                  <a:lnTo>
                    <a:pt x="477710" y="1553654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09998" y="8589298"/>
              <a:ext cx="476250" cy="1553845"/>
            </a:xfrm>
            <a:custGeom>
              <a:avLst/>
              <a:gdLst/>
              <a:ahLst/>
              <a:cxnLst/>
              <a:rect l="l" t="t" r="r" b="b"/>
              <a:pathLst>
                <a:path w="476250" h="1553845">
                  <a:moveTo>
                    <a:pt x="476194" y="0"/>
                  </a:moveTo>
                  <a:lnTo>
                    <a:pt x="0" y="0"/>
                  </a:lnTo>
                  <a:lnTo>
                    <a:pt x="0" y="1553649"/>
                  </a:lnTo>
                  <a:lnTo>
                    <a:pt x="476194" y="1553649"/>
                  </a:lnTo>
                  <a:lnTo>
                    <a:pt x="476194" y="0"/>
                  </a:lnTo>
                  <a:close/>
                </a:path>
              </a:pathLst>
            </a:custGeom>
            <a:solidFill>
              <a:srgbClr val="D8F0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78646" y="8589295"/>
              <a:ext cx="478155" cy="1557020"/>
            </a:xfrm>
            <a:custGeom>
              <a:avLst/>
              <a:gdLst/>
              <a:ahLst/>
              <a:cxnLst/>
              <a:rect l="l" t="t" r="r" b="b"/>
              <a:pathLst>
                <a:path w="478155" h="1557020">
                  <a:moveTo>
                    <a:pt x="1524" y="0"/>
                  </a:moveTo>
                  <a:lnTo>
                    <a:pt x="0" y="0"/>
                  </a:lnTo>
                  <a:lnTo>
                    <a:pt x="0" y="1553210"/>
                  </a:lnTo>
                  <a:lnTo>
                    <a:pt x="1524" y="1553210"/>
                  </a:lnTo>
                  <a:lnTo>
                    <a:pt x="1524" y="0"/>
                  </a:lnTo>
                  <a:close/>
                </a:path>
                <a:path w="478155" h="1557020">
                  <a:moveTo>
                    <a:pt x="477735" y="1553654"/>
                  </a:moveTo>
                  <a:lnTo>
                    <a:pt x="0" y="1553654"/>
                  </a:lnTo>
                  <a:lnTo>
                    <a:pt x="0" y="1557020"/>
                  </a:lnTo>
                  <a:lnTo>
                    <a:pt x="477735" y="1557020"/>
                  </a:lnTo>
                  <a:lnTo>
                    <a:pt x="477735" y="1553654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80169" y="8589298"/>
              <a:ext cx="476250" cy="1553845"/>
            </a:xfrm>
            <a:custGeom>
              <a:avLst/>
              <a:gdLst/>
              <a:ahLst/>
              <a:cxnLst/>
              <a:rect l="l" t="t" r="r" b="b"/>
              <a:pathLst>
                <a:path w="476250" h="1553845">
                  <a:moveTo>
                    <a:pt x="476215" y="0"/>
                  </a:moveTo>
                  <a:lnTo>
                    <a:pt x="0" y="0"/>
                  </a:lnTo>
                  <a:lnTo>
                    <a:pt x="0" y="1553649"/>
                  </a:lnTo>
                  <a:lnTo>
                    <a:pt x="476215" y="1553649"/>
                  </a:lnTo>
                  <a:lnTo>
                    <a:pt x="476215" y="0"/>
                  </a:lnTo>
                  <a:close/>
                </a:path>
              </a:pathLst>
            </a:custGeom>
            <a:solidFill>
              <a:srgbClr val="D8F0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15140" y="9252831"/>
              <a:ext cx="323850" cy="97155"/>
            </a:xfrm>
            <a:custGeom>
              <a:avLst/>
              <a:gdLst/>
              <a:ahLst/>
              <a:cxnLst/>
              <a:rect l="l" t="t" r="r" b="b"/>
              <a:pathLst>
                <a:path w="323850" h="97154">
                  <a:moveTo>
                    <a:pt x="301006" y="0"/>
                  </a:moveTo>
                  <a:lnTo>
                    <a:pt x="48553" y="0"/>
                  </a:lnTo>
                  <a:lnTo>
                    <a:pt x="29654" y="3815"/>
                  </a:lnTo>
                  <a:lnTo>
                    <a:pt x="14220" y="14220"/>
                  </a:lnTo>
                  <a:lnTo>
                    <a:pt x="3815" y="29654"/>
                  </a:lnTo>
                  <a:lnTo>
                    <a:pt x="0" y="48553"/>
                  </a:lnTo>
                  <a:lnTo>
                    <a:pt x="3815" y="67452"/>
                  </a:lnTo>
                  <a:lnTo>
                    <a:pt x="14220" y="82886"/>
                  </a:lnTo>
                  <a:lnTo>
                    <a:pt x="29654" y="93291"/>
                  </a:lnTo>
                  <a:lnTo>
                    <a:pt x="48553" y="97106"/>
                  </a:lnTo>
                  <a:lnTo>
                    <a:pt x="301006" y="97106"/>
                  </a:lnTo>
                  <a:lnTo>
                    <a:pt x="309831" y="95324"/>
                  </a:lnTo>
                  <a:lnTo>
                    <a:pt x="317037" y="90463"/>
                  </a:lnTo>
                  <a:lnTo>
                    <a:pt x="321894" y="83254"/>
                  </a:lnTo>
                  <a:lnTo>
                    <a:pt x="323676" y="74427"/>
                  </a:lnTo>
                  <a:lnTo>
                    <a:pt x="323676" y="22679"/>
                  </a:lnTo>
                  <a:lnTo>
                    <a:pt x="321894" y="13852"/>
                  </a:lnTo>
                  <a:lnTo>
                    <a:pt x="317037" y="6643"/>
                  </a:lnTo>
                  <a:lnTo>
                    <a:pt x="309831" y="1782"/>
                  </a:lnTo>
                  <a:lnTo>
                    <a:pt x="301006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58601" y="5923176"/>
              <a:ext cx="3775075" cy="1708785"/>
            </a:xfrm>
            <a:custGeom>
              <a:avLst/>
              <a:gdLst/>
              <a:ahLst/>
              <a:cxnLst/>
              <a:rect l="l" t="t" r="r" b="b"/>
              <a:pathLst>
                <a:path w="3775075" h="1708784">
                  <a:moveTo>
                    <a:pt x="194193" y="1436741"/>
                  </a:moveTo>
                  <a:lnTo>
                    <a:pt x="0" y="1586014"/>
                  </a:lnTo>
                  <a:lnTo>
                    <a:pt x="0" y="1708167"/>
                  </a:lnTo>
                  <a:lnTo>
                    <a:pt x="194193" y="1558905"/>
                  </a:lnTo>
                  <a:lnTo>
                    <a:pt x="194193" y="1436741"/>
                  </a:lnTo>
                  <a:close/>
                </a:path>
                <a:path w="3775075" h="1708784">
                  <a:moveTo>
                    <a:pt x="2226417" y="125273"/>
                  </a:moveTo>
                  <a:lnTo>
                    <a:pt x="2059382" y="125273"/>
                  </a:lnTo>
                  <a:lnTo>
                    <a:pt x="3774502" y="1443547"/>
                  </a:lnTo>
                  <a:lnTo>
                    <a:pt x="3774586" y="1437621"/>
                  </a:lnTo>
                  <a:lnTo>
                    <a:pt x="3770956" y="1399890"/>
                  </a:lnTo>
                  <a:lnTo>
                    <a:pt x="3761056" y="1360730"/>
                  </a:lnTo>
                  <a:lnTo>
                    <a:pt x="3746231" y="1320436"/>
                  </a:lnTo>
                  <a:lnTo>
                    <a:pt x="3727823" y="1279301"/>
                  </a:lnTo>
                  <a:lnTo>
                    <a:pt x="2226417" y="125273"/>
                  </a:lnTo>
                  <a:close/>
                </a:path>
                <a:path w="3775075" h="1708784">
                  <a:moveTo>
                    <a:pt x="2063434" y="0"/>
                  </a:moveTo>
                  <a:lnTo>
                    <a:pt x="1051936" y="777452"/>
                  </a:lnTo>
                  <a:lnTo>
                    <a:pt x="1051936" y="899616"/>
                  </a:lnTo>
                  <a:lnTo>
                    <a:pt x="2059382" y="125273"/>
                  </a:lnTo>
                  <a:lnTo>
                    <a:pt x="2226417" y="125273"/>
                  </a:lnTo>
                  <a:lnTo>
                    <a:pt x="2063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86413" y="7202481"/>
              <a:ext cx="399415" cy="1019175"/>
            </a:xfrm>
            <a:custGeom>
              <a:avLst/>
              <a:gdLst/>
              <a:ahLst/>
              <a:cxnLst/>
              <a:rect l="l" t="t" r="r" b="b"/>
              <a:pathLst>
                <a:path w="399414" h="1019175">
                  <a:moveTo>
                    <a:pt x="399034" y="306717"/>
                  </a:moveTo>
                  <a:lnTo>
                    <a:pt x="0" y="0"/>
                  </a:lnTo>
                  <a:lnTo>
                    <a:pt x="18415" y="41135"/>
                  </a:lnTo>
                  <a:lnTo>
                    <a:pt x="33235" y="81432"/>
                  </a:lnTo>
                  <a:lnTo>
                    <a:pt x="43141" y="120586"/>
                  </a:lnTo>
                  <a:lnTo>
                    <a:pt x="46761" y="158318"/>
                  </a:lnTo>
                  <a:lnTo>
                    <a:pt x="46685" y="164261"/>
                  </a:lnTo>
                  <a:lnTo>
                    <a:pt x="395008" y="431990"/>
                  </a:lnTo>
                  <a:lnTo>
                    <a:pt x="395008" y="966241"/>
                  </a:lnTo>
                  <a:lnTo>
                    <a:pt x="395008" y="1015695"/>
                  </a:lnTo>
                  <a:lnTo>
                    <a:pt x="399034" y="1018794"/>
                  </a:lnTo>
                  <a:lnTo>
                    <a:pt x="399034" y="972159"/>
                  </a:lnTo>
                  <a:lnTo>
                    <a:pt x="399034" y="306717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52790" y="6700640"/>
              <a:ext cx="857885" cy="781685"/>
            </a:xfrm>
            <a:custGeom>
              <a:avLst/>
              <a:gdLst/>
              <a:ahLst/>
              <a:cxnLst/>
              <a:rect l="l" t="t" r="r" b="b"/>
              <a:pathLst>
                <a:path w="857885" h="781684">
                  <a:moveTo>
                    <a:pt x="857745" y="0"/>
                  </a:moveTo>
                  <a:lnTo>
                    <a:pt x="0" y="659282"/>
                  </a:lnTo>
                  <a:lnTo>
                    <a:pt x="0" y="781443"/>
                  </a:lnTo>
                  <a:lnTo>
                    <a:pt x="453148" y="433146"/>
                  </a:lnTo>
                  <a:lnTo>
                    <a:pt x="538695" y="367385"/>
                  </a:lnTo>
                  <a:lnTo>
                    <a:pt x="857745" y="122161"/>
                  </a:lnTo>
                  <a:lnTo>
                    <a:pt x="8577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458599" y="6048449"/>
              <a:ext cx="4123054" cy="2172970"/>
            </a:xfrm>
            <a:custGeom>
              <a:avLst/>
              <a:gdLst/>
              <a:ahLst/>
              <a:cxnLst/>
              <a:rect l="l" t="t" r="r" b="b"/>
              <a:pathLst>
                <a:path w="4123054" h="2172970">
                  <a:moveTo>
                    <a:pt x="2059382" y="0"/>
                  </a:moveTo>
                  <a:lnTo>
                    <a:pt x="0" y="1582894"/>
                  </a:lnTo>
                  <a:lnTo>
                    <a:pt x="0" y="2172813"/>
                  </a:lnTo>
                  <a:lnTo>
                    <a:pt x="2063445" y="586798"/>
                  </a:lnTo>
                  <a:lnTo>
                    <a:pt x="4122827" y="2169714"/>
                  </a:lnTo>
                  <a:lnTo>
                    <a:pt x="4122827" y="1586014"/>
                  </a:lnTo>
                  <a:lnTo>
                    <a:pt x="2059382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01649" y="5936519"/>
              <a:ext cx="5160010" cy="2275205"/>
            </a:xfrm>
            <a:custGeom>
              <a:avLst/>
              <a:gdLst/>
              <a:ahLst/>
              <a:cxnLst/>
              <a:rect l="l" t="t" r="r" b="b"/>
              <a:pathLst>
                <a:path w="5160010" h="2275204">
                  <a:moveTo>
                    <a:pt x="1673631" y="445643"/>
                  </a:moveTo>
                  <a:lnTo>
                    <a:pt x="1669021" y="422833"/>
                  </a:lnTo>
                  <a:lnTo>
                    <a:pt x="1656473" y="404215"/>
                  </a:lnTo>
                  <a:lnTo>
                    <a:pt x="1637842" y="391655"/>
                  </a:lnTo>
                  <a:lnTo>
                    <a:pt x="1615033" y="387045"/>
                  </a:lnTo>
                  <a:lnTo>
                    <a:pt x="744994" y="387045"/>
                  </a:lnTo>
                  <a:lnTo>
                    <a:pt x="722198" y="391655"/>
                  </a:lnTo>
                  <a:lnTo>
                    <a:pt x="703580" y="404215"/>
                  </a:lnTo>
                  <a:lnTo>
                    <a:pt x="691019" y="422833"/>
                  </a:lnTo>
                  <a:lnTo>
                    <a:pt x="686422" y="445643"/>
                  </a:lnTo>
                  <a:lnTo>
                    <a:pt x="686422" y="555053"/>
                  </a:lnTo>
                  <a:lnTo>
                    <a:pt x="691019" y="577850"/>
                  </a:lnTo>
                  <a:lnTo>
                    <a:pt x="703580" y="596468"/>
                  </a:lnTo>
                  <a:lnTo>
                    <a:pt x="722198" y="609015"/>
                  </a:lnTo>
                  <a:lnTo>
                    <a:pt x="744994" y="613613"/>
                  </a:lnTo>
                  <a:lnTo>
                    <a:pt x="1615033" y="613613"/>
                  </a:lnTo>
                  <a:lnTo>
                    <a:pt x="1637842" y="609015"/>
                  </a:lnTo>
                  <a:lnTo>
                    <a:pt x="1656473" y="596468"/>
                  </a:lnTo>
                  <a:lnTo>
                    <a:pt x="1669021" y="577850"/>
                  </a:lnTo>
                  <a:lnTo>
                    <a:pt x="1673631" y="555053"/>
                  </a:lnTo>
                  <a:lnTo>
                    <a:pt x="1673631" y="445643"/>
                  </a:lnTo>
                  <a:close/>
                </a:path>
                <a:path w="5160010" h="2275204">
                  <a:moveTo>
                    <a:pt x="5159819" y="1984730"/>
                  </a:moveTo>
                  <a:lnTo>
                    <a:pt x="5154015" y="1941106"/>
                  </a:lnTo>
                  <a:lnTo>
                    <a:pt x="5138801" y="1899602"/>
                  </a:lnTo>
                  <a:lnTo>
                    <a:pt x="5114404" y="1861896"/>
                  </a:lnTo>
                  <a:lnTo>
                    <a:pt x="5081041" y="1829676"/>
                  </a:lnTo>
                  <a:lnTo>
                    <a:pt x="2744279" y="41376"/>
                  </a:lnTo>
                  <a:lnTo>
                    <a:pt x="2706014" y="18313"/>
                  </a:lnTo>
                  <a:lnTo>
                    <a:pt x="2664612" y="4521"/>
                  </a:lnTo>
                  <a:lnTo>
                    <a:pt x="2621661" y="0"/>
                  </a:lnTo>
                  <a:lnTo>
                    <a:pt x="2578735" y="4737"/>
                  </a:lnTo>
                  <a:lnTo>
                    <a:pt x="2537396" y="18745"/>
                  </a:lnTo>
                  <a:lnTo>
                    <a:pt x="2499258" y="42011"/>
                  </a:lnTo>
                  <a:lnTo>
                    <a:pt x="77965" y="1914855"/>
                  </a:lnTo>
                  <a:lnTo>
                    <a:pt x="44767" y="1947240"/>
                  </a:lnTo>
                  <a:lnTo>
                    <a:pt x="20574" y="1985073"/>
                  </a:lnTo>
                  <a:lnTo>
                    <a:pt x="5575" y="2026653"/>
                  </a:lnTo>
                  <a:lnTo>
                    <a:pt x="0" y="2070303"/>
                  </a:lnTo>
                  <a:lnTo>
                    <a:pt x="4064" y="2114321"/>
                  </a:lnTo>
                  <a:lnTo>
                    <a:pt x="17983" y="2157031"/>
                  </a:lnTo>
                  <a:lnTo>
                    <a:pt x="41973" y="2196719"/>
                  </a:lnTo>
                  <a:lnTo>
                    <a:pt x="75082" y="2230501"/>
                  </a:lnTo>
                  <a:lnTo>
                    <a:pt x="113830" y="2254910"/>
                  </a:lnTo>
                  <a:lnTo>
                    <a:pt x="156413" y="2269718"/>
                  </a:lnTo>
                  <a:lnTo>
                    <a:pt x="201041" y="2274709"/>
                  </a:lnTo>
                  <a:lnTo>
                    <a:pt x="233184" y="2272119"/>
                  </a:lnTo>
                  <a:lnTo>
                    <a:pt x="264807" y="2264321"/>
                  </a:lnTo>
                  <a:lnTo>
                    <a:pt x="295236" y="2251202"/>
                  </a:lnTo>
                  <a:lnTo>
                    <a:pt x="323824" y="2232710"/>
                  </a:lnTo>
                  <a:lnTo>
                    <a:pt x="2622829" y="454431"/>
                  </a:lnTo>
                  <a:lnTo>
                    <a:pt x="4836833" y="2148814"/>
                  </a:lnTo>
                  <a:lnTo>
                    <a:pt x="4876635" y="2172589"/>
                  </a:lnTo>
                  <a:lnTo>
                    <a:pt x="4919396" y="2186279"/>
                  </a:lnTo>
                  <a:lnTo>
                    <a:pt x="4963439" y="2190115"/>
                  </a:lnTo>
                  <a:lnTo>
                    <a:pt x="5007051" y="2184311"/>
                  </a:lnTo>
                  <a:lnTo>
                    <a:pt x="5048567" y="2169109"/>
                  </a:lnTo>
                  <a:lnTo>
                    <a:pt x="5086274" y="2144712"/>
                  </a:lnTo>
                  <a:lnTo>
                    <a:pt x="5118493" y="2111349"/>
                  </a:lnTo>
                  <a:lnTo>
                    <a:pt x="5142281" y="2071535"/>
                  </a:lnTo>
                  <a:lnTo>
                    <a:pt x="5155984" y="2028761"/>
                  </a:lnTo>
                  <a:lnTo>
                    <a:pt x="5159819" y="198473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52797" y="6550135"/>
              <a:ext cx="857885" cy="48895"/>
            </a:xfrm>
            <a:custGeom>
              <a:avLst/>
              <a:gdLst/>
              <a:ahLst/>
              <a:cxnLst/>
              <a:rect l="l" t="t" r="r" b="b"/>
              <a:pathLst>
                <a:path w="857885" h="48895">
                  <a:moveTo>
                    <a:pt x="857743" y="0"/>
                  </a:moveTo>
                  <a:lnTo>
                    <a:pt x="0" y="0"/>
                  </a:lnTo>
                  <a:lnTo>
                    <a:pt x="0" y="48563"/>
                  </a:lnTo>
                  <a:lnTo>
                    <a:pt x="857743" y="48563"/>
                  </a:lnTo>
                  <a:lnTo>
                    <a:pt x="857743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85606" y="9112232"/>
              <a:ext cx="41910" cy="932815"/>
            </a:xfrm>
            <a:custGeom>
              <a:avLst/>
              <a:gdLst/>
              <a:ahLst/>
              <a:cxnLst/>
              <a:rect l="l" t="t" r="r" b="b"/>
              <a:pathLst>
                <a:path w="41910" h="932815">
                  <a:moveTo>
                    <a:pt x="31454" y="0"/>
                  </a:moveTo>
                  <a:lnTo>
                    <a:pt x="10491" y="0"/>
                  </a:lnTo>
                  <a:lnTo>
                    <a:pt x="0" y="932526"/>
                  </a:lnTo>
                  <a:lnTo>
                    <a:pt x="41914" y="932526"/>
                  </a:lnTo>
                  <a:lnTo>
                    <a:pt x="3145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44615" y="9992382"/>
              <a:ext cx="545465" cy="230504"/>
            </a:xfrm>
            <a:custGeom>
              <a:avLst/>
              <a:gdLst/>
              <a:ahLst/>
              <a:cxnLst/>
              <a:rect l="l" t="t" r="r" b="b"/>
              <a:pathLst>
                <a:path w="545464" h="230504">
                  <a:moveTo>
                    <a:pt x="272441" y="0"/>
                  </a:moveTo>
                  <a:lnTo>
                    <a:pt x="211592" y="2884"/>
                  </a:lnTo>
                  <a:lnTo>
                    <a:pt x="155554" y="11112"/>
                  </a:lnTo>
                  <a:lnTo>
                    <a:pt x="105841" y="24046"/>
                  </a:lnTo>
                  <a:lnTo>
                    <a:pt x="63966" y="41049"/>
                  </a:lnTo>
                  <a:lnTo>
                    <a:pt x="31444" y="61485"/>
                  </a:lnTo>
                  <a:lnTo>
                    <a:pt x="2084" y="100926"/>
                  </a:lnTo>
                  <a:lnTo>
                    <a:pt x="0" y="115242"/>
                  </a:lnTo>
                  <a:lnTo>
                    <a:pt x="7194" y="141689"/>
                  </a:lnTo>
                  <a:lnTo>
                    <a:pt x="59845" y="187357"/>
                  </a:lnTo>
                  <a:lnTo>
                    <a:pt x="102034" y="205201"/>
                  </a:lnTo>
                  <a:lnTo>
                    <a:pt x="152619" y="218800"/>
                  </a:lnTo>
                  <a:lnTo>
                    <a:pt x="209966" y="227464"/>
                  </a:lnTo>
                  <a:lnTo>
                    <a:pt x="272441" y="230506"/>
                  </a:lnTo>
                  <a:lnTo>
                    <a:pt x="334905" y="227464"/>
                  </a:lnTo>
                  <a:lnTo>
                    <a:pt x="392244" y="218800"/>
                  </a:lnTo>
                  <a:lnTo>
                    <a:pt x="442824" y="205201"/>
                  </a:lnTo>
                  <a:lnTo>
                    <a:pt x="485009" y="187357"/>
                  </a:lnTo>
                  <a:lnTo>
                    <a:pt x="517165" y="165957"/>
                  </a:lnTo>
                  <a:lnTo>
                    <a:pt x="544852" y="115242"/>
                  </a:lnTo>
                  <a:lnTo>
                    <a:pt x="535737" y="85552"/>
                  </a:lnTo>
                  <a:lnTo>
                    <a:pt x="469849" y="35806"/>
                  </a:lnTo>
                  <a:lnTo>
                    <a:pt x="417763" y="17743"/>
                  </a:lnTo>
                  <a:lnTo>
                    <a:pt x="356041" y="5549"/>
                  </a:lnTo>
                  <a:lnTo>
                    <a:pt x="315345" y="1443"/>
                  </a:lnTo>
                  <a:lnTo>
                    <a:pt x="272441" y="0"/>
                  </a:lnTo>
                  <a:close/>
                </a:path>
              </a:pathLst>
            </a:custGeom>
            <a:solidFill>
              <a:srgbClr val="6C52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08565" y="10111399"/>
              <a:ext cx="607060" cy="457834"/>
            </a:xfrm>
            <a:custGeom>
              <a:avLst/>
              <a:gdLst/>
              <a:ahLst/>
              <a:cxnLst/>
              <a:rect l="l" t="t" r="r" b="b"/>
              <a:pathLst>
                <a:path w="607060" h="457834">
                  <a:moveTo>
                    <a:pt x="606484" y="0"/>
                  </a:moveTo>
                  <a:lnTo>
                    <a:pt x="0" y="0"/>
                  </a:lnTo>
                  <a:lnTo>
                    <a:pt x="35621" y="349340"/>
                  </a:lnTo>
                  <a:lnTo>
                    <a:pt x="48281" y="392068"/>
                  </a:lnTo>
                  <a:lnTo>
                    <a:pt x="74626" y="426297"/>
                  </a:lnTo>
                  <a:lnTo>
                    <a:pt x="111359" y="449030"/>
                  </a:lnTo>
                  <a:lnTo>
                    <a:pt x="155188" y="457274"/>
                  </a:lnTo>
                  <a:lnTo>
                    <a:pt x="451305" y="457274"/>
                  </a:lnTo>
                  <a:lnTo>
                    <a:pt x="495133" y="449030"/>
                  </a:lnTo>
                  <a:lnTo>
                    <a:pt x="531863" y="426297"/>
                  </a:lnTo>
                  <a:lnTo>
                    <a:pt x="558203" y="392068"/>
                  </a:lnTo>
                  <a:lnTo>
                    <a:pt x="570862" y="349340"/>
                  </a:lnTo>
                  <a:lnTo>
                    <a:pt x="606484" y="0"/>
                  </a:lnTo>
                  <a:close/>
                </a:path>
              </a:pathLst>
            </a:custGeom>
            <a:solidFill>
              <a:srgbClr val="E48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94257" y="8944578"/>
              <a:ext cx="517525" cy="474980"/>
            </a:xfrm>
            <a:custGeom>
              <a:avLst/>
              <a:gdLst/>
              <a:ahLst/>
              <a:cxnLst/>
              <a:rect l="l" t="t" r="r" b="b"/>
              <a:pathLst>
                <a:path w="517525" h="474979">
                  <a:moveTo>
                    <a:pt x="325513" y="377571"/>
                  </a:moveTo>
                  <a:lnTo>
                    <a:pt x="312762" y="329133"/>
                  </a:lnTo>
                  <a:lnTo>
                    <a:pt x="285673" y="278625"/>
                  </a:lnTo>
                  <a:lnTo>
                    <a:pt x="245198" y="229755"/>
                  </a:lnTo>
                  <a:lnTo>
                    <a:pt x="196329" y="189280"/>
                  </a:lnTo>
                  <a:lnTo>
                    <a:pt x="145821" y="162191"/>
                  </a:lnTo>
                  <a:lnTo>
                    <a:pt x="97370" y="149440"/>
                  </a:lnTo>
                  <a:lnTo>
                    <a:pt x="54686" y="152006"/>
                  </a:lnTo>
                  <a:lnTo>
                    <a:pt x="21424" y="170865"/>
                  </a:lnTo>
                  <a:lnTo>
                    <a:pt x="2565" y="204127"/>
                  </a:lnTo>
                  <a:lnTo>
                    <a:pt x="0" y="246824"/>
                  </a:lnTo>
                  <a:lnTo>
                    <a:pt x="12738" y="295275"/>
                  </a:lnTo>
                  <a:lnTo>
                    <a:pt x="39839" y="345770"/>
                  </a:lnTo>
                  <a:lnTo>
                    <a:pt x="80302" y="394652"/>
                  </a:lnTo>
                  <a:lnTo>
                    <a:pt x="129184" y="435114"/>
                  </a:lnTo>
                  <a:lnTo>
                    <a:pt x="179692" y="462203"/>
                  </a:lnTo>
                  <a:lnTo>
                    <a:pt x="228130" y="474954"/>
                  </a:lnTo>
                  <a:lnTo>
                    <a:pt x="270827" y="472389"/>
                  </a:lnTo>
                  <a:lnTo>
                    <a:pt x="304088" y="453542"/>
                  </a:lnTo>
                  <a:lnTo>
                    <a:pt x="322948" y="420268"/>
                  </a:lnTo>
                  <a:lnTo>
                    <a:pt x="325513" y="377571"/>
                  </a:lnTo>
                  <a:close/>
                </a:path>
                <a:path w="517525" h="474979">
                  <a:moveTo>
                    <a:pt x="517093" y="157175"/>
                  </a:moveTo>
                  <a:lnTo>
                    <a:pt x="511746" y="107492"/>
                  </a:lnTo>
                  <a:lnTo>
                    <a:pt x="496874" y="64350"/>
                  </a:lnTo>
                  <a:lnTo>
                    <a:pt x="474192" y="30327"/>
                  </a:lnTo>
                  <a:lnTo>
                    <a:pt x="412305" y="0"/>
                  </a:lnTo>
                  <a:lnTo>
                    <a:pt x="379183" y="8013"/>
                  </a:lnTo>
                  <a:lnTo>
                    <a:pt x="350418" y="30327"/>
                  </a:lnTo>
                  <a:lnTo>
                    <a:pt x="327736" y="64350"/>
                  </a:lnTo>
                  <a:lnTo>
                    <a:pt x="312864" y="107492"/>
                  </a:lnTo>
                  <a:lnTo>
                    <a:pt x="307530" y="157175"/>
                  </a:lnTo>
                  <a:lnTo>
                    <a:pt x="312864" y="206857"/>
                  </a:lnTo>
                  <a:lnTo>
                    <a:pt x="327736" y="249999"/>
                  </a:lnTo>
                  <a:lnTo>
                    <a:pt x="350418" y="284022"/>
                  </a:lnTo>
                  <a:lnTo>
                    <a:pt x="379183" y="306336"/>
                  </a:lnTo>
                  <a:lnTo>
                    <a:pt x="412305" y="314350"/>
                  </a:lnTo>
                  <a:lnTo>
                    <a:pt x="445427" y="306336"/>
                  </a:lnTo>
                  <a:lnTo>
                    <a:pt x="474192" y="284022"/>
                  </a:lnTo>
                  <a:lnTo>
                    <a:pt x="496874" y="249999"/>
                  </a:lnTo>
                  <a:lnTo>
                    <a:pt x="511746" y="206857"/>
                  </a:lnTo>
                  <a:lnTo>
                    <a:pt x="517093" y="157175"/>
                  </a:lnTo>
                  <a:close/>
                </a:path>
              </a:pathLst>
            </a:custGeom>
            <a:solidFill>
              <a:srgbClr val="73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42658" y="9051014"/>
              <a:ext cx="200031" cy="21300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702720" y="9249998"/>
              <a:ext cx="321945" cy="276225"/>
            </a:xfrm>
            <a:custGeom>
              <a:avLst/>
              <a:gdLst/>
              <a:ahLst/>
              <a:cxnLst/>
              <a:rect l="l" t="t" r="r" b="b"/>
              <a:pathLst>
                <a:path w="321944" h="276225">
                  <a:moveTo>
                    <a:pt x="243824" y="0"/>
                  </a:moveTo>
                  <a:lnTo>
                    <a:pt x="198061" y="4516"/>
                  </a:lnTo>
                  <a:lnTo>
                    <a:pt x="148346" y="21736"/>
                  </a:lnTo>
                  <a:lnTo>
                    <a:pt x="98159" y="51313"/>
                  </a:lnTo>
                  <a:lnTo>
                    <a:pt x="54371" y="89738"/>
                  </a:lnTo>
                  <a:lnTo>
                    <a:pt x="22472" y="131582"/>
                  </a:lnTo>
                  <a:lnTo>
                    <a:pt x="3876" y="173643"/>
                  </a:lnTo>
                  <a:lnTo>
                    <a:pt x="0" y="212720"/>
                  </a:lnTo>
                  <a:lnTo>
                    <a:pt x="12256" y="245611"/>
                  </a:lnTo>
                  <a:lnTo>
                    <a:pt x="39671" y="267537"/>
                  </a:lnTo>
                  <a:lnTo>
                    <a:pt x="78002" y="276073"/>
                  </a:lnTo>
                  <a:lnTo>
                    <a:pt x="123766" y="271559"/>
                  </a:lnTo>
                  <a:lnTo>
                    <a:pt x="173481" y="254338"/>
                  </a:lnTo>
                  <a:lnTo>
                    <a:pt x="223663" y="224753"/>
                  </a:lnTo>
                  <a:lnTo>
                    <a:pt x="267452" y="186325"/>
                  </a:lnTo>
                  <a:lnTo>
                    <a:pt x="299351" y="144480"/>
                  </a:lnTo>
                  <a:lnTo>
                    <a:pt x="317947" y="102420"/>
                  </a:lnTo>
                  <a:lnTo>
                    <a:pt x="321823" y="63345"/>
                  </a:lnTo>
                  <a:lnTo>
                    <a:pt x="309567" y="30455"/>
                  </a:lnTo>
                  <a:lnTo>
                    <a:pt x="282153" y="8531"/>
                  </a:lnTo>
                  <a:lnTo>
                    <a:pt x="243824" y="0"/>
                  </a:lnTo>
                  <a:close/>
                </a:path>
              </a:pathLst>
            </a:custGeom>
            <a:solidFill>
              <a:srgbClr val="73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5429" y="9458005"/>
              <a:ext cx="147325" cy="10611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729115" y="9541743"/>
              <a:ext cx="154940" cy="98425"/>
            </a:xfrm>
            <a:custGeom>
              <a:avLst/>
              <a:gdLst/>
              <a:ahLst/>
              <a:cxnLst/>
              <a:rect l="l" t="t" r="r" b="b"/>
              <a:pathLst>
                <a:path w="154939" h="98425">
                  <a:moveTo>
                    <a:pt x="59624" y="0"/>
                  </a:moveTo>
                  <a:lnTo>
                    <a:pt x="32178" y="1442"/>
                  </a:lnTo>
                  <a:lnTo>
                    <a:pt x="11330" y="9845"/>
                  </a:lnTo>
                  <a:lnTo>
                    <a:pt x="0" y="24616"/>
                  </a:lnTo>
                  <a:lnTo>
                    <a:pt x="806" y="43215"/>
                  </a:lnTo>
                  <a:lnTo>
                    <a:pt x="13059" y="62060"/>
                  </a:lnTo>
                  <a:lnTo>
                    <a:pt x="34709" y="78989"/>
                  </a:lnTo>
                  <a:lnTo>
                    <a:pt x="63704" y="91839"/>
                  </a:lnTo>
                  <a:lnTo>
                    <a:pt x="94825" y="97954"/>
                  </a:lnTo>
                  <a:lnTo>
                    <a:pt x="122268" y="96512"/>
                  </a:lnTo>
                  <a:lnTo>
                    <a:pt x="143115" y="88108"/>
                  </a:lnTo>
                  <a:lnTo>
                    <a:pt x="154445" y="73337"/>
                  </a:lnTo>
                  <a:lnTo>
                    <a:pt x="153644" y="54744"/>
                  </a:lnTo>
                  <a:lnTo>
                    <a:pt x="141394" y="35901"/>
                  </a:lnTo>
                  <a:lnTo>
                    <a:pt x="119746" y="18971"/>
                  </a:lnTo>
                  <a:lnTo>
                    <a:pt x="90751" y="6114"/>
                  </a:lnTo>
                  <a:lnTo>
                    <a:pt x="59624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9527" y="9589975"/>
              <a:ext cx="205827" cy="19768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681590" y="9649819"/>
              <a:ext cx="137795" cy="137795"/>
            </a:xfrm>
            <a:custGeom>
              <a:avLst/>
              <a:gdLst/>
              <a:ahLst/>
              <a:cxnLst/>
              <a:rect l="l" t="t" r="r" b="b"/>
              <a:pathLst>
                <a:path w="137794" h="137795">
                  <a:moveTo>
                    <a:pt x="107624" y="0"/>
                  </a:moveTo>
                  <a:lnTo>
                    <a:pt x="55951" y="10488"/>
                  </a:lnTo>
                  <a:lnTo>
                    <a:pt x="10485" y="55954"/>
                  </a:lnTo>
                  <a:lnTo>
                    <a:pt x="0" y="107624"/>
                  </a:lnTo>
                  <a:lnTo>
                    <a:pt x="10473" y="127274"/>
                  </a:lnTo>
                  <a:lnTo>
                    <a:pt x="30125" y="137752"/>
                  </a:lnTo>
                  <a:lnTo>
                    <a:pt x="54942" y="137538"/>
                  </a:lnTo>
                  <a:lnTo>
                    <a:pt x="107570" y="107579"/>
                  </a:lnTo>
                  <a:lnTo>
                    <a:pt x="137535" y="54945"/>
                  </a:lnTo>
                  <a:lnTo>
                    <a:pt x="137749" y="30128"/>
                  </a:lnTo>
                  <a:lnTo>
                    <a:pt x="127276" y="10472"/>
                  </a:lnTo>
                  <a:lnTo>
                    <a:pt x="107624" y="0"/>
                  </a:lnTo>
                  <a:close/>
                </a:path>
              </a:pathLst>
            </a:custGeom>
            <a:solidFill>
              <a:srgbClr val="73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08658" y="9151296"/>
              <a:ext cx="453390" cy="717550"/>
            </a:xfrm>
            <a:custGeom>
              <a:avLst/>
              <a:gdLst/>
              <a:ahLst/>
              <a:cxnLst/>
              <a:rect l="l" t="t" r="r" b="b"/>
              <a:pathLst>
                <a:path w="453389" h="717550">
                  <a:moveTo>
                    <a:pt x="187147" y="677291"/>
                  </a:moveTo>
                  <a:lnTo>
                    <a:pt x="183553" y="673481"/>
                  </a:lnTo>
                  <a:lnTo>
                    <a:pt x="89814" y="675830"/>
                  </a:lnTo>
                  <a:lnTo>
                    <a:pt x="89471" y="674662"/>
                  </a:lnTo>
                  <a:lnTo>
                    <a:pt x="79489" y="664857"/>
                  </a:lnTo>
                  <a:lnTo>
                    <a:pt x="64681" y="658241"/>
                  </a:lnTo>
                  <a:lnTo>
                    <a:pt x="46558" y="655828"/>
                  </a:lnTo>
                  <a:lnTo>
                    <a:pt x="28435" y="658241"/>
                  </a:lnTo>
                  <a:lnTo>
                    <a:pt x="13639" y="664857"/>
                  </a:lnTo>
                  <a:lnTo>
                    <a:pt x="3657" y="674662"/>
                  </a:lnTo>
                  <a:lnTo>
                    <a:pt x="0" y="686676"/>
                  </a:lnTo>
                  <a:lnTo>
                    <a:pt x="3657" y="698690"/>
                  </a:lnTo>
                  <a:lnTo>
                    <a:pt x="13639" y="708494"/>
                  </a:lnTo>
                  <a:lnTo>
                    <a:pt x="28435" y="715098"/>
                  </a:lnTo>
                  <a:lnTo>
                    <a:pt x="46558" y="717524"/>
                  </a:lnTo>
                  <a:lnTo>
                    <a:pt x="64681" y="715098"/>
                  </a:lnTo>
                  <a:lnTo>
                    <a:pt x="79489" y="708494"/>
                  </a:lnTo>
                  <a:lnTo>
                    <a:pt x="89471" y="698690"/>
                  </a:lnTo>
                  <a:lnTo>
                    <a:pt x="91655" y="691502"/>
                  </a:lnTo>
                  <a:lnTo>
                    <a:pt x="183540" y="689203"/>
                  </a:lnTo>
                  <a:lnTo>
                    <a:pt x="187147" y="685774"/>
                  </a:lnTo>
                  <a:lnTo>
                    <a:pt x="187147" y="677291"/>
                  </a:lnTo>
                  <a:close/>
                </a:path>
                <a:path w="453389" h="717550">
                  <a:moveTo>
                    <a:pt x="450646" y="226288"/>
                  </a:moveTo>
                  <a:lnTo>
                    <a:pt x="448221" y="214655"/>
                  </a:lnTo>
                  <a:lnTo>
                    <a:pt x="439801" y="207581"/>
                  </a:lnTo>
                  <a:lnTo>
                    <a:pt x="428269" y="210197"/>
                  </a:lnTo>
                  <a:lnTo>
                    <a:pt x="390118" y="241122"/>
                  </a:lnTo>
                  <a:lnTo>
                    <a:pt x="353936" y="274142"/>
                  </a:lnTo>
                  <a:lnTo>
                    <a:pt x="319430" y="308889"/>
                  </a:lnTo>
                  <a:lnTo>
                    <a:pt x="286296" y="345020"/>
                  </a:lnTo>
                  <a:lnTo>
                    <a:pt x="254215" y="382143"/>
                  </a:lnTo>
                  <a:lnTo>
                    <a:pt x="222897" y="419925"/>
                  </a:lnTo>
                  <a:lnTo>
                    <a:pt x="192024" y="458012"/>
                  </a:lnTo>
                  <a:lnTo>
                    <a:pt x="188404" y="470281"/>
                  </a:lnTo>
                  <a:lnTo>
                    <a:pt x="193662" y="480885"/>
                  </a:lnTo>
                  <a:lnTo>
                    <a:pt x="203657" y="485597"/>
                  </a:lnTo>
                  <a:lnTo>
                    <a:pt x="214261" y="480237"/>
                  </a:lnTo>
                  <a:lnTo>
                    <a:pt x="244284" y="443090"/>
                  </a:lnTo>
                  <a:lnTo>
                    <a:pt x="274764" y="406082"/>
                  </a:lnTo>
                  <a:lnTo>
                    <a:pt x="284645" y="394538"/>
                  </a:lnTo>
                  <a:lnTo>
                    <a:pt x="285686" y="394843"/>
                  </a:lnTo>
                  <a:lnTo>
                    <a:pt x="305511" y="402196"/>
                  </a:lnTo>
                  <a:lnTo>
                    <a:pt x="315747" y="406844"/>
                  </a:lnTo>
                  <a:lnTo>
                    <a:pt x="323938" y="411010"/>
                  </a:lnTo>
                  <a:lnTo>
                    <a:pt x="331965" y="415493"/>
                  </a:lnTo>
                  <a:lnTo>
                    <a:pt x="343293" y="422503"/>
                  </a:lnTo>
                  <a:lnTo>
                    <a:pt x="348627" y="421119"/>
                  </a:lnTo>
                  <a:lnTo>
                    <a:pt x="352615" y="413588"/>
                  </a:lnTo>
                  <a:lnTo>
                    <a:pt x="351459" y="409079"/>
                  </a:lnTo>
                  <a:lnTo>
                    <a:pt x="347751" y="406717"/>
                  </a:lnTo>
                  <a:lnTo>
                    <a:pt x="331304" y="397129"/>
                  </a:lnTo>
                  <a:lnTo>
                    <a:pt x="314134" y="388861"/>
                  </a:lnTo>
                  <a:lnTo>
                    <a:pt x="296379" y="381927"/>
                  </a:lnTo>
                  <a:lnTo>
                    <a:pt x="295617" y="381711"/>
                  </a:lnTo>
                  <a:lnTo>
                    <a:pt x="305968" y="369608"/>
                  </a:lnTo>
                  <a:lnTo>
                    <a:pt x="338213" y="334086"/>
                  </a:lnTo>
                  <a:lnTo>
                    <a:pt x="371792" y="299923"/>
                  </a:lnTo>
                  <a:lnTo>
                    <a:pt x="406996" y="267538"/>
                  </a:lnTo>
                  <a:lnTo>
                    <a:pt x="444131" y="237350"/>
                  </a:lnTo>
                  <a:lnTo>
                    <a:pt x="450646" y="226288"/>
                  </a:lnTo>
                  <a:close/>
                </a:path>
                <a:path w="453389" h="717550">
                  <a:moveTo>
                    <a:pt x="453339" y="4546"/>
                  </a:moveTo>
                  <a:lnTo>
                    <a:pt x="449148" y="0"/>
                  </a:lnTo>
                  <a:lnTo>
                    <a:pt x="438899" y="2857"/>
                  </a:lnTo>
                  <a:lnTo>
                    <a:pt x="403377" y="23495"/>
                  </a:lnTo>
                  <a:lnTo>
                    <a:pt x="367258" y="45364"/>
                  </a:lnTo>
                  <a:lnTo>
                    <a:pt x="332714" y="69215"/>
                  </a:lnTo>
                  <a:lnTo>
                    <a:pt x="301942" y="95783"/>
                  </a:lnTo>
                  <a:lnTo>
                    <a:pt x="273926" y="124714"/>
                  </a:lnTo>
                  <a:lnTo>
                    <a:pt x="246722" y="154432"/>
                  </a:lnTo>
                  <a:lnTo>
                    <a:pt x="220218" y="184772"/>
                  </a:lnTo>
                  <a:lnTo>
                    <a:pt x="194310" y="215620"/>
                  </a:lnTo>
                  <a:lnTo>
                    <a:pt x="190576" y="227825"/>
                  </a:lnTo>
                  <a:lnTo>
                    <a:pt x="195795" y="238391"/>
                  </a:lnTo>
                  <a:lnTo>
                    <a:pt x="205828" y="243141"/>
                  </a:lnTo>
                  <a:lnTo>
                    <a:pt x="216535" y="237845"/>
                  </a:lnTo>
                  <a:lnTo>
                    <a:pt x="241846" y="207708"/>
                  </a:lnTo>
                  <a:lnTo>
                    <a:pt x="267703" y="178054"/>
                  </a:lnTo>
                  <a:lnTo>
                    <a:pt x="294233" y="148996"/>
                  </a:lnTo>
                  <a:lnTo>
                    <a:pt x="321538" y="120662"/>
                  </a:lnTo>
                  <a:lnTo>
                    <a:pt x="349364" y="93395"/>
                  </a:lnTo>
                  <a:lnTo>
                    <a:pt x="378434" y="67259"/>
                  </a:lnTo>
                  <a:lnTo>
                    <a:pt x="409054" y="43078"/>
                  </a:lnTo>
                  <a:lnTo>
                    <a:pt x="441591" y="21666"/>
                  </a:lnTo>
                  <a:lnTo>
                    <a:pt x="450977" y="12954"/>
                  </a:lnTo>
                  <a:lnTo>
                    <a:pt x="453339" y="4546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3658" y="9261191"/>
              <a:ext cx="253284" cy="24602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48219" y="9699085"/>
              <a:ext cx="310515" cy="167005"/>
            </a:xfrm>
            <a:custGeom>
              <a:avLst/>
              <a:gdLst/>
              <a:ahLst/>
              <a:cxnLst/>
              <a:rect l="l" t="t" r="r" b="b"/>
              <a:pathLst>
                <a:path w="310514" h="167004">
                  <a:moveTo>
                    <a:pt x="158280" y="137363"/>
                  </a:moveTo>
                  <a:lnTo>
                    <a:pt x="124460" y="93116"/>
                  </a:lnTo>
                  <a:lnTo>
                    <a:pt x="91198" y="57746"/>
                  </a:lnTo>
                  <a:lnTo>
                    <a:pt x="51854" y="27343"/>
                  </a:lnTo>
                  <a:lnTo>
                    <a:pt x="8699" y="1714"/>
                  </a:lnTo>
                  <a:lnTo>
                    <a:pt x="2527" y="0"/>
                  </a:lnTo>
                  <a:lnTo>
                    <a:pt x="0" y="2743"/>
                  </a:lnTo>
                  <a:lnTo>
                    <a:pt x="1422" y="7810"/>
                  </a:lnTo>
                  <a:lnTo>
                    <a:pt x="7086" y="13055"/>
                  </a:lnTo>
                  <a:lnTo>
                    <a:pt x="26682" y="25971"/>
                  </a:lnTo>
                  <a:lnTo>
                    <a:pt x="45123" y="40551"/>
                  </a:lnTo>
                  <a:lnTo>
                    <a:pt x="79387" y="72758"/>
                  </a:lnTo>
                  <a:lnTo>
                    <a:pt x="111810" y="107353"/>
                  </a:lnTo>
                  <a:lnTo>
                    <a:pt x="142633" y="143408"/>
                  </a:lnTo>
                  <a:lnTo>
                    <a:pt x="149085" y="146596"/>
                  </a:lnTo>
                  <a:lnTo>
                    <a:pt x="155130" y="143738"/>
                  </a:lnTo>
                  <a:lnTo>
                    <a:pt x="158280" y="137363"/>
                  </a:lnTo>
                  <a:close/>
                </a:path>
                <a:path w="310514" h="167004">
                  <a:moveTo>
                    <a:pt x="309956" y="22847"/>
                  </a:moveTo>
                  <a:lnTo>
                    <a:pt x="307365" y="20104"/>
                  </a:lnTo>
                  <a:lnTo>
                    <a:pt x="301040" y="21818"/>
                  </a:lnTo>
                  <a:lnTo>
                    <a:pt x="279146" y="34264"/>
                  </a:lnTo>
                  <a:lnTo>
                    <a:pt x="235546" y="61823"/>
                  </a:lnTo>
                  <a:lnTo>
                    <a:pt x="199288" y="95300"/>
                  </a:lnTo>
                  <a:lnTo>
                    <a:pt x="166166" y="131508"/>
                  </a:lnTo>
                  <a:lnTo>
                    <a:pt x="147878" y="157467"/>
                  </a:lnTo>
                  <a:lnTo>
                    <a:pt x="151104" y="163842"/>
                  </a:lnTo>
                  <a:lnTo>
                    <a:pt x="157289" y="166700"/>
                  </a:lnTo>
                  <a:lnTo>
                    <a:pt x="163893" y="163512"/>
                  </a:lnTo>
                  <a:lnTo>
                    <a:pt x="179501" y="145338"/>
                  </a:lnTo>
                  <a:lnTo>
                    <a:pt x="195465" y="127457"/>
                  </a:lnTo>
                  <a:lnTo>
                    <a:pt x="228663" y="92862"/>
                  </a:lnTo>
                  <a:lnTo>
                    <a:pt x="263753" y="60655"/>
                  </a:lnTo>
                  <a:lnTo>
                    <a:pt x="302717" y="33159"/>
                  </a:lnTo>
                  <a:lnTo>
                    <a:pt x="308495" y="27914"/>
                  </a:lnTo>
                  <a:lnTo>
                    <a:pt x="309956" y="22847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15968" y="10222882"/>
              <a:ext cx="187960" cy="346075"/>
            </a:xfrm>
            <a:custGeom>
              <a:avLst/>
              <a:gdLst/>
              <a:ahLst/>
              <a:cxnLst/>
              <a:rect l="l" t="t" r="r" b="b"/>
              <a:pathLst>
                <a:path w="187960" h="346075">
                  <a:moveTo>
                    <a:pt x="187763" y="0"/>
                  </a:moveTo>
                  <a:lnTo>
                    <a:pt x="140278" y="0"/>
                  </a:lnTo>
                  <a:lnTo>
                    <a:pt x="130205" y="54033"/>
                  </a:lnTo>
                  <a:lnTo>
                    <a:pt x="117374" y="107649"/>
                  </a:lnTo>
                  <a:lnTo>
                    <a:pt x="102402" y="160777"/>
                  </a:lnTo>
                  <a:lnTo>
                    <a:pt x="85903" y="213344"/>
                  </a:lnTo>
                  <a:lnTo>
                    <a:pt x="68147" y="261777"/>
                  </a:lnTo>
                  <a:lnTo>
                    <a:pt x="42522" y="305969"/>
                  </a:lnTo>
                  <a:lnTo>
                    <a:pt x="11578" y="336766"/>
                  </a:lnTo>
                  <a:lnTo>
                    <a:pt x="0" y="345790"/>
                  </a:lnTo>
                  <a:lnTo>
                    <a:pt x="43904" y="345790"/>
                  </a:lnTo>
                  <a:lnTo>
                    <a:pt x="87727" y="337547"/>
                  </a:lnTo>
                  <a:lnTo>
                    <a:pt x="124458" y="314813"/>
                  </a:lnTo>
                  <a:lnTo>
                    <a:pt x="150801" y="280585"/>
                  </a:lnTo>
                  <a:lnTo>
                    <a:pt x="163460" y="237856"/>
                  </a:lnTo>
                  <a:lnTo>
                    <a:pt x="187763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388717" y="9992385"/>
              <a:ext cx="312420" cy="52705"/>
            </a:xfrm>
            <a:custGeom>
              <a:avLst/>
              <a:gdLst/>
              <a:ahLst/>
              <a:cxnLst/>
              <a:rect l="l" t="t" r="r" b="b"/>
              <a:pathLst>
                <a:path w="312419" h="52704">
                  <a:moveTo>
                    <a:pt x="228338" y="0"/>
                  </a:moveTo>
                  <a:lnTo>
                    <a:pt x="172521" y="2419"/>
                  </a:lnTo>
                  <a:lnTo>
                    <a:pt x="120622" y="9353"/>
                  </a:lnTo>
                  <a:lnTo>
                    <a:pt x="73798" y="20314"/>
                  </a:lnTo>
                  <a:lnTo>
                    <a:pt x="33205" y="34817"/>
                  </a:lnTo>
                  <a:lnTo>
                    <a:pt x="0" y="52375"/>
                  </a:lnTo>
                  <a:lnTo>
                    <a:pt x="159167" y="52375"/>
                  </a:lnTo>
                  <a:lnTo>
                    <a:pt x="196997" y="39956"/>
                  </a:lnTo>
                  <a:lnTo>
                    <a:pt x="235050" y="27961"/>
                  </a:lnTo>
                  <a:lnTo>
                    <a:pt x="273354" y="16466"/>
                  </a:lnTo>
                  <a:lnTo>
                    <a:pt x="311938" y="5549"/>
                  </a:lnTo>
                  <a:lnTo>
                    <a:pt x="291894" y="3180"/>
                  </a:lnTo>
                  <a:lnTo>
                    <a:pt x="271241" y="1439"/>
                  </a:lnTo>
                  <a:lnTo>
                    <a:pt x="250037" y="366"/>
                  </a:lnTo>
                  <a:lnTo>
                    <a:pt x="228338" y="0"/>
                  </a:lnTo>
                  <a:close/>
                </a:path>
              </a:pathLst>
            </a:custGeom>
            <a:solidFill>
              <a:srgbClr val="5641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271266" y="10044761"/>
              <a:ext cx="681355" cy="124460"/>
            </a:xfrm>
            <a:custGeom>
              <a:avLst/>
              <a:gdLst/>
              <a:ahLst/>
              <a:cxnLst/>
              <a:rect l="l" t="t" r="r" b="b"/>
              <a:pathLst>
                <a:path w="681355" h="124459">
                  <a:moveTo>
                    <a:pt x="657194" y="0"/>
                  </a:moveTo>
                  <a:lnTo>
                    <a:pt x="23894" y="0"/>
                  </a:lnTo>
                  <a:lnTo>
                    <a:pt x="14595" y="1878"/>
                  </a:lnTo>
                  <a:lnTo>
                    <a:pt x="6999" y="6999"/>
                  </a:lnTo>
                  <a:lnTo>
                    <a:pt x="1878" y="14595"/>
                  </a:lnTo>
                  <a:lnTo>
                    <a:pt x="0" y="23894"/>
                  </a:lnTo>
                  <a:lnTo>
                    <a:pt x="0" y="99965"/>
                  </a:lnTo>
                  <a:lnTo>
                    <a:pt x="1878" y="109267"/>
                  </a:lnTo>
                  <a:lnTo>
                    <a:pt x="6999" y="116859"/>
                  </a:lnTo>
                  <a:lnTo>
                    <a:pt x="14595" y="121974"/>
                  </a:lnTo>
                  <a:lnTo>
                    <a:pt x="23894" y="123849"/>
                  </a:lnTo>
                  <a:lnTo>
                    <a:pt x="657194" y="123849"/>
                  </a:lnTo>
                  <a:lnTo>
                    <a:pt x="666494" y="121974"/>
                  </a:lnTo>
                  <a:lnTo>
                    <a:pt x="674089" y="116859"/>
                  </a:lnTo>
                  <a:lnTo>
                    <a:pt x="679210" y="109267"/>
                  </a:lnTo>
                  <a:lnTo>
                    <a:pt x="681089" y="99965"/>
                  </a:lnTo>
                  <a:lnTo>
                    <a:pt x="681089" y="23894"/>
                  </a:lnTo>
                  <a:lnTo>
                    <a:pt x="679210" y="14595"/>
                  </a:lnTo>
                  <a:lnTo>
                    <a:pt x="674089" y="6999"/>
                  </a:lnTo>
                  <a:lnTo>
                    <a:pt x="666494" y="1878"/>
                  </a:lnTo>
                  <a:lnTo>
                    <a:pt x="657194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14450" y="10168616"/>
              <a:ext cx="594995" cy="54610"/>
            </a:xfrm>
            <a:custGeom>
              <a:avLst/>
              <a:gdLst/>
              <a:ahLst/>
              <a:cxnLst/>
              <a:rect l="l" t="t" r="r" b="b"/>
              <a:pathLst>
                <a:path w="594994" h="54609">
                  <a:moveTo>
                    <a:pt x="594702" y="0"/>
                  </a:moveTo>
                  <a:lnTo>
                    <a:pt x="548487" y="0"/>
                  </a:lnTo>
                  <a:lnTo>
                    <a:pt x="0" y="0"/>
                  </a:lnTo>
                  <a:lnTo>
                    <a:pt x="5435" y="54279"/>
                  </a:lnTo>
                  <a:lnTo>
                    <a:pt x="541794" y="54279"/>
                  </a:lnTo>
                  <a:lnTo>
                    <a:pt x="589280" y="54279"/>
                  </a:lnTo>
                  <a:lnTo>
                    <a:pt x="594702" y="0"/>
                  </a:lnTo>
                  <a:close/>
                </a:path>
              </a:pathLst>
            </a:custGeom>
            <a:solidFill>
              <a:srgbClr val="E48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271266" y="10118117"/>
              <a:ext cx="681355" cy="50800"/>
            </a:xfrm>
            <a:custGeom>
              <a:avLst/>
              <a:gdLst/>
              <a:ahLst/>
              <a:cxnLst/>
              <a:rect l="l" t="t" r="r" b="b"/>
              <a:pathLst>
                <a:path w="681355" h="50800">
                  <a:moveTo>
                    <a:pt x="681089" y="0"/>
                  </a:moveTo>
                  <a:lnTo>
                    <a:pt x="0" y="0"/>
                  </a:lnTo>
                  <a:lnTo>
                    <a:pt x="0" y="26606"/>
                  </a:lnTo>
                  <a:lnTo>
                    <a:pt x="1878" y="35913"/>
                  </a:lnTo>
                  <a:lnTo>
                    <a:pt x="6999" y="43503"/>
                  </a:lnTo>
                  <a:lnTo>
                    <a:pt x="14595" y="48616"/>
                  </a:lnTo>
                  <a:lnTo>
                    <a:pt x="23894" y="50490"/>
                  </a:lnTo>
                  <a:lnTo>
                    <a:pt x="657194" y="50490"/>
                  </a:lnTo>
                  <a:lnTo>
                    <a:pt x="666494" y="48616"/>
                  </a:lnTo>
                  <a:lnTo>
                    <a:pt x="674089" y="43503"/>
                  </a:lnTo>
                  <a:lnTo>
                    <a:pt x="679210" y="35913"/>
                  </a:lnTo>
                  <a:lnTo>
                    <a:pt x="681089" y="26606"/>
                  </a:lnTo>
                  <a:lnTo>
                    <a:pt x="681089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607562" y="9372517"/>
              <a:ext cx="1656080" cy="1240155"/>
            </a:xfrm>
            <a:custGeom>
              <a:avLst/>
              <a:gdLst/>
              <a:ahLst/>
              <a:cxnLst/>
              <a:rect l="l" t="t" r="r" b="b"/>
              <a:pathLst>
                <a:path w="1656079" h="1240154">
                  <a:moveTo>
                    <a:pt x="71856" y="738149"/>
                  </a:moveTo>
                  <a:lnTo>
                    <a:pt x="0" y="738149"/>
                  </a:lnTo>
                  <a:lnTo>
                    <a:pt x="0" y="1239761"/>
                  </a:lnTo>
                  <a:lnTo>
                    <a:pt x="71856" y="1239761"/>
                  </a:lnTo>
                  <a:lnTo>
                    <a:pt x="71856" y="738149"/>
                  </a:lnTo>
                  <a:close/>
                </a:path>
                <a:path w="1656079" h="1240154">
                  <a:moveTo>
                    <a:pt x="202018" y="0"/>
                  </a:moveTo>
                  <a:lnTo>
                    <a:pt x="110553" y="0"/>
                  </a:lnTo>
                  <a:lnTo>
                    <a:pt x="110553" y="698957"/>
                  </a:lnTo>
                  <a:lnTo>
                    <a:pt x="202018" y="698957"/>
                  </a:lnTo>
                  <a:lnTo>
                    <a:pt x="202018" y="0"/>
                  </a:lnTo>
                  <a:close/>
                </a:path>
                <a:path w="1656079" h="1240154">
                  <a:moveTo>
                    <a:pt x="1558124" y="0"/>
                  </a:moveTo>
                  <a:lnTo>
                    <a:pt x="1466659" y="0"/>
                  </a:lnTo>
                  <a:lnTo>
                    <a:pt x="1466659" y="698957"/>
                  </a:lnTo>
                  <a:lnTo>
                    <a:pt x="1558124" y="698957"/>
                  </a:lnTo>
                  <a:lnTo>
                    <a:pt x="1558124" y="0"/>
                  </a:lnTo>
                  <a:close/>
                </a:path>
                <a:path w="1656079" h="1240154">
                  <a:moveTo>
                    <a:pt x="1655876" y="738149"/>
                  </a:moveTo>
                  <a:lnTo>
                    <a:pt x="1584007" y="738149"/>
                  </a:lnTo>
                  <a:lnTo>
                    <a:pt x="1584007" y="1239761"/>
                  </a:lnTo>
                  <a:lnTo>
                    <a:pt x="1655876" y="1239761"/>
                  </a:lnTo>
                  <a:lnTo>
                    <a:pt x="1655876" y="738149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516133" y="9424782"/>
              <a:ext cx="1842770" cy="156845"/>
            </a:xfrm>
            <a:custGeom>
              <a:avLst/>
              <a:gdLst/>
              <a:ahLst/>
              <a:cxnLst/>
              <a:rect l="l" t="t" r="r" b="b"/>
              <a:pathLst>
                <a:path w="1842770" h="156845">
                  <a:moveTo>
                    <a:pt x="1807494" y="0"/>
                  </a:moveTo>
                  <a:lnTo>
                    <a:pt x="35265" y="0"/>
                  </a:lnTo>
                  <a:lnTo>
                    <a:pt x="21543" y="3314"/>
                  </a:lnTo>
                  <a:lnTo>
                    <a:pt x="10333" y="12351"/>
                  </a:lnTo>
                  <a:lnTo>
                    <a:pt x="2772" y="25749"/>
                  </a:lnTo>
                  <a:lnTo>
                    <a:pt x="0" y="42145"/>
                  </a:lnTo>
                  <a:lnTo>
                    <a:pt x="0" y="114645"/>
                  </a:lnTo>
                  <a:lnTo>
                    <a:pt x="2772" y="131037"/>
                  </a:lnTo>
                  <a:lnTo>
                    <a:pt x="10333" y="144423"/>
                  </a:lnTo>
                  <a:lnTo>
                    <a:pt x="21543" y="153449"/>
                  </a:lnTo>
                  <a:lnTo>
                    <a:pt x="35265" y="156759"/>
                  </a:lnTo>
                  <a:lnTo>
                    <a:pt x="1807494" y="156759"/>
                  </a:lnTo>
                  <a:lnTo>
                    <a:pt x="1821216" y="153449"/>
                  </a:lnTo>
                  <a:lnTo>
                    <a:pt x="1832427" y="144423"/>
                  </a:lnTo>
                  <a:lnTo>
                    <a:pt x="1839987" y="131037"/>
                  </a:lnTo>
                  <a:lnTo>
                    <a:pt x="1842760" y="114645"/>
                  </a:lnTo>
                  <a:lnTo>
                    <a:pt x="1842760" y="42145"/>
                  </a:lnTo>
                  <a:lnTo>
                    <a:pt x="1839987" y="25749"/>
                  </a:lnTo>
                  <a:lnTo>
                    <a:pt x="1832427" y="12351"/>
                  </a:lnTo>
                  <a:lnTo>
                    <a:pt x="1821216" y="3314"/>
                  </a:lnTo>
                  <a:lnTo>
                    <a:pt x="1807494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516133" y="9529293"/>
              <a:ext cx="1842770" cy="52705"/>
            </a:xfrm>
            <a:custGeom>
              <a:avLst/>
              <a:gdLst/>
              <a:ahLst/>
              <a:cxnLst/>
              <a:rect l="l" t="t" r="r" b="b"/>
              <a:pathLst>
                <a:path w="1842770" h="52704">
                  <a:moveTo>
                    <a:pt x="1842760" y="0"/>
                  </a:moveTo>
                  <a:lnTo>
                    <a:pt x="0" y="0"/>
                  </a:lnTo>
                  <a:lnTo>
                    <a:pt x="0" y="10135"/>
                  </a:lnTo>
                  <a:lnTo>
                    <a:pt x="2772" y="26522"/>
                  </a:lnTo>
                  <a:lnTo>
                    <a:pt x="10333" y="39909"/>
                  </a:lnTo>
                  <a:lnTo>
                    <a:pt x="21543" y="48938"/>
                  </a:lnTo>
                  <a:lnTo>
                    <a:pt x="35265" y="52249"/>
                  </a:lnTo>
                  <a:lnTo>
                    <a:pt x="1807494" y="52249"/>
                  </a:lnTo>
                  <a:lnTo>
                    <a:pt x="1821216" y="48938"/>
                  </a:lnTo>
                  <a:lnTo>
                    <a:pt x="1832427" y="39909"/>
                  </a:lnTo>
                  <a:lnTo>
                    <a:pt x="1839987" y="26522"/>
                  </a:lnTo>
                  <a:lnTo>
                    <a:pt x="1842760" y="10135"/>
                  </a:lnTo>
                  <a:lnTo>
                    <a:pt x="184276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516133" y="9633812"/>
              <a:ext cx="1842770" cy="156845"/>
            </a:xfrm>
            <a:custGeom>
              <a:avLst/>
              <a:gdLst/>
              <a:ahLst/>
              <a:cxnLst/>
              <a:rect l="l" t="t" r="r" b="b"/>
              <a:pathLst>
                <a:path w="1842770" h="156845">
                  <a:moveTo>
                    <a:pt x="1807494" y="0"/>
                  </a:moveTo>
                  <a:lnTo>
                    <a:pt x="35265" y="0"/>
                  </a:lnTo>
                  <a:lnTo>
                    <a:pt x="21543" y="3313"/>
                  </a:lnTo>
                  <a:lnTo>
                    <a:pt x="10333" y="12346"/>
                  </a:lnTo>
                  <a:lnTo>
                    <a:pt x="2772" y="25740"/>
                  </a:lnTo>
                  <a:lnTo>
                    <a:pt x="0" y="42134"/>
                  </a:lnTo>
                  <a:lnTo>
                    <a:pt x="0" y="114645"/>
                  </a:lnTo>
                  <a:lnTo>
                    <a:pt x="2772" y="131040"/>
                  </a:lnTo>
                  <a:lnTo>
                    <a:pt x="10333" y="144434"/>
                  </a:lnTo>
                  <a:lnTo>
                    <a:pt x="21543" y="153467"/>
                  </a:lnTo>
                  <a:lnTo>
                    <a:pt x="35265" y="156780"/>
                  </a:lnTo>
                  <a:lnTo>
                    <a:pt x="1807494" y="156780"/>
                  </a:lnTo>
                  <a:lnTo>
                    <a:pt x="1821216" y="153467"/>
                  </a:lnTo>
                  <a:lnTo>
                    <a:pt x="1832427" y="144434"/>
                  </a:lnTo>
                  <a:lnTo>
                    <a:pt x="1839987" y="131040"/>
                  </a:lnTo>
                  <a:lnTo>
                    <a:pt x="1842760" y="114645"/>
                  </a:lnTo>
                  <a:lnTo>
                    <a:pt x="1842760" y="42134"/>
                  </a:lnTo>
                  <a:lnTo>
                    <a:pt x="1839987" y="25740"/>
                  </a:lnTo>
                  <a:lnTo>
                    <a:pt x="1832427" y="12346"/>
                  </a:lnTo>
                  <a:lnTo>
                    <a:pt x="1821216" y="3313"/>
                  </a:lnTo>
                  <a:lnTo>
                    <a:pt x="1807494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516133" y="9738342"/>
              <a:ext cx="1842770" cy="52705"/>
            </a:xfrm>
            <a:custGeom>
              <a:avLst/>
              <a:gdLst/>
              <a:ahLst/>
              <a:cxnLst/>
              <a:rect l="l" t="t" r="r" b="b"/>
              <a:pathLst>
                <a:path w="1842770" h="52704">
                  <a:moveTo>
                    <a:pt x="1842760" y="0"/>
                  </a:moveTo>
                  <a:lnTo>
                    <a:pt x="0" y="0"/>
                  </a:lnTo>
                  <a:lnTo>
                    <a:pt x="0" y="10114"/>
                  </a:lnTo>
                  <a:lnTo>
                    <a:pt x="2772" y="26509"/>
                  </a:lnTo>
                  <a:lnTo>
                    <a:pt x="10333" y="39903"/>
                  </a:lnTo>
                  <a:lnTo>
                    <a:pt x="21543" y="48936"/>
                  </a:lnTo>
                  <a:lnTo>
                    <a:pt x="35265" y="52249"/>
                  </a:lnTo>
                  <a:lnTo>
                    <a:pt x="1807494" y="52249"/>
                  </a:lnTo>
                  <a:lnTo>
                    <a:pt x="1821216" y="48936"/>
                  </a:lnTo>
                  <a:lnTo>
                    <a:pt x="1832427" y="39903"/>
                  </a:lnTo>
                  <a:lnTo>
                    <a:pt x="1839987" y="26509"/>
                  </a:lnTo>
                  <a:lnTo>
                    <a:pt x="1842760" y="10114"/>
                  </a:lnTo>
                  <a:lnTo>
                    <a:pt x="184276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722588" y="10055274"/>
              <a:ext cx="72390" cy="513080"/>
            </a:xfrm>
            <a:custGeom>
              <a:avLst/>
              <a:gdLst/>
              <a:ahLst/>
              <a:cxnLst/>
              <a:rect l="l" t="t" r="r" b="b"/>
              <a:pathLst>
                <a:path w="72389" h="513079">
                  <a:moveTo>
                    <a:pt x="71861" y="0"/>
                  </a:moveTo>
                  <a:lnTo>
                    <a:pt x="0" y="0"/>
                  </a:lnTo>
                  <a:lnTo>
                    <a:pt x="0" y="512905"/>
                  </a:lnTo>
                  <a:lnTo>
                    <a:pt x="71861" y="512905"/>
                  </a:lnTo>
                  <a:lnTo>
                    <a:pt x="71861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516133" y="9842861"/>
              <a:ext cx="1842770" cy="156845"/>
            </a:xfrm>
            <a:custGeom>
              <a:avLst/>
              <a:gdLst/>
              <a:ahLst/>
              <a:cxnLst/>
              <a:rect l="l" t="t" r="r" b="b"/>
              <a:pathLst>
                <a:path w="1842770" h="156845">
                  <a:moveTo>
                    <a:pt x="1807494" y="0"/>
                  </a:moveTo>
                  <a:lnTo>
                    <a:pt x="35265" y="0"/>
                  </a:lnTo>
                  <a:lnTo>
                    <a:pt x="21543" y="3309"/>
                  </a:lnTo>
                  <a:lnTo>
                    <a:pt x="10333" y="12336"/>
                  </a:lnTo>
                  <a:lnTo>
                    <a:pt x="2772" y="25722"/>
                  </a:lnTo>
                  <a:lnTo>
                    <a:pt x="0" y="42113"/>
                  </a:lnTo>
                  <a:lnTo>
                    <a:pt x="0" y="114614"/>
                  </a:lnTo>
                  <a:lnTo>
                    <a:pt x="2772" y="131010"/>
                  </a:lnTo>
                  <a:lnTo>
                    <a:pt x="10333" y="144407"/>
                  </a:lnTo>
                  <a:lnTo>
                    <a:pt x="21543" y="153444"/>
                  </a:lnTo>
                  <a:lnTo>
                    <a:pt x="35265" y="156759"/>
                  </a:lnTo>
                  <a:lnTo>
                    <a:pt x="1807494" y="156759"/>
                  </a:lnTo>
                  <a:lnTo>
                    <a:pt x="1821216" y="153444"/>
                  </a:lnTo>
                  <a:lnTo>
                    <a:pt x="1832427" y="144407"/>
                  </a:lnTo>
                  <a:lnTo>
                    <a:pt x="1839987" y="131010"/>
                  </a:lnTo>
                  <a:lnTo>
                    <a:pt x="1842760" y="114614"/>
                  </a:lnTo>
                  <a:lnTo>
                    <a:pt x="1842760" y="42113"/>
                  </a:lnTo>
                  <a:lnTo>
                    <a:pt x="1839987" y="25722"/>
                  </a:lnTo>
                  <a:lnTo>
                    <a:pt x="1832427" y="12336"/>
                  </a:lnTo>
                  <a:lnTo>
                    <a:pt x="1821216" y="3309"/>
                  </a:lnTo>
                  <a:lnTo>
                    <a:pt x="1807494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080787" y="10050814"/>
              <a:ext cx="72390" cy="513080"/>
            </a:xfrm>
            <a:custGeom>
              <a:avLst/>
              <a:gdLst/>
              <a:ahLst/>
              <a:cxnLst/>
              <a:rect l="l" t="t" r="r" b="b"/>
              <a:pathLst>
                <a:path w="72389" h="513079">
                  <a:moveTo>
                    <a:pt x="71861" y="0"/>
                  </a:moveTo>
                  <a:lnTo>
                    <a:pt x="0" y="0"/>
                  </a:lnTo>
                  <a:lnTo>
                    <a:pt x="0" y="512905"/>
                  </a:lnTo>
                  <a:lnTo>
                    <a:pt x="71861" y="512905"/>
                  </a:lnTo>
                  <a:lnTo>
                    <a:pt x="71861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16133" y="9947371"/>
              <a:ext cx="1842770" cy="52705"/>
            </a:xfrm>
            <a:custGeom>
              <a:avLst/>
              <a:gdLst/>
              <a:ahLst/>
              <a:cxnLst/>
              <a:rect l="l" t="t" r="r" b="b"/>
              <a:pathLst>
                <a:path w="1842770" h="52704">
                  <a:moveTo>
                    <a:pt x="1842760" y="0"/>
                  </a:moveTo>
                  <a:lnTo>
                    <a:pt x="0" y="0"/>
                  </a:lnTo>
                  <a:lnTo>
                    <a:pt x="0" y="10104"/>
                  </a:lnTo>
                  <a:lnTo>
                    <a:pt x="2772" y="26500"/>
                  </a:lnTo>
                  <a:lnTo>
                    <a:pt x="10333" y="39897"/>
                  </a:lnTo>
                  <a:lnTo>
                    <a:pt x="21543" y="48934"/>
                  </a:lnTo>
                  <a:lnTo>
                    <a:pt x="35265" y="52249"/>
                  </a:lnTo>
                  <a:lnTo>
                    <a:pt x="1807494" y="52249"/>
                  </a:lnTo>
                  <a:lnTo>
                    <a:pt x="1821216" y="48934"/>
                  </a:lnTo>
                  <a:lnTo>
                    <a:pt x="1832427" y="39897"/>
                  </a:lnTo>
                  <a:lnTo>
                    <a:pt x="1839987" y="26500"/>
                  </a:lnTo>
                  <a:lnTo>
                    <a:pt x="1842760" y="10104"/>
                  </a:lnTo>
                  <a:lnTo>
                    <a:pt x="184276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431195" y="10032271"/>
              <a:ext cx="2025014" cy="150495"/>
            </a:xfrm>
            <a:custGeom>
              <a:avLst/>
              <a:gdLst/>
              <a:ahLst/>
              <a:cxnLst/>
              <a:rect l="l" t="t" r="r" b="b"/>
              <a:pathLst>
                <a:path w="2025014" h="150495">
                  <a:moveTo>
                    <a:pt x="1957123" y="0"/>
                  </a:moveTo>
                  <a:lnTo>
                    <a:pt x="67683" y="0"/>
                  </a:lnTo>
                  <a:lnTo>
                    <a:pt x="41351" y="6215"/>
                  </a:lnTo>
                  <a:lnTo>
                    <a:pt x="19835" y="23161"/>
                  </a:lnTo>
                  <a:lnTo>
                    <a:pt x="5323" y="48291"/>
                  </a:lnTo>
                  <a:lnTo>
                    <a:pt x="0" y="79055"/>
                  </a:lnTo>
                  <a:lnTo>
                    <a:pt x="10345" y="145032"/>
                  </a:lnTo>
                  <a:lnTo>
                    <a:pt x="15779" y="150257"/>
                  </a:lnTo>
                  <a:lnTo>
                    <a:pt x="2009027" y="150257"/>
                  </a:lnTo>
                  <a:lnTo>
                    <a:pt x="2014462" y="145032"/>
                  </a:lnTo>
                  <a:lnTo>
                    <a:pt x="2024807" y="79055"/>
                  </a:lnTo>
                  <a:lnTo>
                    <a:pt x="2019485" y="48291"/>
                  </a:lnTo>
                  <a:lnTo>
                    <a:pt x="2004975" y="23161"/>
                  </a:lnTo>
                  <a:lnTo>
                    <a:pt x="1983460" y="6215"/>
                  </a:lnTo>
                  <a:lnTo>
                    <a:pt x="1957123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436227" y="10143322"/>
              <a:ext cx="2014855" cy="39370"/>
            </a:xfrm>
            <a:custGeom>
              <a:avLst/>
              <a:gdLst/>
              <a:ahLst/>
              <a:cxnLst/>
              <a:rect l="l" t="t" r="r" b="b"/>
              <a:pathLst>
                <a:path w="2014854" h="39370">
                  <a:moveTo>
                    <a:pt x="2014744" y="0"/>
                  </a:moveTo>
                  <a:lnTo>
                    <a:pt x="0" y="0"/>
                  </a:lnTo>
                  <a:lnTo>
                    <a:pt x="5319" y="33978"/>
                  </a:lnTo>
                  <a:lnTo>
                    <a:pt x="10753" y="39202"/>
                  </a:lnTo>
                  <a:lnTo>
                    <a:pt x="2003991" y="39202"/>
                  </a:lnTo>
                  <a:lnTo>
                    <a:pt x="2009425" y="33978"/>
                  </a:lnTo>
                  <a:lnTo>
                    <a:pt x="201474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260" y="9058061"/>
              <a:ext cx="136723" cy="12553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738706" y="946165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68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13130" y="49642"/>
                  </a:lnTo>
                  <a:lnTo>
                    <a:pt x="19339" y="52249"/>
                  </a:lnTo>
                  <a:lnTo>
                    <a:pt x="26135" y="52249"/>
                  </a:lnTo>
                  <a:lnTo>
                    <a:pt x="36304" y="50198"/>
                  </a:lnTo>
                  <a:lnTo>
                    <a:pt x="44608" y="44602"/>
                  </a:lnTo>
                  <a:lnTo>
                    <a:pt x="50207" y="36298"/>
                  </a:lnTo>
                  <a:lnTo>
                    <a:pt x="52260" y="26124"/>
                  </a:lnTo>
                  <a:lnTo>
                    <a:pt x="52260" y="19339"/>
                  </a:lnTo>
                  <a:lnTo>
                    <a:pt x="49642" y="13130"/>
                  </a:lnTo>
                  <a:lnTo>
                    <a:pt x="4063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738707" y="9461652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33768" y="0"/>
                  </a:moveTo>
                  <a:lnTo>
                    <a:pt x="26124" y="0"/>
                  </a:lnTo>
                  <a:lnTo>
                    <a:pt x="15955" y="2051"/>
                  </a:lnTo>
                  <a:lnTo>
                    <a:pt x="7651" y="7647"/>
                  </a:lnTo>
                  <a:lnTo>
                    <a:pt x="2052" y="15951"/>
                  </a:lnTo>
                  <a:lnTo>
                    <a:pt x="0" y="26124"/>
                  </a:lnTo>
                  <a:lnTo>
                    <a:pt x="0" y="33779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9999" y="45590"/>
                  </a:lnTo>
                  <a:lnTo>
                    <a:pt x="11497" y="45726"/>
                  </a:lnTo>
                  <a:lnTo>
                    <a:pt x="13067" y="45726"/>
                  </a:lnTo>
                  <a:lnTo>
                    <a:pt x="25777" y="43159"/>
                  </a:lnTo>
                  <a:lnTo>
                    <a:pt x="36158" y="36158"/>
                  </a:lnTo>
                  <a:lnTo>
                    <a:pt x="43159" y="25777"/>
                  </a:lnTo>
                  <a:lnTo>
                    <a:pt x="45726" y="13067"/>
                  </a:lnTo>
                  <a:lnTo>
                    <a:pt x="45726" y="11497"/>
                  </a:lnTo>
                  <a:lnTo>
                    <a:pt x="45600" y="9989"/>
                  </a:lnTo>
                  <a:lnTo>
                    <a:pt x="45338" y="8491"/>
                  </a:lnTo>
                  <a:lnTo>
                    <a:pt x="4062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740720" y="9676950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68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13130" y="49642"/>
                  </a:lnTo>
                  <a:lnTo>
                    <a:pt x="19339" y="52249"/>
                  </a:lnTo>
                  <a:lnTo>
                    <a:pt x="26135" y="52249"/>
                  </a:lnTo>
                  <a:lnTo>
                    <a:pt x="36304" y="50198"/>
                  </a:lnTo>
                  <a:lnTo>
                    <a:pt x="44608" y="44602"/>
                  </a:lnTo>
                  <a:lnTo>
                    <a:pt x="50207" y="36298"/>
                  </a:lnTo>
                  <a:lnTo>
                    <a:pt x="52260" y="26124"/>
                  </a:lnTo>
                  <a:lnTo>
                    <a:pt x="52260" y="19339"/>
                  </a:lnTo>
                  <a:lnTo>
                    <a:pt x="49642" y="13130"/>
                  </a:lnTo>
                  <a:lnTo>
                    <a:pt x="4062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740719" y="9676949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79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9999" y="45590"/>
                  </a:lnTo>
                  <a:lnTo>
                    <a:pt x="11497" y="45726"/>
                  </a:lnTo>
                  <a:lnTo>
                    <a:pt x="13067" y="45726"/>
                  </a:lnTo>
                  <a:lnTo>
                    <a:pt x="25777" y="43159"/>
                  </a:lnTo>
                  <a:lnTo>
                    <a:pt x="36158" y="36158"/>
                  </a:lnTo>
                  <a:lnTo>
                    <a:pt x="43159" y="25777"/>
                  </a:lnTo>
                  <a:lnTo>
                    <a:pt x="45726" y="13067"/>
                  </a:lnTo>
                  <a:lnTo>
                    <a:pt x="45726" y="11497"/>
                  </a:lnTo>
                  <a:lnTo>
                    <a:pt x="45600" y="9989"/>
                  </a:lnTo>
                  <a:lnTo>
                    <a:pt x="45338" y="8491"/>
                  </a:lnTo>
                  <a:lnTo>
                    <a:pt x="4063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734733" y="988268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58"/>
                  </a:lnTo>
                  <a:lnTo>
                    <a:pt x="3266" y="40627"/>
                  </a:lnTo>
                  <a:lnTo>
                    <a:pt x="13130" y="49642"/>
                  </a:lnTo>
                  <a:lnTo>
                    <a:pt x="19339" y="52260"/>
                  </a:lnTo>
                  <a:lnTo>
                    <a:pt x="26135" y="52260"/>
                  </a:lnTo>
                  <a:lnTo>
                    <a:pt x="36304" y="50207"/>
                  </a:lnTo>
                  <a:lnTo>
                    <a:pt x="44608" y="44607"/>
                  </a:lnTo>
                  <a:lnTo>
                    <a:pt x="50207" y="36300"/>
                  </a:lnTo>
                  <a:lnTo>
                    <a:pt x="52260" y="26124"/>
                  </a:lnTo>
                  <a:lnTo>
                    <a:pt x="52260" y="19339"/>
                  </a:lnTo>
                  <a:lnTo>
                    <a:pt x="49642" y="13130"/>
                  </a:lnTo>
                  <a:lnTo>
                    <a:pt x="40627" y="325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734736" y="9882685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33768" y="0"/>
                  </a:moveTo>
                  <a:lnTo>
                    <a:pt x="26124" y="0"/>
                  </a:lnTo>
                  <a:lnTo>
                    <a:pt x="15955" y="2051"/>
                  </a:lnTo>
                  <a:lnTo>
                    <a:pt x="7651" y="7647"/>
                  </a:lnTo>
                  <a:lnTo>
                    <a:pt x="2052" y="15951"/>
                  </a:lnTo>
                  <a:lnTo>
                    <a:pt x="0" y="26124"/>
                  </a:lnTo>
                  <a:lnTo>
                    <a:pt x="0" y="33768"/>
                  </a:lnTo>
                  <a:lnTo>
                    <a:pt x="3266" y="40627"/>
                  </a:lnTo>
                  <a:lnTo>
                    <a:pt x="8491" y="45338"/>
                  </a:lnTo>
                  <a:lnTo>
                    <a:pt x="9989" y="45590"/>
                  </a:lnTo>
                  <a:lnTo>
                    <a:pt x="11497" y="45726"/>
                  </a:lnTo>
                  <a:lnTo>
                    <a:pt x="13067" y="45726"/>
                  </a:lnTo>
                  <a:lnTo>
                    <a:pt x="25772" y="43159"/>
                  </a:lnTo>
                  <a:lnTo>
                    <a:pt x="36154" y="36158"/>
                  </a:lnTo>
                  <a:lnTo>
                    <a:pt x="43157" y="25777"/>
                  </a:lnTo>
                  <a:lnTo>
                    <a:pt x="45726" y="13067"/>
                  </a:lnTo>
                  <a:lnTo>
                    <a:pt x="45726" y="11507"/>
                  </a:lnTo>
                  <a:lnTo>
                    <a:pt x="45590" y="9989"/>
                  </a:lnTo>
                  <a:lnTo>
                    <a:pt x="45328" y="8491"/>
                  </a:lnTo>
                  <a:lnTo>
                    <a:pt x="40627" y="325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094809" y="946165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68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13130" y="49642"/>
                  </a:lnTo>
                  <a:lnTo>
                    <a:pt x="19339" y="52249"/>
                  </a:lnTo>
                  <a:lnTo>
                    <a:pt x="26135" y="52249"/>
                  </a:lnTo>
                  <a:lnTo>
                    <a:pt x="36304" y="50198"/>
                  </a:lnTo>
                  <a:lnTo>
                    <a:pt x="44608" y="44602"/>
                  </a:lnTo>
                  <a:lnTo>
                    <a:pt x="50207" y="36298"/>
                  </a:lnTo>
                  <a:lnTo>
                    <a:pt x="52260" y="26124"/>
                  </a:lnTo>
                  <a:lnTo>
                    <a:pt x="52260" y="19339"/>
                  </a:lnTo>
                  <a:lnTo>
                    <a:pt x="49642" y="13130"/>
                  </a:lnTo>
                  <a:lnTo>
                    <a:pt x="4063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094810" y="9461652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79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9999" y="45590"/>
                  </a:lnTo>
                  <a:lnTo>
                    <a:pt x="11497" y="45726"/>
                  </a:lnTo>
                  <a:lnTo>
                    <a:pt x="13067" y="45726"/>
                  </a:lnTo>
                  <a:lnTo>
                    <a:pt x="25777" y="43159"/>
                  </a:lnTo>
                  <a:lnTo>
                    <a:pt x="36158" y="36158"/>
                  </a:lnTo>
                  <a:lnTo>
                    <a:pt x="43159" y="25777"/>
                  </a:lnTo>
                  <a:lnTo>
                    <a:pt x="45726" y="13067"/>
                  </a:lnTo>
                  <a:lnTo>
                    <a:pt x="45726" y="11497"/>
                  </a:lnTo>
                  <a:lnTo>
                    <a:pt x="45600" y="9989"/>
                  </a:lnTo>
                  <a:lnTo>
                    <a:pt x="45338" y="8491"/>
                  </a:lnTo>
                  <a:lnTo>
                    <a:pt x="4062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096822" y="9676950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68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13130" y="49642"/>
                  </a:lnTo>
                  <a:lnTo>
                    <a:pt x="19339" y="52249"/>
                  </a:lnTo>
                  <a:lnTo>
                    <a:pt x="26135" y="52249"/>
                  </a:lnTo>
                  <a:lnTo>
                    <a:pt x="36304" y="50198"/>
                  </a:lnTo>
                  <a:lnTo>
                    <a:pt x="44608" y="44602"/>
                  </a:lnTo>
                  <a:lnTo>
                    <a:pt x="50207" y="36298"/>
                  </a:lnTo>
                  <a:lnTo>
                    <a:pt x="52260" y="26124"/>
                  </a:lnTo>
                  <a:lnTo>
                    <a:pt x="52260" y="19339"/>
                  </a:lnTo>
                  <a:lnTo>
                    <a:pt x="49642" y="13130"/>
                  </a:lnTo>
                  <a:lnTo>
                    <a:pt x="4062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096824" y="9676949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79"/>
                  </a:lnTo>
                  <a:lnTo>
                    <a:pt x="3266" y="40627"/>
                  </a:lnTo>
                  <a:lnTo>
                    <a:pt x="8491" y="45328"/>
                  </a:lnTo>
                  <a:lnTo>
                    <a:pt x="9999" y="45590"/>
                  </a:lnTo>
                  <a:lnTo>
                    <a:pt x="11497" y="45726"/>
                  </a:lnTo>
                  <a:lnTo>
                    <a:pt x="13067" y="45726"/>
                  </a:lnTo>
                  <a:lnTo>
                    <a:pt x="25777" y="43159"/>
                  </a:lnTo>
                  <a:lnTo>
                    <a:pt x="36158" y="36158"/>
                  </a:lnTo>
                  <a:lnTo>
                    <a:pt x="43159" y="25777"/>
                  </a:lnTo>
                  <a:lnTo>
                    <a:pt x="45726" y="13067"/>
                  </a:lnTo>
                  <a:lnTo>
                    <a:pt x="45726" y="11497"/>
                  </a:lnTo>
                  <a:lnTo>
                    <a:pt x="45600" y="9989"/>
                  </a:lnTo>
                  <a:lnTo>
                    <a:pt x="45338" y="8491"/>
                  </a:lnTo>
                  <a:lnTo>
                    <a:pt x="40627" y="326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090836" y="988268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33768" y="0"/>
                  </a:moveTo>
                  <a:lnTo>
                    <a:pt x="26135" y="0"/>
                  </a:lnTo>
                  <a:lnTo>
                    <a:pt x="15960" y="2051"/>
                  </a:lnTo>
                  <a:lnTo>
                    <a:pt x="7652" y="7647"/>
                  </a:lnTo>
                  <a:lnTo>
                    <a:pt x="2053" y="15951"/>
                  </a:lnTo>
                  <a:lnTo>
                    <a:pt x="0" y="26124"/>
                  </a:lnTo>
                  <a:lnTo>
                    <a:pt x="0" y="33758"/>
                  </a:lnTo>
                  <a:lnTo>
                    <a:pt x="3266" y="40627"/>
                  </a:lnTo>
                  <a:lnTo>
                    <a:pt x="13130" y="49642"/>
                  </a:lnTo>
                  <a:lnTo>
                    <a:pt x="19339" y="52260"/>
                  </a:lnTo>
                  <a:lnTo>
                    <a:pt x="26135" y="52260"/>
                  </a:lnTo>
                  <a:lnTo>
                    <a:pt x="36304" y="50207"/>
                  </a:lnTo>
                  <a:lnTo>
                    <a:pt x="44608" y="44607"/>
                  </a:lnTo>
                  <a:lnTo>
                    <a:pt x="50207" y="36300"/>
                  </a:lnTo>
                  <a:lnTo>
                    <a:pt x="52260" y="26124"/>
                  </a:lnTo>
                  <a:lnTo>
                    <a:pt x="52260" y="19339"/>
                  </a:lnTo>
                  <a:lnTo>
                    <a:pt x="49642" y="13130"/>
                  </a:lnTo>
                  <a:lnTo>
                    <a:pt x="40627" y="325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090837" y="9882685"/>
              <a:ext cx="46355" cy="46355"/>
            </a:xfrm>
            <a:custGeom>
              <a:avLst/>
              <a:gdLst/>
              <a:ahLst/>
              <a:cxnLst/>
              <a:rect l="l" t="t" r="r" b="b"/>
              <a:pathLst>
                <a:path w="46354" h="46354">
                  <a:moveTo>
                    <a:pt x="33768" y="0"/>
                  </a:moveTo>
                  <a:lnTo>
                    <a:pt x="26124" y="0"/>
                  </a:lnTo>
                  <a:lnTo>
                    <a:pt x="15955" y="2051"/>
                  </a:lnTo>
                  <a:lnTo>
                    <a:pt x="7651" y="7647"/>
                  </a:lnTo>
                  <a:lnTo>
                    <a:pt x="2052" y="15951"/>
                  </a:lnTo>
                  <a:lnTo>
                    <a:pt x="0" y="26124"/>
                  </a:lnTo>
                  <a:lnTo>
                    <a:pt x="0" y="33768"/>
                  </a:lnTo>
                  <a:lnTo>
                    <a:pt x="3266" y="40627"/>
                  </a:lnTo>
                  <a:lnTo>
                    <a:pt x="8491" y="45338"/>
                  </a:lnTo>
                  <a:lnTo>
                    <a:pt x="9999" y="45590"/>
                  </a:lnTo>
                  <a:lnTo>
                    <a:pt x="11497" y="45726"/>
                  </a:lnTo>
                  <a:lnTo>
                    <a:pt x="13067" y="45726"/>
                  </a:lnTo>
                  <a:lnTo>
                    <a:pt x="25777" y="43159"/>
                  </a:lnTo>
                  <a:lnTo>
                    <a:pt x="36158" y="36158"/>
                  </a:lnTo>
                  <a:lnTo>
                    <a:pt x="43159" y="25777"/>
                  </a:lnTo>
                  <a:lnTo>
                    <a:pt x="45726" y="13067"/>
                  </a:lnTo>
                  <a:lnTo>
                    <a:pt x="45726" y="11507"/>
                  </a:lnTo>
                  <a:lnTo>
                    <a:pt x="45600" y="9989"/>
                  </a:lnTo>
                  <a:lnTo>
                    <a:pt x="45338" y="8491"/>
                  </a:lnTo>
                  <a:lnTo>
                    <a:pt x="40627" y="3256"/>
                  </a:lnTo>
                  <a:lnTo>
                    <a:pt x="33768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266870" y="9994449"/>
              <a:ext cx="300990" cy="358775"/>
            </a:xfrm>
            <a:custGeom>
              <a:avLst/>
              <a:gdLst/>
              <a:ahLst/>
              <a:cxnLst/>
              <a:rect l="l" t="t" r="r" b="b"/>
              <a:pathLst>
                <a:path w="300989" h="358775">
                  <a:moveTo>
                    <a:pt x="243217" y="186867"/>
                  </a:moveTo>
                  <a:lnTo>
                    <a:pt x="240906" y="175501"/>
                  </a:lnTo>
                  <a:lnTo>
                    <a:pt x="234619" y="166217"/>
                  </a:lnTo>
                  <a:lnTo>
                    <a:pt x="225285" y="159956"/>
                  </a:lnTo>
                  <a:lnTo>
                    <a:pt x="213842" y="157657"/>
                  </a:lnTo>
                  <a:lnTo>
                    <a:pt x="202412" y="159956"/>
                  </a:lnTo>
                  <a:lnTo>
                    <a:pt x="193090" y="166217"/>
                  </a:lnTo>
                  <a:lnTo>
                    <a:pt x="186791" y="175501"/>
                  </a:lnTo>
                  <a:lnTo>
                    <a:pt x="184492" y="186867"/>
                  </a:lnTo>
                  <a:lnTo>
                    <a:pt x="184492" y="237147"/>
                  </a:lnTo>
                  <a:lnTo>
                    <a:pt x="179539" y="261493"/>
                  </a:lnTo>
                  <a:lnTo>
                    <a:pt x="166052" y="281381"/>
                  </a:lnTo>
                  <a:lnTo>
                    <a:pt x="146062" y="294805"/>
                  </a:lnTo>
                  <a:lnTo>
                    <a:pt x="121615" y="299732"/>
                  </a:lnTo>
                  <a:lnTo>
                    <a:pt x="97155" y="294805"/>
                  </a:lnTo>
                  <a:lnTo>
                    <a:pt x="77177" y="281381"/>
                  </a:lnTo>
                  <a:lnTo>
                    <a:pt x="63690" y="261493"/>
                  </a:lnTo>
                  <a:lnTo>
                    <a:pt x="58737" y="237147"/>
                  </a:lnTo>
                  <a:lnTo>
                    <a:pt x="58737" y="47917"/>
                  </a:lnTo>
                  <a:lnTo>
                    <a:pt x="56438" y="36537"/>
                  </a:lnTo>
                  <a:lnTo>
                    <a:pt x="50139" y="27254"/>
                  </a:lnTo>
                  <a:lnTo>
                    <a:pt x="40805" y="20993"/>
                  </a:lnTo>
                  <a:lnTo>
                    <a:pt x="29375" y="18694"/>
                  </a:lnTo>
                  <a:lnTo>
                    <a:pt x="17945" y="20993"/>
                  </a:lnTo>
                  <a:lnTo>
                    <a:pt x="8610" y="27254"/>
                  </a:lnTo>
                  <a:lnTo>
                    <a:pt x="2311" y="36537"/>
                  </a:lnTo>
                  <a:lnTo>
                    <a:pt x="0" y="47917"/>
                  </a:lnTo>
                  <a:lnTo>
                    <a:pt x="0" y="237147"/>
                  </a:lnTo>
                  <a:lnTo>
                    <a:pt x="9575" y="284213"/>
                  </a:lnTo>
                  <a:lnTo>
                    <a:pt x="35661" y="322681"/>
                  </a:lnTo>
                  <a:lnTo>
                    <a:pt x="74320" y="348653"/>
                  </a:lnTo>
                  <a:lnTo>
                    <a:pt x="121615" y="358178"/>
                  </a:lnTo>
                  <a:lnTo>
                    <a:pt x="168897" y="348653"/>
                  </a:lnTo>
                  <a:lnTo>
                    <a:pt x="207556" y="322681"/>
                  </a:lnTo>
                  <a:lnTo>
                    <a:pt x="233641" y="284213"/>
                  </a:lnTo>
                  <a:lnTo>
                    <a:pt x="243217" y="237147"/>
                  </a:lnTo>
                  <a:lnTo>
                    <a:pt x="243217" y="186867"/>
                  </a:lnTo>
                  <a:close/>
                </a:path>
                <a:path w="300989" h="358775">
                  <a:moveTo>
                    <a:pt x="300367" y="4330"/>
                  </a:moveTo>
                  <a:lnTo>
                    <a:pt x="300139" y="0"/>
                  </a:lnTo>
                  <a:lnTo>
                    <a:pt x="92735" y="0"/>
                  </a:lnTo>
                  <a:lnTo>
                    <a:pt x="92735" y="228371"/>
                  </a:lnTo>
                  <a:lnTo>
                    <a:pt x="95034" y="239750"/>
                  </a:lnTo>
                  <a:lnTo>
                    <a:pt x="101333" y="249034"/>
                  </a:lnTo>
                  <a:lnTo>
                    <a:pt x="110667" y="255295"/>
                  </a:lnTo>
                  <a:lnTo>
                    <a:pt x="122097" y="257594"/>
                  </a:lnTo>
                  <a:lnTo>
                    <a:pt x="133527" y="255295"/>
                  </a:lnTo>
                  <a:lnTo>
                    <a:pt x="142862" y="249034"/>
                  </a:lnTo>
                  <a:lnTo>
                    <a:pt x="149148" y="239750"/>
                  </a:lnTo>
                  <a:lnTo>
                    <a:pt x="151460" y="228371"/>
                  </a:lnTo>
                  <a:lnTo>
                    <a:pt x="151472" y="143344"/>
                  </a:lnTo>
                  <a:lnTo>
                    <a:pt x="155575" y="126873"/>
                  </a:lnTo>
                  <a:lnTo>
                    <a:pt x="165227" y="113499"/>
                  </a:lnTo>
                  <a:lnTo>
                    <a:pt x="179120" y="104521"/>
                  </a:lnTo>
                  <a:lnTo>
                    <a:pt x="195973" y="101244"/>
                  </a:lnTo>
                  <a:lnTo>
                    <a:pt x="202984" y="101244"/>
                  </a:lnTo>
                  <a:lnTo>
                    <a:pt x="240893" y="93624"/>
                  </a:lnTo>
                  <a:lnTo>
                    <a:pt x="271843" y="72859"/>
                  </a:lnTo>
                  <a:lnTo>
                    <a:pt x="292709" y="42049"/>
                  </a:lnTo>
                  <a:lnTo>
                    <a:pt x="300367" y="433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451365" y="10152088"/>
              <a:ext cx="59055" cy="67945"/>
            </a:xfrm>
            <a:custGeom>
              <a:avLst/>
              <a:gdLst/>
              <a:ahLst/>
              <a:cxnLst/>
              <a:rect l="l" t="t" r="r" b="b"/>
              <a:pathLst>
                <a:path w="59054" h="67945">
                  <a:moveTo>
                    <a:pt x="29360" y="0"/>
                  </a:moveTo>
                  <a:lnTo>
                    <a:pt x="17930" y="2297"/>
                  </a:lnTo>
                  <a:lnTo>
                    <a:pt x="8597" y="8561"/>
                  </a:lnTo>
                  <a:lnTo>
                    <a:pt x="2306" y="17850"/>
                  </a:lnTo>
                  <a:lnTo>
                    <a:pt x="0" y="29224"/>
                  </a:lnTo>
                  <a:lnTo>
                    <a:pt x="0" y="67484"/>
                  </a:lnTo>
                  <a:lnTo>
                    <a:pt x="58731" y="67484"/>
                  </a:lnTo>
                  <a:lnTo>
                    <a:pt x="58731" y="29224"/>
                  </a:lnTo>
                  <a:lnTo>
                    <a:pt x="56422" y="17850"/>
                  </a:lnTo>
                  <a:lnTo>
                    <a:pt x="50128" y="8561"/>
                  </a:lnTo>
                  <a:lnTo>
                    <a:pt x="40792" y="2297"/>
                  </a:lnTo>
                  <a:lnTo>
                    <a:pt x="293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973311" y="9999986"/>
              <a:ext cx="64769" cy="38735"/>
            </a:xfrm>
            <a:custGeom>
              <a:avLst/>
              <a:gdLst/>
              <a:ahLst/>
              <a:cxnLst/>
              <a:rect l="l" t="t" r="r" b="b"/>
              <a:pathLst>
                <a:path w="64770" h="38734">
                  <a:moveTo>
                    <a:pt x="1266" y="0"/>
                  </a:moveTo>
                  <a:lnTo>
                    <a:pt x="0" y="38616"/>
                  </a:lnTo>
                  <a:lnTo>
                    <a:pt x="63380" y="38616"/>
                  </a:lnTo>
                  <a:lnTo>
                    <a:pt x="64291" y="36009"/>
                  </a:lnTo>
                  <a:lnTo>
                    <a:pt x="63401" y="32857"/>
                  </a:lnTo>
                  <a:lnTo>
                    <a:pt x="1266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1476" y="10019302"/>
              <a:ext cx="97682" cy="229609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4266878" y="9825258"/>
              <a:ext cx="720725" cy="213360"/>
            </a:xfrm>
            <a:custGeom>
              <a:avLst/>
              <a:gdLst/>
              <a:ahLst/>
              <a:cxnLst/>
              <a:rect l="l" t="t" r="r" b="b"/>
              <a:pathLst>
                <a:path w="720725" h="213359">
                  <a:moveTo>
                    <a:pt x="213616" y="0"/>
                  </a:moveTo>
                  <a:lnTo>
                    <a:pt x="164636" y="5614"/>
                  </a:lnTo>
                  <a:lnTo>
                    <a:pt x="119674" y="21605"/>
                  </a:lnTo>
                  <a:lnTo>
                    <a:pt x="80010" y="46699"/>
                  </a:lnTo>
                  <a:lnTo>
                    <a:pt x="46929" y="79619"/>
                  </a:lnTo>
                  <a:lnTo>
                    <a:pt x="21712" y="119090"/>
                  </a:lnTo>
                  <a:lnTo>
                    <a:pt x="5641" y="163835"/>
                  </a:lnTo>
                  <a:lnTo>
                    <a:pt x="0" y="212579"/>
                  </a:lnTo>
                  <a:lnTo>
                    <a:pt x="20" y="213354"/>
                  </a:lnTo>
                  <a:lnTo>
                    <a:pt x="708690" y="213354"/>
                  </a:lnTo>
                  <a:lnTo>
                    <a:pt x="713644" y="204943"/>
                  </a:lnTo>
                  <a:lnTo>
                    <a:pt x="717336" y="195805"/>
                  </a:lnTo>
                  <a:lnTo>
                    <a:pt x="719642" y="186055"/>
                  </a:lnTo>
                  <a:lnTo>
                    <a:pt x="720438" y="175806"/>
                  </a:lnTo>
                  <a:lnTo>
                    <a:pt x="716375" y="152404"/>
                  </a:lnTo>
                  <a:lnTo>
                    <a:pt x="704057" y="135319"/>
                  </a:lnTo>
                  <a:lnTo>
                    <a:pt x="683288" y="121915"/>
                  </a:lnTo>
                  <a:lnTo>
                    <a:pt x="653875" y="109556"/>
                  </a:lnTo>
                  <a:lnTo>
                    <a:pt x="516576" y="46219"/>
                  </a:lnTo>
                  <a:lnTo>
                    <a:pt x="424950" y="13694"/>
                  </a:lnTo>
                  <a:lnTo>
                    <a:pt x="337721" y="1711"/>
                  </a:lnTo>
                  <a:lnTo>
                    <a:pt x="213616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359606" y="10184562"/>
              <a:ext cx="59055" cy="67945"/>
            </a:xfrm>
            <a:custGeom>
              <a:avLst/>
              <a:gdLst/>
              <a:ahLst/>
              <a:cxnLst/>
              <a:rect l="l" t="t" r="r" b="b"/>
              <a:pathLst>
                <a:path w="59054" h="67945">
                  <a:moveTo>
                    <a:pt x="58731" y="0"/>
                  </a:moveTo>
                  <a:lnTo>
                    <a:pt x="0" y="0"/>
                  </a:lnTo>
                  <a:lnTo>
                    <a:pt x="0" y="38239"/>
                  </a:lnTo>
                  <a:lnTo>
                    <a:pt x="2308" y="49619"/>
                  </a:lnTo>
                  <a:lnTo>
                    <a:pt x="8603" y="58911"/>
                  </a:lnTo>
                  <a:lnTo>
                    <a:pt x="17939" y="65177"/>
                  </a:lnTo>
                  <a:lnTo>
                    <a:pt x="29370" y="67474"/>
                  </a:lnTo>
                  <a:lnTo>
                    <a:pt x="40800" y="65177"/>
                  </a:lnTo>
                  <a:lnTo>
                    <a:pt x="50133" y="58911"/>
                  </a:lnTo>
                  <a:lnTo>
                    <a:pt x="56424" y="49619"/>
                  </a:lnTo>
                  <a:lnTo>
                    <a:pt x="58731" y="38239"/>
                  </a:lnTo>
                  <a:lnTo>
                    <a:pt x="587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9507" y="9880552"/>
              <a:ext cx="65149" cy="13499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3708133" y="8330368"/>
              <a:ext cx="1294765" cy="857250"/>
            </a:xfrm>
            <a:custGeom>
              <a:avLst/>
              <a:gdLst/>
              <a:ahLst/>
              <a:cxnLst/>
              <a:rect l="l" t="t" r="r" b="b"/>
              <a:pathLst>
                <a:path w="1294764" h="857250">
                  <a:moveTo>
                    <a:pt x="1294714" y="377456"/>
                  </a:moveTo>
                  <a:lnTo>
                    <a:pt x="1292694" y="377456"/>
                  </a:lnTo>
                  <a:lnTo>
                    <a:pt x="1292694" y="853440"/>
                  </a:lnTo>
                  <a:lnTo>
                    <a:pt x="0" y="853440"/>
                  </a:lnTo>
                  <a:lnTo>
                    <a:pt x="0" y="857250"/>
                  </a:lnTo>
                  <a:lnTo>
                    <a:pt x="1294714" y="857250"/>
                  </a:lnTo>
                  <a:lnTo>
                    <a:pt x="1294714" y="853440"/>
                  </a:lnTo>
                  <a:lnTo>
                    <a:pt x="1294714" y="377456"/>
                  </a:lnTo>
                  <a:close/>
                </a:path>
                <a:path w="1294764" h="857250">
                  <a:moveTo>
                    <a:pt x="1294714" y="0"/>
                  </a:moveTo>
                  <a:lnTo>
                    <a:pt x="1292694" y="0"/>
                  </a:lnTo>
                  <a:lnTo>
                    <a:pt x="1292694" y="255536"/>
                  </a:lnTo>
                  <a:lnTo>
                    <a:pt x="1294714" y="255536"/>
                  </a:lnTo>
                  <a:lnTo>
                    <a:pt x="1294714" y="0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895141" y="9057925"/>
              <a:ext cx="121920" cy="125730"/>
            </a:xfrm>
            <a:custGeom>
              <a:avLst/>
              <a:gdLst/>
              <a:ahLst/>
              <a:cxnLst/>
              <a:rect l="l" t="t" r="r" b="b"/>
              <a:pathLst>
                <a:path w="121920" h="125729">
                  <a:moveTo>
                    <a:pt x="121386" y="69265"/>
                  </a:moveTo>
                  <a:lnTo>
                    <a:pt x="121285" y="63614"/>
                  </a:lnTo>
                  <a:lnTo>
                    <a:pt x="121196" y="62839"/>
                  </a:lnTo>
                  <a:lnTo>
                    <a:pt x="121069" y="61785"/>
                  </a:lnTo>
                  <a:lnTo>
                    <a:pt x="121018" y="61353"/>
                  </a:lnTo>
                  <a:lnTo>
                    <a:pt x="120904" y="60401"/>
                  </a:lnTo>
                  <a:lnTo>
                    <a:pt x="119240" y="59613"/>
                  </a:lnTo>
                  <a:lnTo>
                    <a:pt x="119240" y="75425"/>
                  </a:lnTo>
                  <a:lnTo>
                    <a:pt x="119189" y="75793"/>
                  </a:lnTo>
                  <a:lnTo>
                    <a:pt x="119240" y="75425"/>
                  </a:lnTo>
                  <a:lnTo>
                    <a:pt x="119240" y="59613"/>
                  </a:lnTo>
                  <a:lnTo>
                    <a:pt x="114795" y="57492"/>
                  </a:lnTo>
                  <a:lnTo>
                    <a:pt x="112522" y="56413"/>
                  </a:lnTo>
                  <a:lnTo>
                    <a:pt x="112280" y="56375"/>
                  </a:lnTo>
                  <a:lnTo>
                    <a:pt x="112280" y="57492"/>
                  </a:lnTo>
                  <a:lnTo>
                    <a:pt x="104813" y="57505"/>
                  </a:lnTo>
                  <a:lnTo>
                    <a:pt x="101930" y="58026"/>
                  </a:lnTo>
                  <a:lnTo>
                    <a:pt x="104813" y="57492"/>
                  </a:lnTo>
                  <a:lnTo>
                    <a:pt x="112280" y="57492"/>
                  </a:lnTo>
                  <a:lnTo>
                    <a:pt x="112280" y="56375"/>
                  </a:lnTo>
                  <a:lnTo>
                    <a:pt x="110083" y="55981"/>
                  </a:lnTo>
                  <a:lnTo>
                    <a:pt x="102831" y="55981"/>
                  </a:lnTo>
                  <a:lnTo>
                    <a:pt x="99542" y="57099"/>
                  </a:lnTo>
                  <a:lnTo>
                    <a:pt x="99542" y="58724"/>
                  </a:lnTo>
                  <a:lnTo>
                    <a:pt x="94259" y="60452"/>
                  </a:lnTo>
                  <a:lnTo>
                    <a:pt x="94259" y="86017"/>
                  </a:lnTo>
                  <a:lnTo>
                    <a:pt x="93497" y="88925"/>
                  </a:lnTo>
                  <a:lnTo>
                    <a:pt x="91986" y="91262"/>
                  </a:lnTo>
                  <a:lnTo>
                    <a:pt x="90487" y="93611"/>
                  </a:lnTo>
                  <a:lnTo>
                    <a:pt x="53873" y="107035"/>
                  </a:lnTo>
                  <a:lnTo>
                    <a:pt x="48869" y="107035"/>
                  </a:lnTo>
                  <a:lnTo>
                    <a:pt x="25107" y="86017"/>
                  </a:lnTo>
                  <a:lnTo>
                    <a:pt x="25082" y="85521"/>
                  </a:lnTo>
                  <a:lnTo>
                    <a:pt x="36398" y="71069"/>
                  </a:lnTo>
                  <a:lnTo>
                    <a:pt x="36169" y="71069"/>
                  </a:lnTo>
                  <a:lnTo>
                    <a:pt x="38849" y="70624"/>
                  </a:lnTo>
                  <a:lnTo>
                    <a:pt x="43713" y="70624"/>
                  </a:lnTo>
                  <a:lnTo>
                    <a:pt x="46304" y="71069"/>
                  </a:lnTo>
                  <a:lnTo>
                    <a:pt x="53416" y="73088"/>
                  </a:lnTo>
                  <a:lnTo>
                    <a:pt x="57810" y="75247"/>
                  </a:lnTo>
                  <a:lnTo>
                    <a:pt x="66484" y="77787"/>
                  </a:lnTo>
                  <a:lnTo>
                    <a:pt x="70675" y="78384"/>
                  </a:lnTo>
                  <a:lnTo>
                    <a:pt x="77431" y="78384"/>
                  </a:lnTo>
                  <a:lnTo>
                    <a:pt x="84264" y="77558"/>
                  </a:lnTo>
                  <a:lnTo>
                    <a:pt x="86817" y="77558"/>
                  </a:lnTo>
                  <a:lnTo>
                    <a:pt x="88023" y="77787"/>
                  </a:lnTo>
                  <a:lnTo>
                    <a:pt x="87820" y="77787"/>
                  </a:lnTo>
                  <a:lnTo>
                    <a:pt x="91008" y="79095"/>
                  </a:lnTo>
                  <a:lnTo>
                    <a:pt x="92811" y="81076"/>
                  </a:lnTo>
                  <a:lnTo>
                    <a:pt x="94259" y="86017"/>
                  </a:lnTo>
                  <a:lnTo>
                    <a:pt x="94259" y="60452"/>
                  </a:lnTo>
                  <a:lnTo>
                    <a:pt x="93332" y="60744"/>
                  </a:lnTo>
                  <a:lnTo>
                    <a:pt x="87045" y="62852"/>
                  </a:lnTo>
                  <a:lnTo>
                    <a:pt x="80416" y="64604"/>
                  </a:lnTo>
                  <a:lnTo>
                    <a:pt x="73812" y="65328"/>
                  </a:lnTo>
                  <a:lnTo>
                    <a:pt x="69507" y="65328"/>
                  </a:lnTo>
                  <a:lnTo>
                    <a:pt x="65341" y="64236"/>
                  </a:lnTo>
                  <a:lnTo>
                    <a:pt x="61760" y="61353"/>
                  </a:lnTo>
                  <a:lnTo>
                    <a:pt x="59867" y="59232"/>
                  </a:lnTo>
                  <a:lnTo>
                    <a:pt x="59423" y="56794"/>
                  </a:lnTo>
                  <a:lnTo>
                    <a:pt x="59347" y="56362"/>
                  </a:lnTo>
                  <a:lnTo>
                    <a:pt x="59512" y="55994"/>
                  </a:lnTo>
                  <a:lnTo>
                    <a:pt x="59563" y="57492"/>
                  </a:lnTo>
                  <a:lnTo>
                    <a:pt x="59651" y="58026"/>
                  </a:lnTo>
                  <a:lnTo>
                    <a:pt x="59728" y="58432"/>
                  </a:lnTo>
                  <a:lnTo>
                    <a:pt x="59817" y="58902"/>
                  </a:lnTo>
                  <a:lnTo>
                    <a:pt x="59867" y="59220"/>
                  </a:lnTo>
                  <a:lnTo>
                    <a:pt x="61150" y="60680"/>
                  </a:lnTo>
                  <a:lnTo>
                    <a:pt x="61645" y="61252"/>
                  </a:lnTo>
                  <a:lnTo>
                    <a:pt x="61772" y="61353"/>
                  </a:lnTo>
                  <a:lnTo>
                    <a:pt x="65341" y="64236"/>
                  </a:lnTo>
                  <a:lnTo>
                    <a:pt x="69494" y="65316"/>
                  </a:lnTo>
                  <a:lnTo>
                    <a:pt x="73812" y="65316"/>
                  </a:lnTo>
                  <a:lnTo>
                    <a:pt x="80416" y="64592"/>
                  </a:lnTo>
                  <a:lnTo>
                    <a:pt x="83591" y="63754"/>
                  </a:lnTo>
                  <a:lnTo>
                    <a:pt x="87045" y="62839"/>
                  </a:lnTo>
                  <a:lnTo>
                    <a:pt x="93332" y="60744"/>
                  </a:lnTo>
                  <a:lnTo>
                    <a:pt x="93510" y="60680"/>
                  </a:lnTo>
                  <a:lnTo>
                    <a:pt x="98933" y="58902"/>
                  </a:lnTo>
                  <a:lnTo>
                    <a:pt x="99542" y="58724"/>
                  </a:lnTo>
                  <a:lnTo>
                    <a:pt x="99542" y="57099"/>
                  </a:lnTo>
                  <a:lnTo>
                    <a:pt x="97955" y="57632"/>
                  </a:lnTo>
                  <a:lnTo>
                    <a:pt x="87439" y="61353"/>
                  </a:lnTo>
                  <a:lnTo>
                    <a:pt x="80873" y="63754"/>
                  </a:lnTo>
                  <a:lnTo>
                    <a:pt x="72682" y="63754"/>
                  </a:lnTo>
                  <a:lnTo>
                    <a:pt x="71031" y="63614"/>
                  </a:lnTo>
                  <a:lnTo>
                    <a:pt x="67360" y="62839"/>
                  </a:lnTo>
                  <a:lnTo>
                    <a:pt x="67157" y="62839"/>
                  </a:lnTo>
                  <a:lnTo>
                    <a:pt x="61010" y="56883"/>
                  </a:lnTo>
                  <a:lnTo>
                    <a:pt x="62026" y="53365"/>
                  </a:lnTo>
                  <a:lnTo>
                    <a:pt x="63322" y="52400"/>
                  </a:lnTo>
                  <a:lnTo>
                    <a:pt x="66852" y="48602"/>
                  </a:lnTo>
                  <a:lnTo>
                    <a:pt x="68757" y="45758"/>
                  </a:lnTo>
                  <a:lnTo>
                    <a:pt x="72821" y="36487"/>
                  </a:lnTo>
                  <a:lnTo>
                    <a:pt x="73406" y="29616"/>
                  </a:lnTo>
                  <a:lnTo>
                    <a:pt x="71678" y="23202"/>
                  </a:lnTo>
                  <a:lnTo>
                    <a:pt x="70662" y="20904"/>
                  </a:lnTo>
                  <a:lnTo>
                    <a:pt x="70662" y="36347"/>
                  </a:lnTo>
                  <a:lnTo>
                    <a:pt x="69418" y="41198"/>
                  </a:lnTo>
                  <a:lnTo>
                    <a:pt x="67843" y="44450"/>
                  </a:lnTo>
                  <a:lnTo>
                    <a:pt x="69405" y="41198"/>
                  </a:lnTo>
                  <a:lnTo>
                    <a:pt x="70662" y="36347"/>
                  </a:lnTo>
                  <a:lnTo>
                    <a:pt x="70662" y="20904"/>
                  </a:lnTo>
                  <a:lnTo>
                    <a:pt x="68072" y="15011"/>
                  </a:lnTo>
                  <a:lnTo>
                    <a:pt x="62293" y="8280"/>
                  </a:lnTo>
                  <a:lnTo>
                    <a:pt x="54940" y="3378"/>
                  </a:lnTo>
                  <a:lnTo>
                    <a:pt x="54038" y="3060"/>
                  </a:lnTo>
                  <a:lnTo>
                    <a:pt x="51193" y="2133"/>
                  </a:lnTo>
                  <a:lnTo>
                    <a:pt x="51193" y="3695"/>
                  </a:lnTo>
                  <a:lnTo>
                    <a:pt x="48793" y="2654"/>
                  </a:lnTo>
                  <a:lnTo>
                    <a:pt x="51193" y="3695"/>
                  </a:lnTo>
                  <a:lnTo>
                    <a:pt x="51193" y="2133"/>
                  </a:lnTo>
                  <a:lnTo>
                    <a:pt x="49187" y="1460"/>
                  </a:lnTo>
                  <a:lnTo>
                    <a:pt x="46393" y="546"/>
                  </a:lnTo>
                  <a:lnTo>
                    <a:pt x="44373" y="177"/>
                  </a:lnTo>
                  <a:lnTo>
                    <a:pt x="42329" y="0"/>
                  </a:lnTo>
                  <a:lnTo>
                    <a:pt x="40309" y="0"/>
                  </a:lnTo>
                  <a:lnTo>
                    <a:pt x="32651" y="863"/>
                  </a:lnTo>
                  <a:lnTo>
                    <a:pt x="30911" y="1473"/>
                  </a:lnTo>
                  <a:lnTo>
                    <a:pt x="30911" y="17868"/>
                  </a:lnTo>
                  <a:lnTo>
                    <a:pt x="29794" y="24053"/>
                  </a:lnTo>
                  <a:lnTo>
                    <a:pt x="29679" y="24765"/>
                  </a:lnTo>
                  <a:lnTo>
                    <a:pt x="29565" y="25374"/>
                  </a:lnTo>
                  <a:lnTo>
                    <a:pt x="27101" y="28054"/>
                  </a:lnTo>
                  <a:lnTo>
                    <a:pt x="24307" y="28054"/>
                  </a:lnTo>
                  <a:lnTo>
                    <a:pt x="21209" y="27571"/>
                  </a:lnTo>
                  <a:lnTo>
                    <a:pt x="19558" y="24053"/>
                  </a:lnTo>
                  <a:lnTo>
                    <a:pt x="20929" y="16535"/>
                  </a:lnTo>
                  <a:lnTo>
                    <a:pt x="23380" y="13906"/>
                  </a:lnTo>
                  <a:lnTo>
                    <a:pt x="26504" y="13906"/>
                  </a:lnTo>
                  <a:lnTo>
                    <a:pt x="29260" y="14351"/>
                  </a:lnTo>
                  <a:lnTo>
                    <a:pt x="30911" y="17868"/>
                  </a:lnTo>
                  <a:lnTo>
                    <a:pt x="30911" y="1473"/>
                  </a:lnTo>
                  <a:lnTo>
                    <a:pt x="7962" y="26276"/>
                  </a:lnTo>
                  <a:lnTo>
                    <a:pt x="8953" y="26276"/>
                  </a:lnTo>
                  <a:lnTo>
                    <a:pt x="9398" y="26454"/>
                  </a:lnTo>
                  <a:lnTo>
                    <a:pt x="9664" y="24765"/>
                  </a:lnTo>
                  <a:lnTo>
                    <a:pt x="9410" y="26454"/>
                  </a:lnTo>
                  <a:lnTo>
                    <a:pt x="12153" y="27571"/>
                  </a:lnTo>
                  <a:lnTo>
                    <a:pt x="17868" y="34671"/>
                  </a:lnTo>
                  <a:lnTo>
                    <a:pt x="17932" y="37325"/>
                  </a:lnTo>
                  <a:lnTo>
                    <a:pt x="16510" y="39293"/>
                  </a:lnTo>
                  <a:lnTo>
                    <a:pt x="16510" y="53936"/>
                  </a:lnTo>
                  <a:lnTo>
                    <a:pt x="15836" y="56362"/>
                  </a:lnTo>
                  <a:lnTo>
                    <a:pt x="15709" y="56794"/>
                  </a:lnTo>
                  <a:lnTo>
                    <a:pt x="15811" y="56413"/>
                  </a:lnTo>
                  <a:lnTo>
                    <a:pt x="16510" y="53936"/>
                  </a:lnTo>
                  <a:lnTo>
                    <a:pt x="16510" y="39293"/>
                  </a:lnTo>
                  <a:lnTo>
                    <a:pt x="14516" y="42049"/>
                  </a:lnTo>
                  <a:lnTo>
                    <a:pt x="12052" y="43180"/>
                  </a:lnTo>
                  <a:lnTo>
                    <a:pt x="13474" y="45758"/>
                  </a:lnTo>
                  <a:lnTo>
                    <a:pt x="12039" y="43180"/>
                  </a:lnTo>
                  <a:lnTo>
                    <a:pt x="11252" y="43535"/>
                  </a:lnTo>
                  <a:lnTo>
                    <a:pt x="10553" y="43535"/>
                  </a:lnTo>
                  <a:lnTo>
                    <a:pt x="10998" y="44450"/>
                  </a:lnTo>
                  <a:lnTo>
                    <a:pt x="11391" y="45199"/>
                  </a:lnTo>
                  <a:lnTo>
                    <a:pt x="12877" y="47650"/>
                  </a:lnTo>
                  <a:lnTo>
                    <a:pt x="14058" y="49072"/>
                  </a:lnTo>
                  <a:lnTo>
                    <a:pt x="15494" y="55448"/>
                  </a:lnTo>
                  <a:lnTo>
                    <a:pt x="13855" y="57061"/>
                  </a:lnTo>
                  <a:lnTo>
                    <a:pt x="13855" y="59220"/>
                  </a:lnTo>
                  <a:lnTo>
                    <a:pt x="7543" y="69265"/>
                  </a:lnTo>
                  <a:lnTo>
                    <a:pt x="3378" y="80581"/>
                  </a:lnTo>
                  <a:lnTo>
                    <a:pt x="3276" y="82156"/>
                  </a:lnTo>
                  <a:lnTo>
                    <a:pt x="3365" y="80581"/>
                  </a:lnTo>
                  <a:lnTo>
                    <a:pt x="7543" y="69265"/>
                  </a:lnTo>
                  <a:lnTo>
                    <a:pt x="13855" y="59220"/>
                  </a:lnTo>
                  <a:lnTo>
                    <a:pt x="13855" y="57061"/>
                  </a:lnTo>
                  <a:lnTo>
                    <a:pt x="0" y="87947"/>
                  </a:lnTo>
                  <a:lnTo>
                    <a:pt x="1778" y="95732"/>
                  </a:lnTo>
                  <a:lnTo>
                    <a:pt x="33604" y="123329"/>
                  </a:lnTo>
                  <a:lnTo>
                    <a:pt x="44577" y="125310"/>
                  </a:lnTo>
                  <a:lnTo>
                    <a:pt x="53644" y="125310"/>
                  </a:lnTo>
                  <a:lnTo>
                    <a:pt x="65570" y="124269"/>
                  </a:lnTo>
                  <a:lnTo>
                    <a:pt x="71183" y="123888"/>
                  </a:lnTo>
                  <a:lnTo>
                    <a:pt x="73101" y="123888"/>
                  </a:lnTo>
                  <a:lnTo>
                    <a:pt x="88823" y="119392"/>
                  </a:lnTo>
                  <a:lnTo>
                    <a:pt x="118440" y="86398"/>
                  </a:lnTo>
                  <a:lnTo>
                    <a:pt x="120180" y="79806"/>
                  </a:lnTo>
                  <a:lnTo>
                    <a:pt x="121386" y="69265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644936" y="9042888"/>
              <a:ext cx="38735" cy="71755"/>
            </a:xfrm>
            <a:custGeom>
              <a:avLst/>
              <a:gdLst/>
              <a:ahLst/>
              <a:cxnLst/>
              <a:rect l="l" t="t" r="r" b="b"/>
              <a:pathLst>
                <a:path w="38735" h="71754">
                  <a:moveTo>
                    <a:pt x="28941" y="0"/>
                  </a:moveTo>
                  <a:lnTo>
                    <a:pt x="17488" y="4351"/>
                  </a:lnTo>
                  <a:lnTo>
                    <a:pt x="8309" y="12206"/>
                  </a:lnTo>
                  <a:lnTo>
                    <a:pt x="2211" y="22782"/>
                  </a:lnTo>
                  <a:lnTo>
                    <a:pt x="0" y="35297"/>
                  </a:lnTo>
                  <a:lnTo>
                    <a:pt x="2793" y="49285"/>
                  </a:lnTo>
                  <a:lnTo>
                    <a:pt x="10401" y="60673"/>
                  </a:lnTo>
                  <a:lnTo>
                    <a:pt x="21667" y="68339"/>
                  </a:lnTo>
                  <a:lnTo>
                    <a:pt x="35433" y="71160"/>
                  </a:lnTo>
                  <a:lnTo>
                    <a:pt x="38417" y="71024"/>
                  </a:lnTo>
                  <a:lnTo>
                    <a:pt x="28941" y="0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880648" y="9084117"/>
              <a:ext cx="33020" cy="17780"/>
            </a:xfrm>
            <a:custGeom>
              <a:avLst/>
              <a:gdLst/>
              <a:ahLst/>
              <a:cxnLst/>
              <a:rect l="l" t="t" r="r" b="b"/>
              <a:pathLst>
                <a:path w="33020" h="17779">
                  <a:moveTo>
                    <a:pt x="23276" y="0"/>
                  </a:moveTo>
                  <a:lnTo>
                    <a:pt x="20763" y="219"/>
                  </a:lnTo>
                  <a:lnTo>
                    <a:pt x="0" y="219"/>
                  </a:lnTo>
                  <a:lnTo>
                    <a:pt x="8680" y="10722"/>
                  </a:lnTo>
                  <a:lnTo>
                    <a:pt x="13873" y="16407"/>
                  </a:lnTo>
                  <a:lnTo>
                    <a:pt x="25550" y="17339"/>
                  </a:lnTo>
                  <a:lnTo>
                    <a:pt x="25747" y="17339"/>
                  </a:lnTo>
                  <a:lnTo>
                    <a:pt x="29025" y="15852"/>
                  </a:lnTo>
                  <a:lnTo>
                    <a:pt x="32438" y="11120"/>
                  </a:lnTo>
                  <a:lnTo>
                    <a:pt x="32365" y="8481"/>
                  </a:lnTo>
                  <a:lnTo>
                    <a:pt x="30805" y="6523"/>
                  </a:lnTo>
                  <a:lnTo>
                    <a:pt x="26648" y="1382"/>
                  </a:lnTo>
                  <a:lnTo>
                    <a:pt x="23276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920228" y="9128546"/>
              <a:ext cx="69215" cy="36830"/>
            </a:xfrm>
            <a:custGeom>
              <a:avLst/>
              <a:gdLst/>
              <a:ahLst/>
              <a:cxnLst/>
              <a:rect l="l" t="t" r="r" b="b"/>
              <a:pathLst>
                <a:path w="69214" h="36829">
                  <a:moveTo>
                    <a:pt x="18638" y="0"/>
                  </a:moveTo>
                  <a:lnTo>
                    <a:pt x="16093" y="0"/>
                  </a:lnTo>
                  <a:lnTo>
                    <a:pt x="13758" y="0"/>
                  </a:lnTo>
                  <a:lnTo>
                    <a:pt x="11465" y="376"/>
                  </a:lnTo>
                  <a:lnTo>
                    <a:pt x="6125" y="2753"/>
                  </a:lnTo>
                  <a:lnTo>
                    <a:pt x="3581" y="5382"/>
                  </a:lnTo>
                  <a:lnTo>
                    <a:pt x="544" y="11455"/>
                  </a:lnTo>
                  <a:lnTo>
                    <a:pt x="0" y="14900"/>
                  </a:lnTo>
                  <a:lnTo>
                    <a:pt x="335" y="22512"/>
                  </a:lnTo>
                  <a:lnTo>
                    <a:pt x="23789" y="36407"/>
                  </a:lnTo>
                  <a:lnTo>
                    <a:pt x="28784" y="36407"/>
                  </a:lnTo>
                  <a:lnTo>
                    <a:pt x="65401" y="22983"/>
                  </a:lnTo>
                  <a:lnTo>
                    <a:pt x="69181" y="15392"/>
                  </a:lnTo>
                  <a:lnTo>
                    <a:pt x="67736" y="10439"/>
                  </a:lnTo>
                  <a:lnTo>
                    <a:pt x="53139" y="7654"/>
                  </a:lnTo>
                  <a:lnTo>
                    <a:pt x="45600" y="7748"/>
                  </a:lnTo>
                  <a:lnTo>
                    <a:pt x="41401" y="7162"/>
                  </a:lnTo>
                  <a:lnTo>
                    <a:pt x="32721" y="4617"/>
                  </a:lnTo>
                  <a:lnTo>
                    <a:pt x="28334" y="2460"/>
                  </a:lnTo>
                  <a:lnTo>
                    <a:pt x="21224" y="450"/>
                  </a:lnTo>
                  <a:lnTo>
                    <a:pt x="18638" y="0"/>
                  </a:lnTo>
                  <a:close/>
                </a:path>
              </a:pathLst>
            </a:custGeom>
            <a:solidFill>
              <a:srgbClr val="F1C5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914702" y="9071826"/>
              <a:ext cx="11430" cy="14604"/>
            </a:xfrm>
            <a:custGeom>
              <a:avLst/>
              <a:gdLst/>
              <a:ahLst/>
              <a:cxnLst/>
              <a:rect l="l" t="t" r="r" b="b"/>
              <a:pathLst>
                <a:path w="11429" h="14604">
                  <a:moveTo>
                    <a:pt x="6952" y="0"/>
                  </a:moveTo>
                  <a:lnTo>
                    <a:pt x="3814" y="0"/>
                  </a:lnTo>
                  <a:lnTo>
                    <a:pt x="1371" y="2628"/>
                  </a:lnTo>
                  <a:lnTo>
                    <a:pt x="0" y="10156"/>
                  </a:lnTo>
                  <a:lnTo>
                    <a:pt x="1654" y="13674"/>
                  </a:lnTo>
                  <a:lnTo>
                    <a:pt x="4752" y="14146"/>
                  </a:lnTo>
                  <a:lnTo>
                    <a:pt x="7549" y="14146"/>
                  </a:lnTo>
                  <a:lnTo>
                    <a:pt x="10010" y="11476"/>
                  </a:lnTo>
                  <a:lnTo>
                    <a:pt x="10419" y="9151"/>
                  </a:lnTo>
                  <a:lnTo>
                    <a:pt x="3769" y="9151"/>
                  </a:lnTo>
                  <a:lnTo>
                    <a:pt x="2533" y="6544"/>
                  </a:lnTo>
                  <a:lnTo>
                    <a:pt x="4628" y="4460"/>
                  </a:lnTo>
                  <a:lnTo>
                    <a:pt x="11270" y="4460"/>
                  </a:lnTo>
                  <a:lnTo>
                    <a:pt x="11360" y="3968"/>
                  </a:lnTo>
                  <a:lnTo>
                    <a:pt x="9706" y="450"/>
                  </a:lnTo>
                  <a:lnTo>
                    <a:pt x="6952" y="0"/>
                  </a:lnTo>
                  <a:close/>
                </a:path>
                <a:path w="11429" h="14604">
                  <a:moveTo>
                    <a:pt x="11270" y="4460"/>
                  </a:moveTo>
                  <a:lnTo>
                    <a:pt x="4628" y="4460"/>
                  </a:lnTo>
                  <a:lnTo>
                    <a:pt x="5863" y="7067"/>
                  </a:lnTo>
                  <a:lnTo>
                    <a:pt x="3769" y="9151"/>
                  </a:lnTo>
                  <a:lnTo>
                    <a:pt x="10419" y="9151"/>
                  </a:lnTo>
                  <a:lnTo>
                    <a:pt x="11270" y="4460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917236" y="9076283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79">
                  <a:moveTo>
                    <a:pt x="2094" y="0"/>
                  </a:moveTo>
                  <a:lnTo>
                    <a:pt x="0" y="2083"/>
                  </a:lnTo>
                  <a:lnTo>
                    <a:pt x="1235" y="4690"/>
                  </a:lnTo>
                  <a:lnTo>
                    <a:pt x="3329" y="2607"/>
                  </a:lnTo>
                  <a:lnTo>
                    <a:pt x="20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627965" y="9026046"/>
              <a:ext cx="57785" cy="105410"/>
            </a:xfrm>
            <a:custGeom>
              <a:avLst/>
              <a:gdLst/>
              <a:ahLst/>
              <a:cxnLst/>
              <a:rect l="l" t="t" r="r" b="b"/>
              <a:pathLst>
                <a:path w="57785" h="105409">
                  <a:moveTo>
                    <a:pt x="43663" y="0"/>
                  </a:moveTo>
                  <a:lnTo>
                    <a:pt x="26373" y="6245"/>
                  </a:lnTo>
                  <a:lnTo>
                    <a:pt x="12537" y="17841"/>
                  </a:lnTo>
                  <a:lnTo>
                    <a:pt x="3348" y="33550"/>
                  </a:lnTo>
                  <a:lnTo>
                    <a:pt x="0" y="52134"/>
                  </a:lnTo>
                  <a:lnTo>
                    <a:pt x="4128" y="72677"/>
                  </a:lnTo>
                  <a:lnTo>
                    <a:pt x="15337" y="89471"/>
                  </a:lnTo>
                  <a:lnTo>
                    <a:pt x="31976" y="100802"/>
                  </a:lnTo>
                  <a:lnTo>
                    <a:pt x="52396" y="104960"/>
                  </a:lnTo>
                  <a:lnTo>
                    <a:pt x="57642" y="104698"/>
                  </a:lnTo>
                  <a:lnTo>
                    <a:pt x="55390" y="87871"/>
                  </a:lnTo>
                  <a:lnTo>
                    <a:pt x="52396" y="87997"/>
                  </a:lnTo>
                  <a:lnTo>
                    <a:pt x="38636" y="85176"/>
                  </a:lnTo>
                  <a:lnTo>
                    <a:pt x="27373" y="77510"/>
                  </a:lnTo>
                  <a:lnTo>
                    <a:pt x="19766" y="66122"/>
                  </a:lnTo>
                  <a:lnTo>
                    <a:pt x="16973" y="52134"/>
                  </a:lnTo>
                  <a:lnTo>
                    <a:pt x="19185" y="39623"/>
                  </a:lnTo>
                  <a:lnTo>
                    <a:pt x="25283" y="29047"/>
                  </a:lnTo>
                  <a:lnTo>
                    <a:pt x="34461" y="21190"/>
                  </a:lnTo>
                  <a:lnTo>
                    <a:pt x="45914" y="16837"/>
                  </a:lnTo>
                  <a:lnTo>
                    <a:pt x="43663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727405" y="9184050"/>
              <a:ext cx="74930" cy="635"/>
            </a:xfrm>
            <a:custGeom>
              <a:avLst/>
              <a:gdLst/>
              <a:ahLst/>
              <a:cxnLst/>
              <a:rect l="l" t="t" r="r" b="b"/>
              <a:pathLst>
                <a:path w="74929" h="634">
                  <a:moveTo>
                    <a:pt x="74845" y="0"/>
                  </a:moveTo>
                  <a:lnTo>
                    <a:pt x="0" y="0"/>
                  </a:lnTo>
                  <a:lnTo>
                    <a:pt x="3057" y="261"/>
                  </a:lnTo>
                  <a:lnTo>
                    <a:pt x="71788" y="261"/>
                  </a:lnTo>
                  <a:lnTo>
                    <a:pt x="748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667223" y="8989735"/>
              <a:ext cx="177800" cy="194945"/>
            </a:xfrm>
            <a:custGeom>
              <a:avLst/>
              <a:gdLst/>
              <a:ahLst/>
              <a:cxnLst/>
              <a:rect l="l" t="t" r="r" b="b"/>
              <a:pathLst>
                <a:path w="177800" h="194945">
                  <a:moveTo>
                    <a:pt x="177659" y="0"/>
                  </a:moveTo>
                  <a:lnTo>
                    <a:pt x="2827" y="0"/>
                  </a:lnTo>
                  <a:lnTo>
                    <a:pt x="0" y="3235"/>
                  </a:lnTo>
                  <a:lnTo>
                    <a:pt x="20334" y="155649"/>
                  </a:lnTo>
                  <a:lnTo>
                    <a:pt x="45959" y="190139"/>
                  </a:lnTo>
                  <a:lnTo>
                    <a:pt x="60176" y="194318"/>
                  </a:lnTo>
                  <a:lnTo>
                    <a:pt x="135032" y="194318"/>
                  </a:lnTo>
                  <a:lnTo>
                    <a:pt x="137859" y="193983"/>
                  </a:lnTo>
                  <a:lnTo>
                    <a:pt x="140644" y="193386"/>
                  </a:lnTo>
                  <a:lnTo>
                    <a:pt x="143346" y="192517"/>
                  </a:lnTo>
                  <a:lnTo>
                    <a:pt x="142173" y="191700"/>
                  </a:lnTo>
                  <a:lnTo>
                    <a:pt x="141231" y="190695"/>
                  </a:lnTo>
                  <a:lnTo>
                    <a:pt x="137756" y="183881"/>
                  </a:lnTo>
                  <a:lnTo>
                    <a:pt x="135147" y="177166"/>
                  </a:lnTo>
                  <a:lnTo>
                    <a:pt x="133174" y="170283"/>
                  </a:lnTo>
                  <a:lnTo>
                    <a:pt x="132111" y="164057"/>
                  </a:lnTo>
                  <a:lnTo>
                    <a:pt x="134442" y="149982"/>
                  </a:lnTo>
                  <a:lnTo>
                    <a:pt x="144700" y="130729"/>
                  </a:lnTo>
                  <a:lnTo>
                    <a:pt x="147032" y="116666"/>
                  </a:lnTo>
                  <a:lnTo>
                    <a:pt x="144700" y="102585"/>
                  </a:lnTo>
                  <a:lnTo>
                    <a:pt x="134442" y="83328"/>
                  </a:lnTo>
                  <a:lnTo>
                    <a:pt x="132111" y="69264"/>
                  </a:lnTo>
                  <a:lnTo>
                    <a:pt x="132881" y="60680"/>
                  </a:lnTo>
                  <a:lnTo>
                    <a:pt x="134883" y="54061"/>
                  </a:lnTo>
                  <a:lnTo>
                    <a:pt x="137650" y="48659"/>
                  </a:lnTo>
                  <a:lnTo>
                    <a:pt x="140718" y="43726"/>
                  </a:lnTo>
                  <a:lnTo>
                    <a:pt x="137922" y="42092"/>
                  </a:lnTo>
                  <a:lnTo>
                    <a:pt x="136048" y="39045"/>
                  </a:lnTo>
                  <a:lnTo>
                    <a:pt x="136048" y="30061"/>
                  </a:lnTo>
                  <a:lnTo>
                    <a:pt x="140267" y="25821"/>
                  </a:lnTo>
                  <a:lnTo>
                    <a:pt x="147409" y="25821"/>
                  </a:lnTo>
                  <a:lnTo>
                    <a:pt x="151667" y="18246"/>
                  </a:lnTo>
                  <a:lnTo>
                    <a:pt x="157915" y="12300"/>
                  </a:lnTo>
                  <a:lnTo>
                    <a:pt x="165716" y="8416"/>
                  </a:lnTo>
                  <a:lnTo>
                    <a:pt x="174633" y="7025"/>
                  </a:lnTo>
                  <a:lnTo>
                    <a:pt x="176622" y="7025"/>
                  </a:lnTo>
                  <a:lnTo>
                    <a:pt x="177659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814633" y="8961532"/>
              <a:ext cx="88900" cy="54610"/>
            </a:xfrm>
            <a:custGeom>
              <a:avLst/>
              <a:gdLst/>
              <a:ahLst/>
              <a:cxnLst/>
              <a:rect l="l" t="t" r="r" b="b"/>
              <a:pathLst>
                <a:path w="88900" h="54609">
                  <a:moveTo>
                    <a:pt x="88290" y="54025"/>
                  </a:moveTo>
                  <a:lnTo>
                    <a:pt x="84035" y="46456"/>
                  </a:lnTo>
                  <a:lnTo>
                    <a:pt x="77800" y="40513"/>
                  </a:lnTo>
                  <a:lnTo>
                    <a:pt x="70002" y="36626"/>
                  </a:lnTo>
                  <a:lnTo>
                    <a:pt x="61087" y="35229"/>
                  </a:lnTo>
                  <a:lnTo>
                    <a:pt x="60439" y="35229"/>
                  </a:lnTo>
                  <a:lnTo>
                    <a:pt x="58928" y="27774"/>
                  </a:lnTo>
                  <a:lnTo>
                    <a:pt x="58851" y="6578"/>
                  </a:lnTo>
                  <a:lnTo>
                    <a:pt x="52565" y="0"/>
                  </a:lnTo>
                  <a:lnTo>
                    <a:pt x="44805" y="0"/>
                  </a:lnTo>
                  <a:lnTo>
                    <a:pt x="37045" y="0"/>
                  </a:lnTo>
                  <a:lnTo>
                    <a:pt x="30746" y="6578"/>
                  </a:lnTo>
                  <a:lnTo>
                    <a:pt x="30746" y="22974"/>
                  </a:lnTo>
                  <a:lnTo>
                    <a:pt x="30568" y="25501"/>
                  </a:lnTo>
                  <a:lnTo>
                    <a:pt x="29972" y="30530"/>
                  </a:lnTo>
                  <a:lnTo>
                    <a:pt x="29616" y="32981"/>
                  </a:lnTo>
                  <a:lnTo>
                    <a:pt x="29197" y="35229"/>
                  </a:lnTo>
                  <a:lnTo>
                    <a:pt x="27216" y="35229"/>
                  </a:lnTo>
                  <a:lnTo>
                    <a:pt x="18300" y="36626"/>
                  </a:lnTo>
                  <a:lnTo>
                    <a:pt x="10502" y="40513"/>
                  </a:lnTo>
                  <a:lnTo>
                    <a:pt x="4254" y="46456"/>
                  </a:lnTo>
                  <a:lnTo>
                    <a:pt x="0" y="54025"/>
                  </a:lnTo>
                  <a:lnTo>
                    <a:pt x="88290" y="54025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814816" y="9184050"/>
              <a:ext cx="90170" cy="635"/>
            </a:xfrm>
            <a:custGeom>
              <a:avLst/>
              <a:gdLst/>
              <a:ahLst/>
              <a:cxnLst/>
              <a:rect l="l" t="t" r="r" b="b"/>
              <a:pathLst>
                <a:path w="90170" h="634">
                  <a:moveTo>
                    <a:pt x="89704" y="0"/>
                  </a:moveTo>
                  <a:lnTo>
                    <a:pt x="0" y="0"/>
                  </a:lnTo>
                  <a:lnTo>
                    <a:pt x="1863" y="198"/>
                  </a:lnTo>
                  <a:lnTo>
                    <a:pt x="89128" y="146"/>
                  </a:lnTo>
                  <a:lnTo>
                    <a:pt x="897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799330" y="9032815"/>
              <a:ext cx="120650" cy="151765"/>
            </a:xfrm>
            <a:custGeom>
              <a:avLst/>
              <a:gdLst/>
              <a:ahLst/>
              <a:cxnLst/>
              <a:rect l="l" t="t" r="r" b="b"/>
              <a:pathLst>
                <a:path w="120650" h="151765">
                  <a:moveTo>
                    <a:pt x="8607" y="649"/>
                  </a:moveTo>
                  <a:lnTo>
                    <a:pt x="5543" y="5581"/>
                  </a:lnTo>
                  <a:lnTo>
                    <a:pt x="2776" y="10983"/>
                  </a:lnTo>
                  <a:lnTo>
                    <a:pt x="772" y="17603"/>
                  </a:lnTo>
                  <a:lnTo>
                    <a:pt x="0" y="26187"/>
                  </a:lnTo>
                  <a:lnTo>
                    <a:pt x="2333" y="40251"/>
                  </a:lnTo>
                  <a:lnTo>
                    <a:pt x="12598" y="59503"/>
                  </a:lnTo>
                  <a:lnTo>
                    <a:pt x="14931" y="73578"/>
                  </a:lnTo>
                  <a:lnTo>
                    <a:pt x="12598" y="87648"/>
                  </a:lnTo>
                  <a:lnTo>
                    <a:pt x="2333" y="106905"/>
                  </a:lnTo>
                  <a:lnTo>
                    <a:pt x="0" y="120980"/>
                  </a:lnTo>
                  <a:lnTo>
                    <a:pt x="1063" y="127204"/>
                  </a:lnTo>
                  <a:lnTo>
                    <a:pt x="3036" y="134084"/>
                  </a:lnTo>
                  <a:lnTo>
                    <a:pt x="5645" y="140800"/>
                  </a:lnTo>
                  <a:lnTo>
                    <a:pt x="8617" y="146529"/>
                  </a:lnTo>
                  <a:lnTo>
                    <a:pt x="9120" y="147618"/>
                  </a:lnTo>
                  <a:lnTo>
                    <a:pt x="10062" y="148613"/>
                  </a:lnTo>
                  <a:lnTo>
                    <a:pt x="12470" y="150288"/>
                  </a:lnTo>
                  <a:lnTo>
                    <a:pt x="13968" y="150937"/>
                  </a:lnTo>
                  <a:lnTo>
                    <a:pt x="15486" y="151230"/>
                  </a:lnTo>
                  <a:lnTo>
                    <a:pt x="105190" y="151230"/>
                  </a:lnTo>
                  <a:lnTo>
                    <a:pt x="120226" y="120980"/>
                  </a:lnTo>
                  <a:lnTo>
                    <a:pt x="117893" y="106905"/>
                  </a:lnTo>
                  <a:lnTo>
                    <a:pt x="107628" y="87648"/>
                  </a:lnTo>
                  <a:lnTo>
                    <a:pt x="105295" y="73578"/>
                  </a:lnTo>
                  <a:lnTo>
                    <a:pt x="107504" y="60249"/>
                  </a:lnTo>
                  <a:lnTo>
                    <a:pt x="60877" y="60249"/>
                  </a:lnTo>
                  <a:lnTo>
                    <a:pt x="58972" y="58354"/>
                  </a:lnTo>
                  <a:lnTo>
                    <a:pt x="58972" y="53673"/>
                  </a:lnTo>
                  <a:lnTo>
                    <a:pt x="60877" y="51778"/>
                  </a:lnTo>
                  <a:lnTo>
                    <a:pt x="111747" y="51778"/>
                  </a:lnTo>
                  <a:lnTo>
                    <a:pt x="116074" y="43663"/>
                  </a:lnTo>
                  <a:lnTo>
                    <a:pt x="60877" y="43663"/>
                  </a:lnTo>
                  <a:lnTo>
                    <a:pt x="58972" y="41757"/>
                  </a:lnTo>
                  <a:lnTo>
                    <a:pt x="58972" y="37066"/>
                  </a:lnTo>
                  <a:lnTo>
                    <a:pt x="60877" y="35182"/>
                  </a:lnTo>
                  <a:lnTo>
                    <a:pt x="118734" y="35182"/>
                  </a:lnTo>
                  <a:lnTo>
                    <a:pt x="120226" y="26187"/>
                  </a:lnTo>
                  <a:lnTo>
                    <a:pt x="119159" y="19951"/>
                  </a:lnTo>
                  <a:lnTo>
                    <a:pt x="117182" y="13067"/>
                  </a:lnTo>
                  <a:lnTo>
                    <a:pt x="114572" y="6356"/>
                  </a:lnTo>
                  <a:lnTo>
                    <a:pt x="112287" y="1947"/>
                  </a:lnTo>
                  <a:lnTo>
                    <a:pt x="11643" y="1947"/>
                  </a:lnTo>
                  <a:lnTo>
                    <a:pt x="10010" y="1465"/>
                  </a:lnTo>
                  <a:lnTo>
                    <a:pt x="8607" y="649"/>
                  </a:lnTo>
                  <a:close/>
                </a:path>
                <a:path w="120650" h="151765">
                  <a:moveTo>
                    <a:pt x="111747" y="51778"/>
                  </a:moveTo>
                  <a:lnTo>
                    <a:pt x="91840" y="51778"/>
                  </a:lnTo>
                  <a:lnTo>
                    <a:pt x="93745" y="53673"/>
                  </a:lnTo>
                  <a:lnTo>
                    <a:pt x="93745" y="58354"/>
                  </a:lnTo>
                  <a:lnTo>
                    <a:pt x="91840" y="60249"/>
                  </a:lnTo>
                  <a:lnTo>
                    <a:pt x="107504" y="60249"/>
                  </a:lnTo>
                  <a:lnTo>
                    <a:pt x="107628" y="59503"/>
                  </a:lnTo>
                  <a:lnTo>
                    <a:pt x="111747" y="51778"/>
                  </a:lnTo>
                  <a:close/>
                </a:path>
                <a:path w="120650" h="151765">
                  <a:moveTo>
                    <a:pt x="118734" y="35182"/>
                  </a:moveTo>
                  <a:lnTo>
                    <a:pt x="91840" y="35182"/>
                  </a:lnTo>
                  <a:lnTo>
                    <a:pt x="93745" y="37066"/>
                  </a:lnTo>
                  <a:lnTo>
                    <a:pt x="93745" y="41757"/>
                  </a:lnTo>
                  <a:lnTo>
                    <a:pt x="91840" y="43663"/>
                  </a:lnTo>
                  <a:lnTo>
                    <a:pt x="116074" y="43663"/>
                  </a:lnTo>
                  <a:lnTo>
                    <a:pt x="117893" y="40251"/>
                  </a:lnTo>
                  <a:lnTo>
                    <a:pt x="118734" y="35182"/>
                  </a:lnTo>
                  <a:close/>
                </a:path>
                <a:path w="120650" h="151765">
                  <a:moveTo>
                    <a:pt x="111263" y="0"/>
                  </a:moveTo>
                  <a:lnTo>
                    <a:pt x="109672" y="1214"/>
                  </a:lnTo>
                  <a:lnTo>
                    <a:pt x="107682" y="1947"/>
                  </a:lnTo>
                  <a:lnTo>
                    <a:pt x="112287" y="1947"/>
                  </a:lnTo>
                  <a:lnTo>
                    <a:pt x="111614" y="649"/>
                  </a:lnTo>
                  <a:lnTo>
                    <a:pt x="111514" y="418"/>
                  </a:lnTo>
                  <a:lnTo>
                    <a:pt x="111389" y="209"/>
                  </a:lnTo>
                  <a:lnTo>
                    <a:pt x="111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858296" y="9068009"/>
              <a:ext cx="34925" cy="25400"/>
            </a:xfrm>
            <a:custGeom>
              <a:avLst/>
              <a:gdLst/>
              <a:ahLst/>
              <a:cxnLst/>
              <a:rect l="l" t="t" r="r" b="b"/>
              <a:pathLst>
                <a:path w="34925" h="25400">
                  <a:moveTo>
                    <a:pt x="34772" y="18491"/>
                  </a:moveTo>
                  <a:lnTo>
                    <a:pt x="32867" y="16598"/>
                  </a:lnTo>
                  <a:lnTo>
                    <a:pt x="30518" y="16598"/>
                  </a:lnTo>
                  <a:lnTo>
                    <a:pt x="1905" y="16598"/>
                  </a:lnTo>
                  <a:lnTo>
                    <a:pt x="0" y="18491"/>
                  </a:lnTo>
                  <a:lnTo>
                    <a:pt x="0" y="23164"/>
                  </a:lnTo>
                  <a:lnTo>
                    <a:pt x="1905" y="25069"/>
                  </a:lnTo>
                  <a:lnTo>
                    <a:pt x="32867" y="25069"/>
                  </a:lnTo>
                  <a:lnTo>
                    <a:pt x="34772" y="23164"/>
                  </a:lnTo>
                  <a:lnTo>
                    <a:pt x="34772" y="18491"/>
                  </a:lnTo>
                  <a:close/>
                </a:path>
                <a:path w="34925" h="25400">
                  <a:moveTo>
                    <a:pt x="34772" y="1879"/>
                  </a:moveTo>
                  <a:lnTo>
                    <a:pt x="32867" y="0"/>
                  </a:lnTo>
                  <a:lnTo>
                    <a:pt x="30518" y="0"/>
                  </a:lnTo>
                  <a:lnTo>
                    <a:pt x="1905" y="0"/>
                  </a:lnTo>
                  <a:lnTo>
                    <a:pt x="0" y="1879"/>
                  </a:lnTo>
                  <a:lnTo>
                    <a:pt x="0" y="6578"/>
                  </a:lnTo>
                  <a:lnTo>
                    <a:pt x="1905" y="8483"/>
                  </a:lnTo>
                  <a:lnTo>
                    <a:pt x="32867" y="8483"/>
                  </a:lnTo>
                  <a:lnTo>
                    <a:pt x="34772" y="6578"/>
                  </a:lnTo>
                  <a:lnTo>
                    <a:pt x="34772" y="1879"/>
                  </a:lnTo>
                  <a:close/>
                </a:path>
              </a:pathLst>
            </a:custGeom>
            <a:solidFill>
              <a:srgbClr val="CEE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803275" y="9015554"/>
              <a:ext cx="111125" cy="19685"/>
            </a:xfrm>
            <a:custGeom>
              <a:avLst/>
              <a:gdLst/>
              <a:ahLst/>
              <a:cxnLst/>
              <a:rect l="l" t="t" r="r" b="b"/>
              <a:pathLst>
                <a:path w="111125" h="19684">
                  <a:moveTo>
                    <a:pt x="106813" y="0"/>
                  </a:moveTo>
                  <a:lnTo>
                    <a:pt x="101567" y="0"/>
                  </a:lnTo>
                  <a:lnTo>
                    <a:pt x="4219" y="0"/>
                  </a:lnTo>
                  <a:lnTo>
                    <a:pt x="0" y="4240"/>
                  </a:lnTo>
                  <a:lnTo>
                    <a:pt x="0" y="13235"/>
                  </a:lnTo>
                  <a:lnTo>
                    <a:pt x="1874" y="16271"/>
                  </a:lnTo>
                  <a:lnTo>
                    <a:pt x="6062" y="18721"/>
                  </a:lnTo>
                  <a:lnTo>
                    <a:pt x="7696" y="19203"/>
                  </a:lnTo>
                  <a:lnTo>
                    <a:pt x="103735" y="19203"/>
                  </a:lnTo>
                  <a:lnTo>
                    <a:pt x="105724" y="18481"/>
                  </a:lnTo>
                  <a:lnTo>
                    <a:pt x="109577" y="15538"/>
                  </a:lnTo>
                  <a:lnTo>
                    <a:pt x="111033" y="12826"/>
                  </a:lnTo>
                  <a:lnTo>
                    <a:pt x="111033" y="4240"/>
                  </a:lnTo>
                  <a:lnTo>
                    <a:pt x="106813" y="0"/>
                  </a:lnTo>
                  <a:close/>
                </a:path>
              </a:pathLst>
            </a:custGeom>
            <a:solidFill>
              <a:srgbClr val="57B6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275882" y="10264322"/>
              <a:ext cx="680085" cy="146050"/>
            </a:xfrm>
            <a:custGeom>
              <a:avLst/>
              <a:gdLst/>
              <a:ahLst/>
              <a:cxnLst/>
              <a:rect l="l" t="t" r="r" b="b"/>
              <a:pathLst>
                <a:path w="680085" h="146050">
                  <a:moveTo>
                    <a:pt x="657435" y="0"/>
                  </a:moveTo>
                  <a:lnTo>
                    <a:pt x="22282" y="0"/>
                  </a:lnTo>
                  <a:lnTo>
                    <a:pt x="13610" y="1749"/>
                  </a:lnTo>
                  <a:lnTo>
                    <a:pt x="6527" y="6523"/>
                  </a:lnTo>
                  <a:lnTo>
                    <a:pt x="1751" y="13605"/>
                  </a:lnTo>
                  <a:lnTo>
                    <a:pt x="0" y="22282"/>
                  </a:lnTo>
                  <a:lnTo>
                    <a:pt x="0" y="123367"/>
                  </a:lnTo>
                  <a:lnTo>
                    <a:pt x="1751" y="132044"/>
                  </a:lnTo>
                  <a:lnTo>
                    <a:pt x="6527" y="139126"/>
                  </a:lnTo>
                  <a:lnTo>
                    <a:pt x="13610" y="143900"/>
                  </a:lnTo>
                  <a:lnTo>
                    <a:pt x="22282" y="145650"/>
                  </a:lnTo>
                  <a:lnTo>
                    <a:pt x="657435" y="145650"/>
                  </a:lnTo>
                  <a:lnTo>
                    <a:pt x="666107" y="143900"/>
                  </a:lnTo>
                  <a:lnTo>
                    <a:pt x="673190" y="139126"/>
                  </a:lnTo>
                  <a:lnTo>
                    <a:pt x="677966" y="132044"/>
                  </a:lnTo>
                  <a:lnTo>
                    <a:pt x="679717" y="123367"/>
                  </a:lnTo>
                  <a:lnTo>
                    <a:pt x="679717" y="22282"/>
                  </a:lnTo>
                  <a:lnTo>
                    <a:pt x="677966" y="13605"/>
                  </a:lnTo>
                  <a:lnTo>
                    <a:pt x="673190" y="6523"/>
                  </a:lnTo>
                  <a:lnTo>
                    <a:pt x="666107" y="1749"/>
                  </a:lnTo>
                  <a:lnTo>
                    <a:pt x="657435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267788" y="10256228"/>
              <a:ext cx="695960" cy="161925"/>
            </a:xfrm>
            <a:custGeom>
              <a:avLst/>
              <a:gdLst/>
              <a:ahLst/>
              <a:cxnLst/>
              <a:rect l="l" t="t" r="r" b="b"/>
              <a:pathLst>
                <a:path w="695960" h="161925">
                  <a:moveTo>
                    <a:pt x="665529" y="0"/>
                  </a:moveTo>
                  <a:lnTo>
                    <a:pt x="30376" y="0"/>
                  </a:lnTo>
                  <a:lnTo>
                    <a:pt x="18553" y="2385"/>
                  </a:lnTo>
                  <a:lnTo>
                    <a:pt x="8897" y="8893"/>
                  </a:lnTo>
                  <a:lnTo>
                    <a:pt x="2387" y="18548"/>
                  </a:lnTo>
                  <a:lnTo>
                    <a:pt x="0" y="30376"/>
                  </a:lnTo>
                  <a:lnTo>
                    <a:pt x="0" y="131461"/>
                  </a:lnTo>
                  <a:lnTo>
                    <a:pt x="2387" y="143283"/>
                  </a:lnTo>
                  <a:lnTo>
                    <a:pt x="8897" y="152935"/>
                  </a:lnTo>
                  <a:lnTo>
                    <a:pt x="18553" y="159441"/>
                  </a:lnTo>
                  <a:lnTo>
                    <a:pt x="30376" y="161827"/>
                  </a:lnTo>
                  <a:lnTo>
                    <a:pt x="665529" y="161827"/>
                  </a:lnTo>
                  <a:lnTo>
                    <a:pt x="665529" y="145660"/>
                  </a:lnTo>
                  <a:lnTo>
                    <a:pt x="22554" y="145660"/>
                  </a:lnTo>
                  <a:lnTo>
                    <a:pt x="16198" y="139294"/>
                  </a:lnTo>
                  <a:lnTo>
                    <a:pt x="16198" y="22533"/>
                  </a:lnTo>
                  <a:lnTo>
                    <a:pt x="22533" y="16187"/>
                  </a:lnTo>
                  <a:lnTo>
                    <a:pt x="691922" y="16187"/>
                  </a:lnTo>
                  <a:lnTo>
                    <a:pt x="687003" y="8893"/>
                  </a:lnTo>
                  <a:lnTo>
                    <a:pt x="677350" y="2385"/>
                  </a:lnTo>
                  <a:lnTo>
                    <a:pt x="665529" y="0"/>
                  </a:lnTo>
                  <a:close/>
                </a:path>
                <a:path w="695960" h="161925">
                  <a:moveTo>
                    <a:pt x="691922" y="16187"/>
                  </a:moveTo>
                  <a:lnTo>
                    <a:pt x="673361" y="16187"/>
                  </a:lnTo>
                  <a:lnTo>
                    <a:pt x="679707" y="22533"/>
                  </a:lnTo>
                  <a:lnTo>
                    <a:pt x="679707" y="139294"/>
                  </a:lnTo>
                  <a:lnTo>
                    <a:pt x="673340" y="145660"/>
                  </a:lnTo>
                  <a:lnTo>
                    <a:pt x="665529" y="145660"/>
                  </a:lnTo>
                  <a:lnTo>
                    <a:pt x="665529" y="161827"/>
                  </a:lnTo>
                  <a:lnTo>
                    <a:pt x="677350" y="159441"/>
                  </a:lnTo>
                  <a:lnTo>
                    <a:pt x="687003" y="152935"/>
                  </a:lnTo>
                  <a:lnTo>
                    <a:pt x="693513" y="143283"/>
                  </a:lnTo>
                  <a:lnTo>
                    <a:pt x="695905" y="131461"/>
                  </a:lnTo>
                  <a:lnTo>
                    <a:pt x="695905" y="30376"/>
                  </a:lnTo>
                  <a:lnTo>
                    <a:pt x="693513" y="18548"/>
                  </a:lnTo>
                  <a:lnTo>
                    <a:pt x="691922" y="16187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708133" y="8330380"/>
              <a:ext cx="1292860" cy="854075"/>
            </a:xfrm>
            <a:custGeom>
              <a:avLst/>
              <a:gdLst/>
              <a:ahLst/>
              <a:cxnLst/>
              <a:rect l="l" t="t" r="r" b="b"/>
              <a:pathLst>
                <a:path w="1292860" h="854075">
                  <a:moveTo>
                    <a:pt x="590067" y="0"/>
                  </a:moveTo>
                  <a:lnTo>
                    <a:pt x="0" y="0"/>
                  </a:lnTo>
                  <a:lnTo>
                    <a:pt x="0" y="255524"/>
                  </a:lnTo>
                  <a:lnTo>
                    <a:pt x="590067" y="255524"/>
                  </a:lnTo>
                  <a:lnTo>
                    <a:pt x="590067" y="0"/>
                  </a:lnTo>
                  <a:close/>
                </a:path>
                <a:path w="1292860" h="854075">
                  <a:moveTo>
                    <a:pt x="1292694" y="377444"/>
                  </a:moveTo>
                  <a:lnTo>
                    <a:pt x="0" y="377444"/>
                  </a:lnTo>
                  <a:lnTo>
                    <a:pt x="0" y="853681"/>
                  </a:lnTo>
                  <a:lnTo>
                    <a:pt x="1292694" y="853681"/>
                  </a:lnTo>
                  <a:lnTo>
                    <a:pt x="1292694" y="377444"/>
                  </a:lnTo>
                  <a:close/>
                </a:path>
                <a:path w="1292860" h="854075">
                  <a:moveTo>
                    <a:pt x="1292694" y="0"/>
                  </a:moveTo>
                  <a:lnTo>
                    <a:pt x="712089" y="0"/>
                  </a:lnTo>
                  <a:lnTo>
                    <a:pt x="712089" y="255524"/>
                  </a:lnTo>
                  <a:lnTo>
                    <a:pt x="1292694" y="255524"/>
                  </a:lnTo>
                  <a:lnTo>
                    <a:pt x="1292694" y="0"/>
                  </a:lnTo>
                  <a:close/>
                </a:path>
              </a:pathLst>
            </a:custGeom>
            <a:solidFill>
              <a:srgbClr val="D8F0FC">
                <a:alpha val="66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679342" y="8112194"/>
              <a:ext cx="1356360" cy="1075690"/>
            </a:xfrm>
            <a:custGeom>
              <a:avLst/>
              <a:gdLst/>
              <a:ahLst/>
              <a:cxnLst/>
              <a:rect l="l" t="t" r="r" b="b"/>
              <a:pathLst>
                <a:path w="1356360" h="1075690">
                  <a:moveTo>
                    <a:pt x="1355864" y="473710"/>
                  </a:moveTo>
                  <a:lnTo>
                    <a:pt x="740879" y="473710"/>
                  </a:lnTo>
                  <a:lnTo>
                    <a:pt x="740879" y="0"/>
                  </a:lnTo>
                  <a:lnTo>
                    <a:pt x="618858" y="0"/>
                  </a:lnTo>
                  <a:lnTo>
                    <a:pt x="618858" y="473710"/>
                  </a:lnTo>
                  <a:lnTo>
                    <a:pt x="0" y="473710"/>
                  </a:lnTo>
                  <a:lnTo>
                    <a:pt x="0" y="595630"/>
                  </a:lnTo>
                  <a:lnTo>
                    <a:pt x="618858" y="595630"/>
                  </a:lnTo>
                  <a:lnTo>
                    <a:pt x="618858" y="1075690"/>
                  </a:lnTo>
                  <a:lnTo>
                    <a:pt x="740879" y="1075690"/>
                  </a:lnTo>
                  <a:lnTo>
                    <a:pt x="740879" y="595630"/>
                  </a:lnTo>
                  <a:lnTo>
                    <a:pt x="1355864" y="595630"/>
                  </a:lnTo>
                  <a:lnTo>
                    <a:pt x="1355864" y="47371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" y="1"/>
            <a:ext cx="24375939" cy="13715037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348509" y="5523440"/>
            <a:ext cx="9678983" cy="2477621"/>
          </a:xfrm>
          <a:prstGeom prst="rect">
            <a:avLst/>
          </a:prstGeom>
          <a:effectLst>
            <a:outerShdw blurRad="1270000" dir="2700000" algn="tl" rotWithShape="0">
              <a:prstClr val="black">
                <a:alpha val="91794"/>
              </a:prstClr>
            </a:outerShdw>
          </a:effectLst>
        </p:spPr>
        <p:txBody>
          <a:bodyPr vert="horz" wrap="square" lIns="0" tIns="13862" rIns="0" bIns="0" rtlCol="0">
            <a:spAutoFit/>
          </a:bodyPr>
          <a:lstStyle/>
          <a:p>
            <a:pPr marL="15403">
              <a:spcBef>
                <a:spcPts val="109"/>
              </a:spcBef>
            </a:pPr>
            <a:r>
              <a:rPr sz="16009" spc="-910">
                <a:solidFill>
                  <a:srgbClr val="FFFFFF"/>
                </a:solidFill>
              </a:rPr>
              <a:t>W</a:t>
            </a:r>
            <a:r>
              <a:rPr sz="16009" spc="-327">
                <a:solidFill>
                  <a:srgbClr val="FFFFFF"/>
                </a:solidFill>
              </a:rPr>
              <a:t>e</a:t>
            </a:r>
            <a:r>
              <a:rPr sz="16009" spc="-321">
                <a:solidFill>
                  <a:srgbClr val="FFFFFF"/>
                </a:solidFill>
              </a:rPr>
              <a:t>l</a:t>
            </a:r>
            <a:r>
              <a:rPr sz="16009" spc="-388">
                <a:solidFill>
                  <a:srgbClr val="FFFFFF"/>
                </a:solidFill>
              </a:rPr>
              <a:t>co</a:t>
            </a:r>
            <a:r>
              <a:rPr sz="16009" spc="-370">
                <a:solidFill>
                  <a:srgbClr val="FFFFFF"/>
                </a:solidFill>
              </a:rPr>
              <a:t>m</a:t>
            </a:r>
            <a:r>
              <a:rPr sz="16009" spc="-91">
                <a:solidFill>
                  <a:srgbClr val="FFFFFF"/>
                </a:solidFill>
              </a:rPr>
              <a:t>e</a:t>
            </a:r>
            <a:endParaRPr sz="16009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 marL="15403">
              <a:spcBef>
                <a:spcPts val="115"/>
              </a:spcBef>
            </a:pPr>
            <a:r>
              <a:rPr spc="-121"/>
              <a:t>What</a:t>
            </a:r>
            <a:r>
              <a:rPr spc="-412"/>
              <a:t> </a:t>
            </a:r>
            <a:r>
              <a:rPr spc="-206"/>
              <a:t>t</a:t>
            </a:r>
            <a:r>
              <a:rPr spc="-146"/>
              <a:t>o</a:t>
            </a:r>
            <a:r>
              <a:rPr spc="-133"/>
              <a:t>d</a:t>
            </a:r>
            <a:r>
              <a:rPr spc="-176"/>
              <a:t>a</a:t>
            </a:r>
            <a:r>
              <a:rPr spc="-12"/>
              <a:t>y</a:t>
            </a:r>
            <a:r>
              <a:rPr spc="-649"/>
              <a:t>’</a:t>
            </a:r>
            <a:r>
              <a:rPr spc="12"/>
              <a:t>s</a:t>
            </a:r>
            <a:r>
              <a:rPr spc="-340"/>
              <a:t> </a:t>
            </a:r>
            <a:r>
              <a:rPr spc="-164"/>
              <a:t>session</a:t>
            </a:r>
            <a:r>
              <a:rPr spc="-370"/>
              <a:t> </a:t>
            </a:r>
            <a:r>
              <a:rPr spc="-79"/>
              <a:t>will</a:t>
            </a:r>
            <a:r>
              <a:rPr spc="-370"/>
              <a:t> </a:t>
            </a:r>
            <a:r>
              <a:rPr spc="-61"/>
              <a:t>cover</a:t>
            </a:r>
          </a:p>
        </p:txBody>
      </p:sp>
      <p:sp>
        <p:nvSpPr>
          <p:cNvPr id="5" name="object 5"/>
          <p:cNvSpPr/>
          <p:nvPr/>
        </p:nvSpPr>
        <p:spPr>
          <a:xfrm>
            <a:off x="1142981" y="4473388"/>
            <a:ext cx="5238418" cy="6609248"/>
          </a:xfrm>
          <a:custGeom>
            <a:avLst/>
            <a:gdLst/>
            <a:ahLst/>
            <a:cxnLst/>
            <a:rect l="l" t="t" r="r" b="b"/>
            <a:pathLst>
              <a:path w="4319270" h="544957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5323398"/>
                </a:lnTo>
                <a:lnTo>
                  <a:pt x="9874" y="5372305"/>
                </a:lnTo>
                <a:lnTo>
                  <a:pt x="36803" y="5412244"/>
                </a:lnTo>
                <a:lnTo>
                  <a:pt x="76743" y="5439173"/>
                </a:lnTo>
                <a:lnTo>
                  <a:pt x="125650" y="5449048"/>
                </a:lnTo>
                <a:lnTo>
                  <a:pt x="4193589" y="5449048"/>
                </a:lnTo>
                <a:lnTo>
                  <a:pt x="4242496" y="5439173"/>
                </a:lnTo>
                <a:lnTo>
                  <a:pt x="4282436" y="5412244"/>
                </a:lnTo>
                <a:lnTo>
                  <a:pt x="4309365" y="5372305"/>
                </a:lnTo>
                <a:lnTo>
                  <a:pt x="4319240" y="5323398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rgbClr val="EDB7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09728" y="3360942"/>
            <a:ext cx="2304996" cy="2304997"/>
          </a:xfrm>
          <a:custGeom>
            <a:avLst/>
            <a:gdLst/>
            <a:ahLst/>
            <a:cxnLst/>
            <a:rect l="l" t="t" r="r" b="b"/>
            <a:pathLst>
              <a:path w="1900554" h="1900554">
                <a:moveTo>
                  <a:pt x="950232" y="0"/>
                </a:moveTo>
                <a:lnTo>
                  <a:pt x="902806" y="1162"/>
                </a:lnTo>
                <a:lnTo>
                  <a:pt x="855982" y="4615"/>
                </a:lnTo>
                <a:lnTo>
                  <a:pt x="809814" y="10302"/>
                </a:lnTo>
                <a:lnTo>
                  <a:pt x="764356" y="18171"/>
                </a:lnTo>
                <a:lnTo>
                  <a:pt x="719664" y="28165"/>
                </a:lnTo>
                <a:lnTo>
                  <a:pt x="675792" y="40231"/>
                </a:lnTo>
                <a:lnTo>
                  <a:pt x="632794" y="54315"/>
                </a:lnTo>
                <a:lnTo>
                  <a:pt x="590724" y="70361"/>
                </a:lnTo>
                <a:lnTo>
                  <a:pt x="549637" y="88316"/>
                </a:lnTo>
                <a:lnTo>
                  <a:pt x="509588" y="108125"/>
                </a:lnTo>
                <a:lnTo>
                  <a:pt x="470631" y="129734"/>
                </a:lnTo>
                <a:lnTo>
                  <a:pt x="432820" y="153087"/>
                </a:lnTo>
                <a:lnTo>
                  <a:pt x="396210" y="178132"/>
                </a:lnTo>
                <a:lnTo>
                  <a:pt x="360855" y="204813"/>
                </a:lnTo>
                <a:lnTo>
                  <a:pt x="326809" y="233075"/>
                </a:lnTo>
                <a:lnTo>
                  <a:pt x="294128" y="262865"/>
                </a:lnTo>
                <a:lnTo>
                  <a:pt x="262865" y="294128"/>
                </a:lnTo>
                <a:lnTo>
                  <a:pt x="233075" y="326809"/>
                </a:lnTo>
                <a:lnTo>
                  <a:pt x="204813" y="360855"/>
                </a:lnTo>
                <a:lnTo>
                  <a:pt x="178132" y="396210"/>
                </a:lnTo>
                <a:lnTo>
                  <a:pt x="153087" y="432820"/>
                </a:lnTo>
                <a:lnTo>
                  <a:pt x="129734" y="470631"/>
                </a:lnTo>
                <a:lnTo>
                  <a:pt x="108125" y="509588"/>
                </a:lnTo>
                <a:lnTo>
                  <a:pt x="88316" y="549637"/>
                </a:lnTo>
                <a:lnTo>
                  <a:pt x="70361" y="590724"/>
                </a:lnTo>
                <a:lnTo>
                  <a:pt x="54315" y="632794"/>
                </a:lnTo>
                <a:lnTo>
                  <a:pt x="40231" y="675792"/>
                </a:lnTo>
                <a:lnTo>
                  <a:pt x="28165" y="719664"/>
                </a:lnTo>
                <a:lnTo>
                  <a:pt x="18171" y="764356"/>
                </a:lnTo>
                <a:lnTo>
                  <a:pt x="10302" y="809814"/>
                </a:lnTo>
                <a:lnTo>
                  <a:pt x="4615" y="855982"/>
                </a:lnTo>
                <a:lnTo>
                  <a:pt x="1162" y="902806"/>
                </a:lnTo>
                <a:lnTo>
                  <a:pt x="0" y="950232"/>
                </a:lnTo>
                <a:lnTo>
                  <a:pt x="1162" y="997659"/>
                </a:lnTo>
                <a:lnTo>
                  <a:pt x="4615" y="1044483"/>
                </a:lnTo>
                <a:lnTo>
                  <a:pt x="10302" y="1090651"/>
                </a:lnTo>
                <a:lnTo>
                  <a:pt x="18171" y="1136108"/>
                </a:lnTo>
                <a:lnTo>
                  <a:pt x="28165" y="1180800"/>
                </a:lnTo>
                <a:lnTo>
                  <a:pt x="40231" y="1224673"/>
                </a:lnTo>
                <a:lnTo>
                  <a:pt x="54315" y="1267671"/>
                </a:lnTo>
                <a:lnTo>
                  <a:pt x="70361" y="1309741"/>
                </a:lnTo>
                <a:lnTo>
                  <a:pt x="88316" y="1350827"/>
                </a:lnTo>
                <a:lnTo>
                  <a:pt x="108125" y="1390876"/>
                </a:lnTo>
                <a:lnTo>
                  <a:pt x="129734" y="1429834"/>
                </a:lnTo>
                <a:lnTo>
                  <a:pt x="153087" y="1467645"/>
                </a:lnTo>
                <a:lnTo>
                  <a:pt x="178132" y="1504255"/>
                </a:lnTo>
                <a:lnTo>
                  <a:pt x="204813" y="1539610"/>
                </a:lnTo>
                <a:lnTo>
                  <a:pt x="233075" y="1573656"/>
                </a:lnTo>
                <a:lnTo>
                  <a:pt x="262865" y="1606337"/>
                </a:lnTo>
                <a:lnTo>
                  <a:pt x="294128" y="1637600"/>
                </a:lnTo>
                <a:lnTo>
                  <a:pt x="326809" y="1667390"/>
                </a:lnTo>
                <a:lnTo>
                  <a:pt x="360855" y="1695652"/>
                </a:lnTo>
                <a:lnTo>
                  <a:pt x="396210" y="1722333"/>
                </a:lnTo>
                <a:lnTo>
                  <a:pt x="432820" y="1747377"/>
                </a:lnTo>
                <a:lnTo>
                  <a:pt x="470631" y="1770731"/>
                </a:lnTo>
                <a:lnTo>
                  <a:pt x="509588" y="1792339"/>
                </a:lnTo>
                <a:lnTo>
                  <a:pt x="549637" y="1812148"/>
                </a:lnTo>
                <a:lnTo>
                  <a:pt x="590724" y="1830103"/>
                </a:lnTo>
                <a:lnTo>
                  <a:pt x="632794" y="1846150"/>
                </a:lnTo>
                <a:lnTo>
                  <a:pt x="675792" y="1860233"/>
                </a:lnTo>
                <a:lnTo>
                  <a:pt x="719664" y="1872300"/>
                </a:lnTo>
                <a:lnTo>
                  <a:pt x="764356" y="1882294"/>
                </a:lnTo>
                <a:lnTo>
                  <a:pt x="809814" y="1890162"/>
                </a:lnTo>
                <a:lnTo>
                  <a:pt x="855982" y="1895850"/>
                </a:lnTo>
                <a:lnTo>
                  <a:pt x="902806" y="1899302"/>
                </a:lnTo>
                <a:lnTo>
                  <a:pt x="950232" y="1900465"/>
                </a:lnTo>
                <a:lnTo>
                  <a:pt x="997659" y="1899302"/>
                </a:lnTo>
                <a:lnTo>
                  <a:pt x="1044483" y="1895850"/>
                </a:lnTo>
                <a:lnTo>
                  <a:pt x="1090651" y="1890162"/>
                </a:lnTo>
                <a:lnTo>
                  <a:pt x="1136108" y="1882294"/>
                </a:lnTo>
                <a:lnTo>
                  <a:pt x="1180800" y="1872300"/>
                </a:lnTo>
                <a:lnTo>
                  <a:pt x="1224673" y="1860233"/>
                </a:lnTo>
                <a:lnTo>
                  <a:pt x="1267671" y="1846150"/>
                </a:lnTo>
                <a:lnTo>
                  <a:pt x="1309741" y="1830103"/>
                </a:lnTo>
                <a:lnTo>
                  <a:pt x="1350827" y="1812148"/>
                </a:lnTo>
                <a:lnTo>
                  <a:pt x="1390876" y="1792339"/>
                </a:lnTo>
                <a:lnTo>
                  <a:pt x="1429834" y="1770731"/>
                </a:lnTo>
                <a:lnTo>
                  <a:pt x="1467645" y="1747377"/>
                </a:lnTo>
                <a:lnTo>
                  <a:pt x="1504255" y="1722333"/>
                </a:lnTo>
                <a:lnTo>
                  <a:pt x="1539610" y="1695652"/>
                </a:lnTo>
                <a:lnTo>
                  <a:pt x="1573656" y="1667390"/>
                </a:lnTo>
                <a:lnTo>
                  <a:pt x="1606337" y="1637600"/>
                </a:lnTo>
                <a:lnTo>
                  <a:pt x="1637600" y="1606337"/>
                </a:lnTo>
                <a:lnTo>
                  <a:pt x="1667390" y="1573656"/>
                </a:lnTo>
                <a:lnTo>
                  <a:pt x="1695652" y="1539610"/>
                </a:lnTo>
                <a:lnTo>
                  <a:pt x="1722333" y="1504255"/>
                </a:lnTo>
                <a:lnTo>
                  <a:pt x="1747377" y="1467645"/>
                </a:lnTo>
                <a:lnTo>
                  <a:pt x="1770731" y="1429834"/>
                </a:lnTo>
                <a:lnTo>
                  <a:pt x="1792339" y="1390876"/>
                </a:lnTo>
                <a:lnTo>
                  <a:pt x="1812148" y="1350827"/>
                </a:lnTo>
                <a:lnTo>
                  <a:pt x="1830103" y="1309741"/>
                </a:lnTo>
                <a:lnTo>
                  <a:pt x="1846150" y="1267671"/>
                </a:lnTo>
                <a:lnTo>
                  <a:pt x="1860233" y="1224673"/>
                </a:lnTo>
                <a:lnTo>
                  <a:pt x="1872300" y="1180800"/>
                </a:lnTo>
                <a:lnTo>
                  <a:pt x="1882294" y="1136108"/>
                </a:lnTo>
                <a:lnTo>
                  <a:pt x="1890162" y="1090651"/>
                </a:lnTo>
                <a:lnTo>
                  <a:pt x="1895850" y="1044483"/>
                </a:lnTo>
                <a:lnTo>
                  <a:pt x="1899302" y="997659"/>
                </a:lnTo>
                <a:lnTo>
                  <a:pt x="1900465" y="950232"/>
                </a:lnTo>
                <a:lnTo>
                  <a:pt x="1899302" y="902806"/>
                </a:lnTo>
                <a:lnTo>
                  <a:pt x="1895850" y="855982"/>
                </a:lnTo>
                <a:lnTo>
                  <a:pt x="1890162" y="809814"/>
                </a:lnTo>
                <a:lnTo>
                  <a:pt x="1882294" y="764356"/>
                </a:lnTo>
                <a:lnTo>
                  <a:pt x="1872300" y="719664"/>
                </a:lnTo>
                <a:lnTo>
                  <a:pt x="1860233" y="675792"/>
                </a:lnTo>
                <a:lnTo>
                  <a:pt x="1846150" y="632794"/>
                </a:lnTo>
                <a:lnTo>
                  <a:pt x="1830103" y="590724"/>
                </a:lnTo>
                <a:lnTo>
                  <a:pt x="1812148" y="549637"/>
                </a:lnTo>
                <a:lnTo>
                  <a:pt x="1792339" y="509588"/>
                </a:lnTo>
                <a:lnTo>
                  <a:pt x="1770731" y="470631"/>
                </a:lnTo>
                <a:lnTo>
                  <a:pt x="1747377" y="432820"/>
                </a:lnTo>
                <a:lnTo>
                  <a:pt x="1722333" y="396210"/>
                </a:lnTo>
                <a:lnTo>
                  <a:pt x="1695652" y="360855"/>
                </a:lnTo>
                <a:lnTo>
                  <a:pt x="1667390" y="326809"/>
                </a:lnTo>
                <a:lnTo>
                  <a:pt x="1637600" y="294128"/>
                </a:lnTo>
                <a:lnTo>
                  <a:pt x="1606337" y="262865"/>
                </a:lnTo>
                <a:lnTo>
                  <a:pt x="1573656" y="233075"/>
                </a:lnTo>
                <a:lnTo>
                  <a:pt x="1539610" y="204813"/>
                </a:lnTo>
                <a:lnTo>
                  <a:pt x="1504255" y="178132"/>
                </a:lnTo>
                <a:lnTo>
                  <a:pt x="1467645" y="153087"/>
                </a:lnTo>
                <a:lnTo>
                  <a:pt x="1429834" y="129734"/>
                </a:lnTo>
                <a:lnTo>
                  <a:pt x="1390876" y="108125"/>
                </a:lnTo>
                <a:lnTo>
                  <a:pt x="1350827" y="88316"/>
                </a:lnTo>
                <a:lnTo>
                  <a:pt x="1309741" y="70361"/>
                </a:lnTo>
                <a:lnTo>
                  <a:pt x="1267671" y="54315"/>
                </a:lnTo>
                <a:lnTo>
                  <a:pt x="1224673" y="40231"/>
                </a:lnTo>
                <a:lnTo>
                  <a:pt x="1180800" y="28165"/>
                </a:lnTo>
                <a:lnTo>
                  <a:pt x="1136108" y="18171"/>
                </a:lnTo>
                <a:lnTo>
                  <a:pt x="1090651" y="10302"/>
                </a:lnTo>
                <a:lnTo>
                  <a:pt x="1044483" y="4615"/>
                </a:lnTo>
                <a:lnTo>
                  <a:pt x="997659" y="1162"/>
                </a:lnTo>
                <a:lnTo>
                  <a:pt x="950232" y="0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62338" y="4473388"/>
            <a:ext cx="5238418" cy="6609248"/>
          </a:xfrm>
          <a:custGeom>
            <a:avLst/>
            <a:gdLst/>
            <a:ahLst/>
            <a:cxnLst/>
            <a:rect l="l" t="t" r="r" b="b"/>
            <a:pathLst>
              <a:path w="4319270" h="544957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5323398"/>
                </a:lnTo>
                <a:lnTo>
                  <a:pt x="9874" y="5372305"/>
                </a:lnTo>
                <a:lnTo>
                  <a:pt x="36803" y="5412244"/>
                </a:lnTo>
                <a:lnTo>
                  <a:pt x="76743" y="5439173"/>
                </a:lnTo>
                <a:lnTo>
                  <a:pt x="125650" y="5449048"/>
                </a:lnTo>
                <a:lnTo>
                  <a:pt x="4193589" y="5449048"/>
                </a:lnTo>
                <a:lnTo>
                  <a:pt x="4242496" y="5439173"/>
                </a:lnTo>
                <a:lnTo>
                  <a:pt x="4282436" y="5412244"/>
                </a:lnTo>
                <a:lnTo>
                  <a:pt x="4309365" y="5372305"/>
                </a:lnTo>
                <a:lnTo>
                  <a:pt x="4319240" y="5323398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rgbClr val="50AC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29083" y="3360942"/>
            <a:ext cx="2304996" cy="2304997"/>
          </a:xfrm>
          <a:custGeom>
            <a:avLst/>
            <a:gdLst/>
            <a:ahLst/>
            <a:cxnLst/>
            <a:rect l="l" t="t" r="r" b="b"/>
            <a:pathLst>
              <a:path w="1900554" h="1900554">
                <a:moveTo>
                  <a:pt x="950232" y="0"/>
                </a:moveTo>
                <a:lnTo>
                  <a:pt x="902806" y="1162"/>
                </a:lnTo>
                <a:lnTo>
                  <a:pt x="855982" y="4615"/>
                </a:lnTo>
                <a:lnTo>
                  <a:pt x="809814" y="10302"/>
                </a:lnTo>
                <a:lnTo>
                  <a:pt x="764356" y="18171"/>
                </a:lnTo>
                <a:lnTo>
                  <a:pt x="719664" y="28165"/>
                </a:lnTo>
                <a:lnTo>
                  <a:pt x="675792" y="40231"/>
                </a:lnTo>
                <a:lnTo>
                  <a:pt x="632794" y="54315"/>
                </a:lnTo>
                <a:lnTo>
                  <a:pt x="590724" y="70361"/>
                </a:lnTo>
                <a:lnTo>
                  <a:pt x="549637" y="88316"/>
                </a:lnTo>
                <a:lnTo>
                  <a:pt x="509588" y="108125"/>
                </a:lnTo>
                <a:lnTo>
                  <a:pt x="470631" y="129734"/>
                </a:lnTo>
                <a:lnTo>
                  <a:pt x="432820" y="153087"/>
                </a:lnTo>
                <a:lnTo>
                  <a:pt x="396210" y="178132"/>
                </a:lnTo>
                <a:lnTo>
                  <a:pt x="360855" y="204813"/>
                </a:lnTo>
                <a:lnTo>
                  <a:pt x="326809" y="233075"/>
                </a:lnTo>
                <a:lnTo>
                  <a:pt x="294128" y="262865"/>
                </a:lnTo>
                <a:lnTo>
                  <a:pt x="262865" y="294128"/>
                </a:lnTo>
                <a:lnTo>
                  <a:pt x="233075" y="326809"/>
                </a:lnTo>
                <a:lnTo>
                  <a:pt x="204813" y="360855"/>
                </a:lnTo>
                <a:lnTo>
                  <a:pt x="178132" y="396210"/>
                </a:lnTo>
                <a:lnTo>
                  <a:pt x="153087" y="432820"/>
                </a:lnTo>
                <a:lnTo>
                  <a:pt x="129734" y="470631"/>
                </a:lnTo>
                <a:lnTo>
                  <a:pt x="108125" y="509588"/>
                </a:lnTo>
                <a:lnTo>
                  <a:pt x="88316" y="549637"/>
                </a:lnTo>
                <a:lnTo>
                  <a:pt x="70361" y="590724"/>
                </a:lnTo>
                <a:lnTo>
                  <a:pt x="54315" y="632794"/>
                </a:lnTo>
                <a:lnTo>
                  <a:pt x="40231" y="675792"/>
                </a:lnTo>
                <a:lnTo>
                  <a:pt x="28165" y="719664"/>
                </a:lnTo>
                <a:lnTo>
                  <a:pt x="18171" y="764356"/>
                </a:lnTo>
                <a:lnTo>
                  <a:pt x="10302" y="809814"/>
                </a:lnTo>
                <a:lnTo>
                  <a:pt x="4615" y="855982"/>
                </a:lnTo>
                <a:lnTo>
                  <a:pt x="1162" y="902806"/>
                </a:lnTo>
                <a:lnTo>
                  <a:pt x="0" y="950232"/>
                </a:lnTo>
                <a:lnTo>
                  <a:pt x="1162" y="997659"/>
                </a:lnTo>
                <a:lnTo>
                  <a:pt x="4615" y="1044483"/>
                </a:lnTo>
                <a:lnTo>
                  <a:pt x="10302" y="1090651"/>
                </a:lnTo>
                <a:lnTo>
                  <a:pt x="18171" y="1136108"/>
                </a:lnTo>
                <a:lnTo>
                  <a:pt x="28165" y="1180800"/>
                </a:lnTo>
                <a:lnTo>
                  <a:pt x="40231" y="1224673"/>
                </a:lnTo>
                <a:lnTo>
                  <a:pt x="54315" y="1267671"/>
                </a:lnTo>
                <a:lnTo>
                  <a:pt x="70361" y="1309741"/>
                </a:lnTo>
                <a:lnTo>
                  <a:pt x="88316" y="1350827"/>
                </a:lnTo>
                <a:lnTo>
                  <a:pt x="108125" y="1390876"/>
                </a:lnTo>
                <a:lnTo>
                  <a:pt x="129734" y="1429834"/>
                </a:lnTo>
                <a:lnTo>
                  <a:pt x="153087" y="1467645"/>
                </a:lnTo>
                <a:lnTo>
                  <a:pt x="178132" y="1504255"/>
                </a:lnTo>
                <a:lnTo>
                  <a:pt x="204813" y="1539610"/>
                </a:lnTo>
                <a:lnTo>
                  <a:pt x="233075" y="1573656"/>
                </a:lnTo>
                <a:lnTo>
                  <a:pt x="262865" y="1606337"/>
                </a:lnTo>
                <a:lnTo>
                  <a:pt x="294128" y="1637600"/>
                </a:lnTo>
                <a:lnTo>
                  <a:pt x="326809" y="1667390"/>
                </a:lnTo>
                <a:lnTo>
                  <a:pt x="360855" y="1695652"/>
                </a:lnTo>
                <a:lnTo>
                  <a:pt x="396210" y="1722333"/>
                </a:lnTo>
                <a:lnTo>
                  <a:pt x="432820" y="1747377"/>
                </a:lnTo>
                <a:lnTo>
                  <a:pt x="470631" y="1770731"/>
                </a:lnTo>
                <a:lnTo>
                  <a:pt x="509588" y="1792339"/>
                </a:lnTo>
                <a:lnTo>
                  <a:pt x="549637" y="1812148"/>
                </a:lnTo>
                <a:lnTo>
                  <a:pt x="590724" y="1830103"/>
                </a:lnTo>
                <a:lnTo>
                  <a:pt x="632794" y="1846150"/>
                </a:lnTo>
                <a:lnTo>
                  <a:pt x="675792" y="1860233"/>
                </a:lnTo>
                <a:lnTo>
                  <a:pt x="719664" y="1872300"/>
                </a:lnTo>
                <a:lnTo>
                  <a:pt x="764356" y="1882294"/>
                </a:lnTo>
                <a:lnTo>
                  <a:pt x="809814" y="1890162"/>
                </a:lnTo>
                <a:lnTo>
                  <a:pt x="855982" y="1895850"/>
                </a:lnTo>
                <a:lnTo>
                  <a:pt x="902806" y="1899302"/>
                </a:lnTo>
                <a:lnTo>
                  <a:pt x="950232" y="1900465"/>
                </a:lnTo>
                <a:lnTo>
                  <a:pt x="997659" y="1899302"/>
                </a:lnTo>
                <a:lnTo>
                  <a:pt x="1044483" y="1895850"/>
                </a:lnTo>
                <a:lnTo>
                  <a:pt x="1090651" y="1890162"/>
                </a:lnTo>
                <a:lnTo>
                  <a:pt x="1136108" y="1882294"/>
                </a:lnTo>
                <a:lnTo>
                  <a:pt x="1180800" y="1872300"/>
                </a:lnTo>
                <a:lnTo>
                  <a:pt x="1224673" y="1860233"/>
                </a:lnTo>
                <a:lnTo>
                  <a:pt x="1267671" y="1846150"/>
                </a:lnTo>
                <a:lnTo>
                  <a:pt x="1309741" y="1830103"/>
                </a:lnTo>
                <a:lnTo>
                  <a:pt x="1350827" y="1812148"/>
                </a:lnTo>
                <a:lnTo>
                  <a:pt x="1390876" y="1792339"/>
                </a:lnTo>
                <a:lnTo>
                  <a:pt x="1429834" y="1770731"/>
                </a:lnTo>
                <a:lnTo>
                  <a:pt x="1467645" y="1747377"/>
                </a:lnTo>
                <a:lnTo>
                  <a:pt x="1504255" y="1722333"/>
                </a:lnTo>
                <a:lnTo>
                  <a:pt x="1539610" y="1695652"/>
                </a:lnTo>
                <a:lnTo>
                  <a:pt x="1573656" y="1667390"/>
                </a:lnTo>
                <a:lnTo>
                  <a:pt x="1606337" y="1637600"/>
                </a:lnTo>
                <a:lnTo>
                  <a:pt x="1637600" y="1606337"/>
                </a:lnTo>
                <a:lnTo>
                  <a:pt x="1667390" y="1573656"/>
                </a:lnTo>
                <a:lnTo>
                  <a:pt x="1695652" y="1539610"/>
                </a:lnTo>
                <a:lnTo>
                  <a:pt x="1722333" y="1504255"/>
                </a:lnTo>
                <a:lnTo>
                  <a:pt x="1747377" y="1467645"/>
                </a:lnTo>
                <a:lnTo>
                  <a:pt x="1770731" y="1429834"/>
                </a:lnTo>
                <a:lnTo>
                  <a:pt x="1792339" y="1390876"/>
                </a:lnTo>
                <a:lnTo>
                  <a:pt x="1812148" y="1350827"/>
                </a:lnTo>
                <a:lnTo>
                  <a:pt x="1830103" y="1309741"/>
                </a:lnTo>
                <a:lnTo>
                  <a:pt x="1846150" y="1267671"/>
                </a:lnTo>
                <a:lnTo>
                  <a:pt x="1860233" y="1224673"/>
                </a:lnTo>
                <a:lnTo>
                  <a:pt x="1872300" y="1180800"/>
                </a:lnTo>
                <a:lnTo>
                  <a:pt x="1882294" y="1136108"/>
                </a:lnTo>
                <a:lnTo>
                  <a:pt x="1890162" y="1090651"/>
                </a:lnTo>
                <a:lnTo>
                  <a:pt x="1895850" y="1044483"/>
                </a:lnTo>
                <a:lnTo>
                  <a:pt x="1899302" y="997659"/>
                </a:lnTo>
                <a:lnTo>
                  <a:pt x="1900465" y="950232"/>
                </a:lnTo>
                <a:lnTo>
                  <a:pt x="1899302" y="902806"/>
                </a:lnTo>
                <a:lnTo>
                  <a:pt x="1895850" y="855982"/>
                </a:lnTo>
                <a:lnTo>
                  <a:pt x="1890162" y="809814"/>
                </a:lnTo>
                <a:lnTo>
                  <a:pt x="1882294" y="764356"/>
                </a:lnTo>
                <a:lnTo>
                  <a:pt x="1872300" y="719664"/>
                </a:lnTo>
                <a:lnTo>
                  <a:pt x="1860233" y="675792"/>
                </a:lnTo>
                <a:lnTo>
                  <a:pt x="1846150" y="632794"/>
                </a:lnTo>
                <a:lnTo>
                  <a:pt x="1830103" y="590724"/>
                </a:lnTo>
                <a:lnTo>
                  <a:pt x="1812148" y="549637"/>
                </a:lnTo>
                <a:lnTo>
                  <a:pt x="1792339" y="509588"/>
                </a:lnTo>
                <a:lnTo>
                  <a:pt x="1770731" y="470631"/>
                </a:lnTo>
                <a:lnTo>
                  <a:pt x="1747377" y="432820"/>
                </a:lnTo>
                <a:lnTo>
                  <a:pt x="1722333" y="396210"/>
                </a:lnTo>
                <a:lnTo>
                  <a:pt x="1695652" y="360855"/>
                </a:lnTo>
                <a:lnTo>
                  <a:pt x="1667390" y="326809"/>
                </a:lnTo>
                <a:lnTo>
                  <a:pt x="1637600" y="294128"/>
                </a:lnTo>
                <a:lnTo>
                  <a:pt x="1606337" y="262865"/>
                </a:lnTo>
                <a:lnTo>
                  <a:pt x="1573656" y="233075"/>
                </a:lnTo>
                <a:lnTo>
                  <a:pt x="1539610" y="204813"/>
                </a:lnTo>
                <a:lnTo>
                  <a:pt x="1504255" y="178132"/>
                </a:lnTo>
                <a:lnTo>
                  <a:pt x="1467645" y="153087"/>
                </a:lnTo>
                <a:lnTo>
                  <a:pt x="1429834" y="129734"/>
                </a:lnTo>
                <a:lnTo>
                  <a:pt x="1390876" y="108125"/>
                </a:lnTo>
                <a:lnTo>
                  <a:pt x="1350827" y="88316"/>
                </a:lnTo>
                <a:lnTo>
                  <a:pt x="1309741" y="70361"/>
                </a:lnTo>
                <a:lnTo>
                  <a:pt x="1267671" y="54315"/>
                </a:lnTo>
                <a:lnTo>
                  <a:pt x="1224673" y="40231"/>
                </a:lnTo>
                <a:lnTo>
                  <a:pt x="1180800" y="28165"/>
                </a:lnTo>
                <a:lnTo>
                  <a:pt x="1136108" y="18171"/>
                </a:lnTo>
                <a:lnTo>
                  <a:pt x="1090651" y="10302"/>
                </a:lnTo>
                <a:lnTo>
                  <a:pt x="1044483" y="4615"/>
                </a:lnTo>
                <a:lnTo>
                  <a:pt x="997659" y="1162"/>
                </a:lnTo>
                <a:lnTo>
                  <a:pt x="950232" y="0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381694" y="4473388"/>
            <a:ext cx="5238418" cy="6609248"/>
          </a:xfrm>
          <a:custGeom>
            <a:avLst/>
            <a:gdLst/>
            <a:ahLst/>
            <a:cxnLst/>
            <a:rect l="l" t="t" r="r" b="b"/>
            <a:pathLst>
              <a:path w="4319269" h="544957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5323398"/>
                </a:lnTo>
                <a:lnTo>
                  <a:pt x="9874" y="5372305"/>
                </a:lnTo>
                <a:lnTo>
                  <a:pt x="36803" y="5412244"/>
                </a:lnTo>
                <a:lnTo>
                  <a:pt x="76743" y="5439173"/>
                </a:lnTo>
                <a:lnTo>
                  <a:pt x="125650" y="5449048"/>
                </a:lnTo>
                <a:lnTo>
                  <a:pt x="4193589" y="5449048"/>
                </a:lnTo>
                <a:lnTo>
                  <a:pt x="4242496" y="5439173"/>
                </a:lnTo>
                <a:lnTo>
                  <a:pt x="4282436" y="5412244"/>
                </a:lnTo>
                <a:lnTo>
                  <a:pt x="4309365" y="5372305"/>
                </a:lnTo>
                <a:lnTo>
                  <a:pt x="4319240" y="5323398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rgbClr val="3B56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48439" y="3360942"/>
            <a:ext cx="2304996" cy="2304997"/>
          </a:xfrm>
          <a:custGeom>
            <a:avLst/>
            <a:gdLst/>
            <a:ahLst/>
            <a:cxnLst/>
            <a:rect l="l" t="t" r="r" b="b"/>
            <a:pathLst>
              <a:path w="1900555" h="1900554">
                <a:moveTo>
                  <a:pt x="950232" y="0"/>
                </a:moveTo>
                <a:lnTo>
                  <a:pt x="902806" y="1162"/>
                </a:lnTo>
                <a:lnTo>
                  <a:pt x="855982" y="4615"/>
                </a:lnTo>
                <a:lnTo>
                  <a:pt x="809814" y="10302"/>
                </a:lnTo>
                <a:lnTo>
                  <a:pt x="764356" y="18171"/>
                </a:lnTo>
                <a:lnTo>
                  <a:pt x="719664" y="28165"/>
                </a:lnTo>
                <a:lnTo>
                  <a:pt x="675792" y="40231"/>
                </a:lnTo>
                <a:lnTo>
                  <a:pt x="632794" y="54315"/>
                </a:lnTo>
                <a:lnTo>
                  <a:pt x="590724" y="70361"/>
                </a:lnTo>
                <a:lnTo>
                  <a:pt x="549637" y="88316"/>
                </a:lnTo>
                <a:lnTo>
                  <a:pt x="509588" y="108125"/>
                </a:lnTo>
                <a:lnTo>
                  <a:pt x="470631" y="129734"/>
                </a:lnTo>
                <a:lnTo>
                  <a:pt x="432820" y="153087"/>
                </a:lnTo>
                <a:lnTo>
                  <a:pt x="396210" y="178132"/>
                </a:lnTo>
                <a:lnTo>
                  <a:pt x="360855" y="204813"/>
                </a:lnTo>
                <a:lnTo>
                  <a:pt x="326809" y="233075"/>
                </a:lnTo>
                <a:lnTo>
                  <a:pt x="294128" y="262865"/>
                </a:lnTo>
                <a:lnTo>
                  <a:pt x="262865" y="294128"/>
                </a:lnTo>
                <a:lnTo>
                  <a:pt x="233075" y="326809"/>
                </a:lnTo>
                <a:lnTo>
                  <a:pt x="204813" y="360855"/>
                </a:lnTo>
                <a:lnTo>
                  <a:pt x="178132" y="396210"/>
                </a:lnTo>
                <a:lnTo>
                  <a:pt x="153087" y="432820"/>
                </a:lnTo>
                <a:lnTo>
                  <a:pt x="129734" y="470631"/>
                </a:lnTo>
                <a:lnTo>
                  <a:pt x="108125" y="509588"/>
                </a:lnTo>
                <a:lnTo>
                  <a:pt x="88316" y="549637"/>
                </a:lnTo>
                <a:lnTo>
                  <a:pt x="70361" y="590724"/>
                </a:lnTo>
                <a:lnTo>
                  <a:pt x="54315" y="632794"/>
                </a:lnTo>
                <a:lnTo>
                  <a:pt x="40231" y="675792"/>
                </a:lnTo>
                <a:lnTo>
                  <a:pt x="28165" y="719664"/>
                </a:lnTo>
                <a:lnTo>
                  <a:pt x="18171" y="764356"/>
                </a:lnTo>
                <a:lnTo>
                  <a:pt x="10302" y="809814"/>
                </a:lnTo>
                <a:lnTo>
                  <a:pt x="4615" y="855982"/>
                </a:lnTo>
                <a:lnTo>
                  <a:pt x="1162" y="902806"/>
                </a:lnTo>
                <a:lnTo>
                  <a:pt x="0" y="950232"/>
                </a:lnTo>
                <a:lnTo>
                  <a:pt x="1162" y="997659"/>
                </a:lnTo>
                <a:lnTo>
                  <a:pt x="4615" y="1044483"/>
                </a:lnTo>
                <a:lnTo>
                  <a:pt x="10302" y="1090651"/>
                </a:lnTo>
                <a:lnTo>
                  <a:pt x="18171" y="1136108"/>
                </a:lnTo>
                <a:lnTo>
                  <a:pt x="28165" y="1180800"/>
                </a:lnTo>
                <a:lnTo>
                  <a:pt x="40231" y="1224673"/>
                </a:lnTo>
                <a:lnTo>
                  <a:pt x="54315" y="1267671"/>
                </a:lnTo>
                <a:lnTo>
                  <a:pt x="70361" y="1309741"/>
                </a:lnTo>
                <a:lnTo>
                  <a:pt x="88316" y="1350827"/>
                </a:lnTo>
                <a:lnTo>
                  <a:pt x="108125" y="1390876"/>
                </a:lnTo>
                <a:lnTo>
                  <a:pt x="129734" y="1429834"/>
                </a:lnTo>
                <a:lnTo>
                  <a:pt x="153087" y="1467645"/>
                </a:lnTo>
                <a:lnTo>
                  <a:pt x="178132" y="1504255"/>
                </a:lnTo>
                <a:lnTo>
                  <a:pt x="204813" y="1539610"/>
                </a:lnTo>
                <a:lnTo>
                  <a:pt x="233075" y="1573656"/>
                </a:lnTo>
                <a:lnTo>
                  <a:pt x="262865" y="1606337"/>
                </a:lnTo>
                <a:lnTo>
                  <a:pt x="294128" y="1637600"/>
                </a:lnTo>
                <a:lnTo>
                  <a:pt x="326809" y="1667390"/>
                </a:lnTo>
                <a:lnTo>
                  <a:pt x="360855" y="1695652"/>
                </a:lnTo>
                <a:lnTo>
                  <a:pt x="396210" y="1722333"/>
                </a:lnTo>
                <a:lnTo>
                  <a:pt x="432820" y="1747377"/>
                </a:lnTo>
                <a:lnTo>
                  <a:pt x="470631" y="1770731"/>
                </a:lnTo>
                <a:lnTo>
                  <a:pt x="509588" y="1792339"/>
                </a:lnTo>
                <a:lnTo>
                  <a:pt x="549637" y="1812148"/>
                </a:lnTo>
                <a:lnTo>
                  <a:pt x="590724" y="1830103"/>
                </a:lnTo>
                <a:lnTo>
                  <a:pt x="632794" y="1846150"/>
                </a:lnTo>
                <a:lnTo>
                  <a:pt x="675792" y="1860233"/>
                </a:lnTo>
                <a:lnTo>
                  <a:pt x="719664" y="1872300"/>
                </a:lnTo>
                <a:lnTo>
                  <a:pt x="764356" y="1882294"/>
                </a:lnTo>
                <a:lnTo>
                  <a:pt x="809814" y="1890162"/>
                </a:lnTo>
                <a:lnTo>
                  <a:pt x="855982" y="1895850"/>
                </a:lnTo>
                <a:lnTo>
                  <a:pt x="902806" y="1899302"/>
                </a:lnTo>
                <a:lnTo>
                  <a:pt x="950232" y="1900465"/>
                </a:lnTo>
                <a:lnTo>
                  <a:pt x="997659" y="1899302"/>
                </a:lnTo>
                <a:lnTo>
                  <a:pt x="1044483" y="1895850"/>
                </a:lnTo>
                <a:lnTo>
                  <a:pt x="1090651" y="1890162"/>
                </a:lnTo>
                <a:lnTo>
                  <a:pt x="1136108" y="1882294"/>
                </a:lnTo>
                <a:lnTo>
                  <a:pt x="1180800" y="1872300"/>
                </a:lnTo>
                <a:lnTo>
                  <a:pt x="1224673" y="1860233"/>
                </a:lnTo>
                <a:lnTo>
                  <a:pt x="1267671" y="1846150"/>
                </a:lnTo>
                <a:lnTo>
                  <a:pt x="1309741" y="1830103"/>
                </a:lnTo>
                <a:lnTo>
                  <a:pt x="1350827" y="1812148"/>
                </a:lnTo>
                <a:lnTo>
                  <a:pt x="1390876" y="1792339"/>
                </a:lnTo>
                <a:lnTo>
                  <a:pt x="1429834" y="1770731"/>
                </a:lnTo>
                <a:lnTo>
                  <a:pt x="1467645" y="1747377"/>
                </a:lnTo>
                <a:lnTo>
                  <a:pt x="1504255" y="1722333"/>
                </a:lnTo>
                <a:lnTo>
                  <a:pt x="1539610" y="1695652"/>
                </a:lnTo>
                <a:lnTo>
                  <a:pt x="1573656" y="1667390"/>
                </a:lnTo>
                <a:lnTo>
                  <a:pt x="1606337" y="1637600"/>
                </a:lnTo>
                <a:lnTo>
                  <a:pt x="1637600" y="1606337"/>
                </a:lnTo>
                <a:lnTo>
                  <a:pt x="1667390" y="1573656"/>
                </a:lnTo>
                <a:lnTo>
                  <a:pt x="1695652" y="1539610"/>
                </a:lnTo>
                <a:lnTo>
                  <a:pt x="1722333" y="1504255"/>
                </a:lnTo>
                <a:lnTo>
                  <a:pt x="1747377" y="1467645"/>
                </a:lnTo>
                <a:lnTo>
                  <a:pt x="1770731" y="1429834"/>
                </a:lnTo>
                <a:lnTo>
                  <a:pt x="1792339" y="1390876"/>
                </a:lnTo>
                <a:lnTo>
                  <a:pt x="1812148" y="1350827"/>
                </a:lnTo>
                <a:lnTo>
                  <a:pt x="1830103" y="1309741"/>
                </a:lnTo>
                <a:lnTo>
                  <a:pt x="1846150" y="1267671"/>
                </a:lnTo>
                <a:lnTo>
                  <a:pt x="1860233" y="1224673"/>
                </a:lnTo>
                <a:lnTo>
                  <a:pt x="1872300" y="1180800"/>
                </a:lnTo>
                <a:lnTo>
                  <a:pt x="1882294" y="1136108"/>
                </a:lnTo>
                <a:lnTo>
                  <a:pt x="1890162" y="1090651"/>
                </a:lnTo>
                <a:lnTo>
                  <a:pt x="1895850" y="1044483"/>
                </a:lnTo>
                <a:lnTo>
                  <a:pt x="1899302" y="997659"/>
                </a:lnTo>
                <a:lnTo>
                  <a:pt x="1900465" y="950232"/>
                </a:lnTo>
                <a:lnTo>
                  <a:pt x="1899302" y="902806"/>
                </a:lnTo>
                <a:lnTo>
                  <a:pt x="1895850" y="855982"/>
                </a:lnTo>
                <a:lnTo>
                  <a:pt x="1890162" y="809814"/>
                </a:lnTo>
                <a:lnTo>
                  <a:pt x="1882294" y="764356"/>
                </a:lnTo>
                <a:lnTo>
                  <a:pt x="1872300" y="719664"/>
                </a:lnTo>
                <a:lnTo>
                  <a:pt x="1860233" y="675792"/>
                </a:lnTo>
                <a:lnTo>
                  <a:pt x="1846150" y="632794"/>
                </a:lnTo>
                <a:lnTo>
                  <a:pt x="1830103" y="590724"/>
                </a:lnTo>
                <a:lnTo>
                  <a:pt x="1812148" y="549637"/>
                </a:lnTo>
                <a:lnTo>
                  <a:pt x="1792339" y="509588"/>
                </a:lnTo>
                <a:lnTo>
                  <a:pt x="1770731" y="470631"/>
                </a:lnTo>
                <a:lnTo>
                  <a:pt x="1747377" y="432820"/>
                </a:lnTo>
                <a:lnTo>
                  <a:pt x="1722333" y="396210"/>
                </a:lnTo>
                <a:lnTo>
                  <a:pt x="1695652" y="360855"/>
                </a:lnTo>
                <a:lnTo>
                  <a:pt x="1667390" y="326809"/>
                </a:lnTo>
                <a:lnTo>
                  <a:pt x="1637600" y="294128"/>
                </a:lnTo>
                <a:lnTo>
                  <a:pt x="1606337" y="262865"/>
                </a:lnTo>
                <a:lnTo>
                  <a:pt x="1573656" y="233075"/>
                </a:lnTo>
                <a:lnTo>
                  <a:pt x="1539610" y="204813"/>
                </a:lnTo>
                <a:lnTo>
                  <a:pt x="1504255" y="178132"/>
                </a:lnTo>
                <a:lnTo>
                  <a:pt x="1467645" y="153087"/>
                </a:lnTo>
                <a:lnTo>
                  <a:pt x="1429834" y="129734"/>
                </a:lnTo>
                <a:lnTo>
                  <a:pt x="1390876" y="108125"/>
                </a:lnTo>
                <a:lnTo>
                  <a:pt x="1350827" y="88316"/>
                </a:lnTo>
                <a:lnTo>
                  <a:pt x="1309741" y="70361"/>
                </a:lnTo>
                <a:lnTo>
                  <a:pt x="1267671" y="54315"/>
                </a:lnTo>
                <a:lnTo>
                  <a:pt x="1224673" y="40231"/>
                </a:lnTo>
                <a:lnTo>
                  <a:pt x="1180800" y="28165"/>
                </a:lnTo>
                <a:lnTo>
                  <a:pt x="1136108" y="18171"/>
                </a:lnTo>
                <a:lnTo>
                  <a:pt x="1090651" y="10302"/>
                </a:lnTo>
                <a:lnTo>
                  <a:pt x="1044483" y="4615"/>
                </a:lnTo>
                <a:lnTo>
                  <a:pt x="997659" y="1162"/>
                </a:lnTo>
                <a:lnTo>
                  <a:pt x="950232" y="0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001046" y="4473388"/>
            <a:ext cx="5238418" cy="6609248"/>
          </a:xfrm>
          <a:custGeom>
            <a:avLst/>
            <a:gdLst/>
            <a:ahLst/>
            <a:cxnLst/>
            <a:rect l="l" t="t" r="r" b="b"/>
            <a:pathLst>
              <a:path w="4319269" h="5449570">
                <a:moveTo>
                  <a:pt x="4193589" y="0"/>
                </a:moveTo>
                <a:lnTo>
                  <a:pt x="125650" y="0"/>
                </a:lnTo>
                <a:lnTo>
                  <a:pt x="76743" y="9874"/>
                </a:lnTo>
                <a:lnTo>
                  <a:pt x="36803" y="36803"/>
                </a:lnTo>
                <a:lnTo>
                  <a:pt x="9874" y="76743"/>
                </a:lnTo>
                <a:lnTo>
                  <a:pt x="0" y="125650"/>
                </a:lnTo>
                <a:lnTo>
                  <a:pt x="0" y="5323398"/>
                </a:lnTo>
                <a:lnTo>
                  <a:pt x="9874" y="5372305"/>
                </a:lnTo>
                <a:lnTo>
                  <a:pt x="36803" y="5412244"/>
                </a:lnTo>
                <a:lnTo>
                  <a:pt x="76743" y="5439173"/>
                </a:lnTo>
                <a:lnTo>
                  <a:pt x="125650" y="5449048"/>
                </a:lnTo>
                <a:lnTo>
                  <a:pt x="4193589" y="5449048"/>
                </a:lnTo>
                <a:lnTo>
                  <a:pt x="4242496" y="5439173"/>
                </a:lnTo>
                <a:lnTo>
                  <a:pt x="4282436" y="5412244"/>
                </a:lnTo>
                <a:lnTo>
                  <a:pt x="4309365" y="5372305"/>
                </a:lnTo>
                <a:lnTo>
                  <a:pt x="4319240" y="5323398"/>
                </a:lnTo>
                <a:lnTo>
                  <a:pt x="4319240" y="125650"/>
                </a:lnTo>
                <a:lnTo>
                  <a:pt x="4309365" y="76743"/>
                </a:lnTo>
                <a:lnTo>
                  <a:pt x="4282436" y="36803"/>
                </a:lnTo>
                <a:lnTo>
                  <a:pt x="4242496" y="9874"/>
                </a:lnTo>
                <a:lnTo>
                  <a:pt x="4193589" y="0"/>
                </a:lnTo>
                <a:close/>
              </a:path>
            </a:pathLst>
          </a:custGeom>
          <a:solidFill>
            <a:srgbClr val="DD6D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467794" y="3360942"/>
            <a:ext cx="2304996" cy="2304997"/>
          </a:xfrm>
          <a:custGeom>
            <a:avLst/>
            <a:gdLst/>
            <a:ahLst/>
            <a:cxnLst/>
            <a:rect l="l" t="t" r="r" b="b"/>
            <a:pathLst>
              <a:path w="1900555" h="1900554">
                <a:moveTo>
                  <a:pt x="950232" y="0"/>
                </a:moveTo>
                <a:lnTo>
                  <a:pt x="902806" y="1162"/>
                </a:lnTo>
                <a:lnTo>
                  <a:pt x="855982" y="4615"/>
                </a:lnTo>
                <a:lnTo>
                  <a:pt x="809814" y="10302"/>
                </a:lnTo>
                <a:lnTo>
                  <a:pt x="764356" y="18171"/>
                </a:lnTo>
                <a:lnTo>
                  <a:pt x="719664" y="28165"/>
                </a:lnTo>
                <a:lnTo>
                  <a:pt x="675792" y="40231"/>
                </a:lnTo>
                <a:lnTo>
                  <a:pt x="632794" y="54315"/>
                </a:lnTo>
                <a:lnTo>
                  <a:pt x="590724" y="70361"/>
                </a:lnTo>
                <a:lnTo>
                  <a:pt x="549637" y="88316"/>
                </a:lnTo>
                <a:lnTo>
                  <a:pt x="509588" y="108125"/>
                </a:lnTo>
                <a:lnTo>
                  <a:pt x="470631" y="129734"/>
                </a:lnTo>
                <a:lnTo>
                  <a:pt x="432820" y="153087"/>
                </a:lnTo>
                <a:lnTo>
                  <a:pt x="396210" y="178132"/>
                </a:lnTo>
                <a:lnTo>
                  <a:pt x="360855" y="204813"/>
                </a:lnTo>
                <a:lnTo>
                  <a:pt x="326809" y="233075"/>
                </a:lnTo>
                <a:lnTo>
                  <a:pt x="294128" y="262865"/>
                </a:lnTo>
                <a:lnTo>
                  <a:pt x="262865" y="294128"/>
                </a:lnTo>
                <a:lnTo>
                  <a:pt x="233075" y="326809"/>
                </a:lnTo>
                <a:lnTo>
                  <a:pt x="204813" y="360855"/>
                </a:lnTo>
                <a:lnTo>
                  <a:pt x="178132" y="396210"/>
                </a:lnTo>
                <a:lnTo>
                  <a:pt x="153087" y="432820"/>
                </a:lnTo>
                <a:lnTo>
                  <a:pt x="129734" y="470631"/>
                </a:lnTo>
                <a:lnTo>
                  <a:pt x="108125" y="509588"/>
                </a:lnTo>
                <a:lnTo>
                  <a:pt x="88316" y="549637"/>
                </a:lnTo>
                <a:lnTo>
                  <a:pt x="70361" y="590724"/>
                </a:lnTo>
                <a:lnTo>
                  <a:pt x="54315" y="632794"/>
                </a:lnTo>
                <a:lnTo>
                  <a:pt x="40231" y="675792"/>
                </a:lnTo>
                <a:lnTo>
                  <a:pt x="28165" y="719664"/>
                </a:lnTo>
                <a:lnTo>
                  <a:pt x="18171" y="764356"/>
                </a:lnTo>
                <a:lnTo>
                  <a:pt x="10302" y="809814"/>
                </a:lnTo>
                <a:lnTo>
                  <a:pt x="4615" y="855982"/>
                </a:lnTo>
                <a:lnTo>
                  <a:pt x="1162" y="902806"/>
                </a:lnTo>
                <a:lnTo>
                  <a:pt x="0" y="950232"/>
                </a:lnTo>
                <a:lnTo>
                  <a:pt x="1162" y="997659"/>
                </a:lnTo>
                <a:lnTo>
                  <a:pt x="4615" y="1044483"/>
                </a:lnTo>
                <a:lnTo>
                  <a:pt x="10302" y="1090651"/>
                </a:lnTo>
                <a:lnTo>
                  <a:pt x="18171" y="1136108"/>
                </a:lnTo>
                <a:lnTo>
                  <a:pt x="28165" y="1180800"/>
                </a:lnTo>
                <a:lnTo>
                  <a:pt x="40231" y="1224673"/>
                </a:lnTo>
                <a:lnTo>
                  <a:pt x="54315" y="1267671"/>
                </a:lnTo>
                <a:lnTo>
                  <a:pt x="70361" y="1309741"/>
                </a:lnTo>
                <a:lnTo>
                  <a:pt x="88316" y="1350827"/>
                </a:lnTo>
                <a:lnTo>
                  <a:pt x="108125" y="1390876"/>
                </a:lnTo>
                <a:lnTo>
                  <a:pt x="129734" y="1429834"/>
                </a:lnTo>
                <a:lnTo>
                  <a:pt x="153087" y="1467645"/>
                </a:lnTo>
                <a:lnTo>
                  <a:pt x="178132" y="1504255"/>
                </a:lnTo>
                <a:lnTo>
                  <a:pt x="204813" y="1539610"/>
                </a:lnTo>
                <a:lnTo>
                  <a:pt x="233075" y="1573656"/>
                </a:lnTo>
                <a:lnTo>
                  <a:pt x="262865" y="1606337"/>
                </a:lnTo>
                <a:lnTo>
                  <a:pt x="294128" y="1637600"/>
                </a:lnTo>
                <a:lnTo>
                  <a:pt x="326809" y="1667390"/>
                </a:lnTo>
                <a:lnTo>
                  <a:pt x="360855" y="1695652"/>
                </a:lnTo>
                <a:lnTo>
                  <a:pt x="396210" y="1722333"/>
                </a:lnTo>
                <a:lnTo>
                  <a:pt x="432820" y="1747377"/>
                </a:lnTo>
                <a:lnTo>
                  <a:pt x="470631" y="1770731"/>
                </a:lnTo>
                <a:lnTo>
                  <a:pt x="509588" y="1792339"/>
                </a:lnTo>
                <a:lnTo>
                  <a:pt x="549637" y="1812148"/>
                </a:lnTo>
                <a:lnTo>
                  <a:pt x="590724" y="1830103"/>
                </a:lnTo>
                <a:lnTo>
                  <a:pt x="632794" y="1846150"/>
                </a:lnTo>
                <a:lnTo>
                  <a:pt x="675792" y="1860233"/>
                </a:lnTo>
                <a:lnTo>
                  <a:pt x="719664" y="1872300"/>
                </a:lnTo>
                <a:lnTo>
                  <a:pt x="764356" y="1882294"/>
                </a:lnTo>
                <a:lnTo>
                  <a:pt x="809814" y="1890162"/>
                </a:lnTo>
                <a:lnTo>
                  <a:pt x="855982" y="1895850"/>
                </a:lnTo>
                <a:lnTo>
                  <a:pt x="902806" y="1899302"/>
                </a:lnTo>
                <a:lnTo>
                  <a:pt x="950232" y="1900465"/>
                </a:lnTo>
                <a:lnTo>
                  <a:pt x="997659" y="1899302"/>
                </a:lnTo>
                <a:lnTo>
                  <a:pt x="1044483" y="1895850"/>
                </a:lnTo>
                <a:lnTo>
                  <a:pt x="1090651" y="1890162"/>
                </a:lnTo>
                <a:lnTo>
                  <a:pt x="1136108" y="1882294"/>
                </a:lnTo>
                <a:lnTo>
                  <a:pt x="1180800" y="1872300"/>
                </a:lnTo>
                <a:lnTo>
                  <a:pt x="1224673" y="1860233"/>
                </a:lnTo>
                <a:lnTo>
                  <a:pt x="1267671" y="1846150"/>
                </a:lnTo>
                <a:lnTo>
                  <a:pt x="1309741" y="1830103"/>
                </a:lnTo>
                <a:lnTo>
                  <a:pt x="1350827" y="1812148"/>
                </a:lnTo>
                <a:lnTo>
                  <a:pt x="1390876" y="1792339"/>
                </a:lnTo>
                <a:lnTo>
                  <a:pt x="1429834" y="1770731"/>
                </a:lnTo>
                <a:lnTo>
                  <a:pt x="1467645" y="1747377"/>
                </a:lnTo>
                <a:lnTo>
                  <a:pt x="1504255" y="1722333"/>
                </a:lnTo>
                <a:lnTo>
                  <a:pt x="1539610" y="1695652"/>
                </a:lnTo>
                <a:lnTo>
                  <a:pt x="1573656" y="1667390"/>
                </a:lnTo>
                <a:lnTo>
                  <a:pt x="1606337" y="1637600"/>
                </a:lnTo>
                <a:lnTo>
                  <a:pt x="1637600" y="1606337"/>
                </a:lnTo>
                <a:lnTo>
                  <a:pt x="1667390" y="1573656"/>
                </a:lnTo>
                <a:lnTo>
                  <a:pt x="1695652" y="1539610"/>
                </a:lnTo>
                <a:lnTo>
                  <a:pt x="1722333" y="1504255"/>
                </a:lnTo>
                <a:lnTo>
                  <a:pt x="1747377" y="1467645"/>
                </a:lnTo>
                <a:lnTo>
                  <a:pt x="1770731" y="1429834"/>
                </a:lnTo>
                <a:lnTo>
                  <a:pt x="1792339" y="1390876"/>
                </a:lnTo>
                <a:lnTo>
                  <a:pt x="1812148" y="1350827"/>
                </a:lnTo>
                <a:lnTo>
                  <a:pt x="1830103" y="1309741"/>
                </a:lnTo>
                <a:lnTo>
                  <a:pt x="1846150" y="1267671"/>
                </a:lnTo>
                <a:lnTo>
                  <a:pt x="1860233" y="1224673"/>
                </a:lnTo>
                <a:lnTo>
                  <a:pt x="1872300" y="1180800"/>
                </a:lnTo>
                <a:lnTo>
                  <a:pt x="1882294" y="1136108"/>
                </a:lnTo>
                <a:lnTo>
                  <a:pt x="1890162" y="1090651"/>
                </a:lnTo>
                <a:lnTo>
                  <a:pt x="1895850" y="1044483"/>
                </a:lnTo>
                <a:lnTo>
                  <a:pt x="1899302" y="997659"/>
                </a:lnTo>
                <a:lnTo>
                  <a:pt x="1900465" y="950232"/>
                </a:lnTo>
                <a:lnTo>
                  <a:pt x="1899302" y="902806"/>
                </a:lnTo>
                <a:lnTo>
                  <a:pt x="1895850" y="855982"/>
                </a:lnTo>
                <a:lnTo>
                  <a:pt x="1890162" y="809814"/>
                </a:lnTo>
                <a:lnTo>
                  <a:pt x="1882294" y="764356"/>
                </a:lnTo>
                <a:lnTo>
                  <a:pt x="1872300" y="719664"/>
                </a:lnTo>
                <a:lnTo>
                  <a:pt x="1860233" y="675792"/>
                </a:lnTo>
                <a:lnTo>
                  <a:pt x="1846150" y="632794"/>
                </a:lnTo>
                <a:lnTo>
                  <a:pt x="1830103" y="590724"/>
                </a:lnTo>
                <a:lnTo>
                  <a:pt x="1812148" y="549637"/>
                </a:lnTo>
                <a:lnTo>
                  <a:pt x="1792339" y="509588"/>
                </a:lnTo>
                <a:lnTo>
                  <a:pt x="1770731" y="470631"/>
                </a:lnTo>
                <a:lnTo>
                  <a:pt x="1747377" y="432820"/>
                </a:lnTo>
                <a:lnTo>
                  <a:pt x="1722333" y="396210"/>
                </a:lnTo>
                <a:lnTo>
                  <a:pt x="1695652" y="360855"/>
                </a:lnTo>
                <a:lnTo>
                  <a:pt x="1667390" y="326809"/>
                </a:lnTo>
                <a:lnTo>
                  <a:pt x="1637600" y="294128"/>
                </a:lnTo>
                <a:lnTo>
                  <a:pt x="1606337" y="262865"/>
                </a:lnTo>
                <a:lnTo>
                  <a:pt x="1573656" y="233075"/>
                </a:lnTo>
                <a:lnTo>
                  <a:pt x="1539610" y="204813"/>
                </a:lnTo>
                <a:lnTo>
                  <a:pt x="1504255" y="178132"/>
                </a:lnTo>
                <a:lnTo>
                  <a:pt x="1467645" y="153087"/>
                </a:lnTo>
                <a:lnTo>
                  <a:pt x="1429834" y="129734"/>
                </a:lnTo>
                <a:lnTo>
                  <a:pt x="1390876" y="108125"/>
                </a:lnTo>
                <a:lnTo>
                  <a:pt x="1350827" y="88316"/>
                </a:lnTo>
                <a:lnTo>
                  <a:pt x="1309741" y="70361"/>
                </a:lnTo>
                <a:lnTo>
                  <a:pt x="1267671" y="54315"/>
                </a:lnTo>
                <a:lnTo>
                  <a:pt x="1224673" y="40231"/>
                </a:lnTo>
                <a:lnTo>
                  <a:pt x="1180800" y="28165"/>
                </a:lnTo>
                <a:lnTo>
                  <a:pt x="1136108" y="18171"/>
                </a:lnTo>
                <a:lnTo>
                  <a:pt x="1090651" y="10302"/>
                </a:lnTo>
                <a:lnTo>
                  <a:pt x="1044483" y="4615"/>
                </a:lnTo>
                <a:lnTo>
                  <a:pt x="997659" y="1162"/>
                </a:lnTo>
                <a:lnTo>
                  <a:pt x="950232" y="0"/>
                </a:lnTo>
                <a:close/>
              </a:path>
            </a:pathLst>
          </a:custGeom>
          <a:solidFill>
            <a:srgbClr val="1217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904627" y="5863653"/>
            <a:ext cx="3746678" cy="3753465"/>
          </a:xfrm>
          <a:prstGeom prst="rect">
            <a:avLst/>
          </a:prstGeom>
        </p:spPr>
        <p:txBody>
          <a:bodyPr vert="horz" wrap="square" lIns="0" tIns="198693" rIns="0" bIns="0" rtlCol="0">
            <a:spAutoFit/>
          </a:bodyPr>
          <a:lstStyle/>
          <a:p>
            <a:pPr algn="ctr">
              <a:spcBef>
                <a:spcPts val="1565"/>
              </a:spcBef>
            </a:pPr>
            <a:r>
              <a:rPr sz="8975" b="1" spc="-30">
                <a:solidFill>
                  <a:srgbClr val="121742"/>
                </a:solidFill>
                <a:latin typeface="Poppins"/>
                <a:cs typeface="Poppins"/>
              </a:rPr>
              <a:t>6pm</a:t>
            </a:r>
            <a:endParaRPr sz="8975">
              <a:latin typeface="Poppins"/>
              <a:cs typeface="Poppins"/>
            </a:endParaRPr>
          </a:p>
          <a:p>
            <a:pPr marL="14632" marR="6161" indent="-770" algn="ctr">
              <a:lnSpc>
                <a:spcPts val="3881"/>
              </a:lnSpc>
              <a:spcBef>
                <a:spcPts val="1189"/>
              </a:spcBef>
              <a:tabLst>
                <a:tab pos="2470571" algn="l"/>
              </a:tabLst>
            </a:pP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Welcome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	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and </a:t>
            </a: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introductions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to</a:t>
            </a:r>
            <a:r>
              <a:rPr sz="3699" b="1" spc="-4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the</a:t>
            </a:r>
            <a:r>
              <a:rPr sz="3699" b="1" spc="-4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73">
                <a:solidFill>
                  <a:srgbClr val="121742"/>
                </a:solidFill>
                <a:latin typeface="Poppins"/>
                <a:cs typeface="Poppins"/>
              </a:rPr>
              <a:t>Yorkshire </a:t>
            </a:r>
            <a:r>
              <a:rPr sz="3699" b="1" spc="-36">
                <a:solidFill>
                  <a:srgbClr val="121742"/>
                </a:solidFill>
                <a:latin typeface="Poppins"/>
                <a:cs typeface="Poppins"/>
              </a:rPr>
              <a:t>Water</a:t>
            </a:r>
            <a:r>
              <a:rPr sz="3699" b="1" spc="-14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directors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21269" y="5863653"/>
            <a:ext cx="4551463" cy="4753739"/>
          </a:xfrm>
          <a:prstGeom prst="rect">
            <a:avLst/>
          </a:prstGeom>
        </p:spPr>
        <p:txBody>
          <a:bodyPr vert="horz" wrap="square" lIns="0" tIns="198693" rIns="0" bIns="0" rtlCol="0">
            <a:spAutoFit/>
          </a:bodyPr>
          <a:lstStyle/>
          <a:p>
            <a:pPr algn="ctr">
              <a:spcBef>
                <a:spcPts val="1565"/>
              </a:spcBef>
            </a:pPr>
            <a:r>
              <a:rPr sz="8975" b="1" spc="-109">
                <a:solidFill>
                  <a:srgbClr val="121742"/>
                </a:solidFill>
                <a:latin typeface="Poppins"/>
                <a:cs typeface="Poppins"/>
              </a:rPr>
              <a:t>6.10pm</a:t>
            </a:r>
            <a:endParaRPr sz="8975">
              <a:latin typeface="Poppins"/>
              <a:cs typeface="Poppins"/>
            </a:endParaRPr>
          </a:p>
          <a:p>
            <a:pPr marL="864854" marR="856382" algn="ctr">
              <a:lnSpc>
                <a:spcPts val="3881"/>
              </a:lnSpc>
              <a:spcBef>
                <a:spcPts val="1189"/>
              </a:spcBef>
            </a:pP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A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121742"/>
                </a:solidFill>
                <a:latin typeface="Poppins"/>
                <a:cs typeface="Poppins"/>
              </a:rPr>
              <a:t>summary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of</a:t>
            </a:r>
            <a:r>
              <a:rPr sz="3699" b="1" spc="-6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61">
                <a:solidFill>
                  <a:srgbClr val="121742"/>
                </a:solidFill>
                <a:latin typeface="Poppins"/>
                <a:cs typeface="Poppins"/>
              </a:rPr>
              <a:t>Yorkshire</a:t>
            </a:r>
            <a:endParaRPr sz="3699">
              <a:latin typeface="Poppins"/>
              <a:cs typeface="Poppins"/>
            </a:endParaRPr>
          </a:p>
          <a:p>
            <a:pPr marL="177129" marR="167888" indent="-770" algn="ctr">
              <a:lnSpc>
                <a:spcPts val="3881"/>
              </a:lnSpc>
              <a:spcBef>
                <a:spcPts val="6"/>
              </a:spcBef>
            </a:pPr>
            <a:r>
              <a:rPr sz="3699" b="1" spc="-49">
                <a:solidFill>
                  <a:srgbClr val="121742"/>
                </a:solidFill>
                <a:latin typeface="Poppins"/>
                <a:cs typeface="Poppins"/>
              </a:rPr>
              <a:t>Water’s</a:t>
            </a:r>
            <a:r>
              <a:rPr sz="3699" b="1" spc="-12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half</a:t>
            </a:r>
            <a:r>
              <a:rPr sz="3699" b="1" spc="-12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121742"/>
                </a:solidFill>
                <a:latin typeface="Poppins"/>
                <a:cs typeface="Poppins"/>
              </a:rPr>
              <a:t>year 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performance</a:t>
            </a:r>
            <a:r>
              <a:rPr sz="3699" b="1" spc="-6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and </a:t>
            </a:r>
            <a:r>
              <a:rPr sz="3699" b="1" spc="-24">
                <a:solidFill>
                  <a:srgbClr val="121742"/>
                </a:solidFill>
                <a:latin typeface="Poppins"/>
                <a:cs typeface="Poppins"/>
              </a:rPr>
              <a:t>regional</a:t>
            </a:r>
            <a:r>
              <a:rPr sz="3699" b="1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plans</a:t>
            </a:r>
            <a:r>
              <a:rPr sz="3699" b="1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by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Nicola</a:t>
            </a:r>
            <a:r>
              <a:rPr sz="3699" b="1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121742"/>
                </a:solidFill>
                <a:latin typeface="Poppins"/>
                <a:cs typeface="Poppins"/>
              </a:rPr>
              <a:t>Shaw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820048" y="5863654"/>
            <a:ext cx="4392817" cy="2753192"/>
          </a:xfrm>
          <a:prstGeom prst="rect">
            <a:avLst/>
          </a:prstGeom>
        </p:spPr>
        <p:txBody>
          <a:bodyPr vert="horz" wrap="square" lIns="0" tIns="198693" rIns="0" bIns="0" rtlCol="0">
            <a:spAutoFit/>
          </a:bodyPr>
          <a:lstStyle/>
          <a:p>
            <a:pPr marL="15403">
              <a:spcBef>
                <a:spcPts val="1565"/>
              </a:spcBef>
            </a:pPr>
            <a:r>
              <a:rPr sz="8975" b="1" spc="-67">
                <a:solidFill>
                  <a:srgbClr val="FFFFFF"/>
                </a:solidFill>
                <a:latin typeface="Poppins"/>
                <a:cs typeface="Poppins"/>
              </a:rPr>
              <a:t>6.25pm</a:t>
            </a:r>
            <a:endParaRPr sz="8975">
              <a:latin typeface="Poppins"/>
              <a:cs typeface="Poppins"/>
            </a:endParaRPr>
          </a:p>
          <a:p>
            <a:pPr marL="160957" marR="151715" indent="10782">
              <a:lnSpc>
                <a:spcPts val="3881"/>
              </a:lnSpc>
              <a:spcBef>
                <a:spcPts val="1189"/>
              </a:spcBef>
            </a:pPr>
            <a:r>
              <a:rPr sz="3699" b="1" spc="-67">
                <a:solidFill>
                  <a:srgbClr val="FFFFFF"/>
                </a:solidFill>
                <a:latin typeface="Poppins"/>
                <a:cs typeface="Poppins"/>
              </a:rPr>
              <a:t>Your</a:t>
            </a:r>
            <a:r>
              <a:rPr sz="3699" b="1" spc="-12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opportunity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to</a:t>
            </a:r>
            <a:r>
              <a:rPr sz="3699" b="1" spc="-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ask</a:t>
            </a:r>
            <a:r>
              <a:rPr sz="3699" b="1" spc="-91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49">
                <a:solidFill>
                  <a:srgbClr val="FFFFFF"/>
                </a:solidFill>
                <a:latin typeface="Poppins"/>
                <a:cs typeface="Poppins"/>
              </a:rPr>
              <a:t>questions!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538728" y="5863654"/>
            <a:ext cx="4194123" cy="2753192"/>
          </a:xfrm>
          <a:prstGeom prst="rect">
            <a:avLst/>
          </a:prstGeom>
        </p:spPr>
        <p:txBody>
          <a:bodyPr vert="horz" wrap="square" lIns="0" tIns="198693" rIns="0" bIns="0" rtlCol="0">
            <a:spAutoFit/>
          </a:bodyPr>
          <a:lstStyle/>
          <a:p>
            <a:pPr marL="15403">
              <a:spcBef>
                <a:spcPts val="1565"/>
              </a:spcBef>
            </a:pPr>
            <a:r>
              <a:rPr sz="8975" b="1" spc="-794">
                <a:solidFill>
                  <a:srgbClr val="121742"/>
                </a:solidFill>
                <a:latin typeface="Poppins"/>
                <a:cs typeface="Poppins"/>
              </a:rPr>
              <a:t>7</a:t>
            </a:r>
            <a:r>
              <a:rPr sz="8975" b="1" spc="152">
                <a:solidFill>
                  <a:srgbClr val="121742"/>
                </a:solidFill>
                <a:latin typeface="Poppins"/>
                <a:cs typeface="Poppins"/>
              </a:rPr>
              <a:t>.</a:t>
            </a:r>
            <a:r>
              <a:rPr sz="8975" b="1" spc="-194">
                <a:solidFill>
                  <a:srgbClr val="121742"/>
                </a:solidFill>
                <a:latin typeface="Poppins"/>
                <a:cs typeface="Poppins"/>
              </a:rPr>
              <a:t>2</a:t>
            </a:r>
            <a:r>
              <a:rPr sz="8975" b="1" spc="-176">
                <a:solidFill>
                  <a:srgbClr val="121742"/>
                </a:solidFill>
                <a:latin typeface="Poppins"/>
                <a:cs typeface="Poppins"/>
              </a:rPr>
              <a:t>5</a:t>
            </a:r>
            <a:r>
              <a:rPr sz="8975" b="1" spc="-109">
                <a:solidFill>
                  <a:srgbClr val="121742"/>
                </a:solidFill>
                <a:latin typeface="Poppins"/>
                <a:cs typeface="Poppins"/>
              </a:rPr>
              <a:t>p</a:t>
            </a:r>
            <a:r>
              <a:rPr sz="8975" b="1" spc="18">
                <a:solidFill>
                  <a:srgbClr val="121742"/>
                </a:solidFill>
                <a:latin typeface="Poppins"/>
                <a:cs typeface="Poppins"/>
              </a:rPr>
              <a:t>m</a:t>
            </a:r>
            <a:endParaRPr sz="8975">
              <a:latin typeface="Poppins"/>
              <a:cs typeface="Poppins"/>
            </a:endParaRPr>
          </a:p>
          <a:p>
            <a:pPr marL="865624" marR="863313" indent="43897">
              <a:lnSpc>
                <a:spcPts val="3881"/>
              </a:lnSpc>
              <a:spcBef>
                <a:spcPts val="1189"/>
              </a:spcBef>
            </a:pPr>
            <a:r>
              <a:rPr sz="3699" b="1" spc="-12">
                <a:solidFill>
                  <a:srgbClr val="121742"/>
                </a:solidFill>
                <a:latin typeface="Poppins"/>
                <a:cs typeface="Poppins"/>
              </a:rPr>
              <a:t>Close</a:t>
            </a:r>
            <a:r>
              <a:rPr sz="3699" b="1" spc="-17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121742"/>
                </a:solidFill>
                <a:latin typeface="Poppins"/>
                <a:cs typeface="Poppins"/>
              </a:rPr>
              <a:t>and </a:t>
            </a:r>
            <a:r>
              <a:rPr sz="3699" b="1">
                <a:solidFill>
                  <a:srgbClr val="121742"/>
                </a:solidFill>
                <a:latin typeface="Poppins"/>
                <a:cs typeface="Poppins"/>
              </a:rPr>
              <a:t>next</a:t>
            </a:r>
            <a:r>
              <a:rPr sz="3699" b="1" spc="-12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699" b="1" spc="-55">
                <a:solidFill>
                  <a:srgbClr val="121742"/>
                </a:solidFill>
                <a:latin typeface="Poppins"/>
                <a:cs typeface="Poppins"/>
              </a:rPr>
              <a:t>steps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27579" y="12296954"/>
            <a:ext cx="10713266" cy="399649"/>
          </a:xfrm>
          <a:prstGeom prst="rect">
            <a:avLst/>
          </a:prstGeom>
        </p:spPr>
        <p:txBody>
          <a:bodyPr vert="horz" wrap="square" lIns="0" tIns="16943" rIns="0" bIns="0" rtlCol="0">
            <a:spAutoFit/>
          </a:bodyPr>
          <a:lstStyle/>
          <a:p>
            <a:pPr marL="15403">
              <a:spcBef>
                <a:spcPts val="133"/>
              </a:spcBef>
            </a:pPr>
            <a:r>
              <a:rPr sz="2486">
                <a:solidFill>
                  <a:srgbClr val="121742"/>
                </a:solidFill>
                <a:latin typeface="Poppins"/>
                <a:cs typeface="Poppins"/>
              </a:rPr>
              <a:t>*Please note timings are indicative and subject to change by </a:t>
            </a:r>
            <a:r>
              <a:rPr sz="2486" spc="-12">
                <a:solidFill>
                  <a:srgbClr val="121742"/>
                </a:solidFill>
                <a:latin typeface="Poppins"/>
                <a:cs typeface="Poppins"/>
              </a:rPr>
              <a:t>Chair.</a:t>
            </a:r>
            <a:endParaRPr sz="2486">
              <a:latin typeface="Poppins"/>
              <a:cs typeface="Poppins"/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96431FF9-03E3-E2A9-FDF2-0EB9C36CF0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51306" y="3798152"/>
            <a:ext cx="1021840" cy="1430576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02746B0A-8648-20CC-9EF1-964A811081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8477" y="3755576"/>
            <a:ext cx="1226208" cy="1515729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70424E0A-2A9B-5A86-E4BD-F40000800B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87833" y="3925882"/>
            <a:ext cx="1226208" cy="117511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3B3E9ADC-38E8-5DA4-2207-9D66E0B4D3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870943" y="3874790"/>
            <a:ext cx="1498699" cy="1277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67522" y="908490"/>
            <a:ext cx="24101421" cy="1554522"/>
          </a:xfrm>
          <a:prstGeom prst="rect">
            <a:avLst/>
          </a:prstGeom>
        </p:spPr>
        <p:txBody>
          <a:bodyPr vert="horz" wrap="square" lIns="0" tIns="14632" rIns="0" bIns="0" rtlCol="0">
            <a:spAutoFit/>
          </a:bodyPr>
          <a:lstStyle/>
          <a:p>
            <a:pPr marL="15403">
              <a:spcBef>
                <a:spcPts val="115"/>
              </a:spcBef>
            </a:pPr>
            <a:r>
              <a:t>Our</a:t>
            </a:r>
            <a:r>
              <a:rPr spc="-424"/>
              <a:t> </a:t>
            </a:r>
            <a:r>
              <a:rPr spc="-158"/>
              <a:t>directors</a:t>
            </a:r>
            <a:r>
              <a:rPr spc="-376"/>
              <a:t> </a:t>
            </a:r>
            <a:r>
              <a:rPr spc="-79"/>
              <a:t>here</a:t>
            </a:r>
            <a:r>
              <a:rPr spc="-394"/>
              <a:t> </a:t>
            </a:r>
            <a:r>
              <a:rPr spc="-12"/>
              <a:t>today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27578" y="8525076"/>
            <a:ext cx="4941149" cy="1979712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6161">
              <a:lnSpc>
                <a:spcPts val="4826"/>
              </a:lnSpc>
              <a:spcBef>
                <a:spcPts val="855"/>
              </a:spcBef>
            </a:pPr>
            <a:r>
              <a:rPr sz="4609" b="1" spc="-24">
                <a:solidFill>
                  <a:srgbClr val="121742"/>
                </a:solidFill>
                <a:latin typeface="Poppins"/>
                <a:cs typeface="Poppins"/>
              </a:rPr>
              <a:t>Nicola</a:t>
            </a:r>
            <a:r>
              <a:rPr sz="4609" b="1" spc="-194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12">
                <a:solidFill>
                  <a:srgbClr val="121742"/>
                </a:solidFill>
                <a:latin typeface="Poppins"/>
                <a:cs typeface="Poppins"/>
              </a:rPr>
              <a:t>Shaw</a:t>
            </a:r>
            <a:r>
              <a:rPr sz="4609" b="1" spc="-18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30">
                <a:solidFill>
                  <a:srgbClr val="121742"/>
                </a:solidFill>
                <a:latin typeface="Poppins"/>
                <a:cs typeface="Poppins"/>
              </a:rPr>
              <a:t>CBE </a:t>
            </a:r>
            <a:r>
              <a:rPr sz="4609" b="1" spc="-24">
                <a:solidFill>
                  <a:srgbClr val="3B56E8"/>
                </a:solidFill>
                <a:latin typeface="Poppins"/>
                <a:cs typeface="Poppins"/>
              </a:rPr>
              <a:t>Chief</a:t>
            </a:r>
            <a:r>
              <a:rPr sz="4609" b="1" spc="-212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4609" b="1" spc="-12">
                <a:solidFill>
                  <a:srgbClr val="3B56E8"/>
                </a:solidFill>
                <a:latin typeface="Poppins"/>
                <a:cs typeface="Poppins"/>
              </a:rPr>
              <a:t>Executive Officer</a:t>
            </a:r>
            <a:endParaRPr sz="4609">
              <a:latin typeface="Poppins"/>
              <a:cs typeface="Poppi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673539" y="8525076"/>
            <a:ext cx="4689316" cy="3210818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6161">
              <a:lnSpc>
                <a:spcPts val="4826"/>
              </a:lnSpc>
              <a:spcBef>
                <a:spcPts val="855"/>
              </a:spcBef>
            </a:pPr>
            <a:r>
              <a:rPr sz="4609" b="1" spc="-30">
                <a:solidFill>
                  <a:srgbClr val="121742"/>
                </a:solidFill>
                <a:latin typeface="Poppins"/>
                <a:cs typeface="Poppins"/>
              </a:rPr>
              <a:t>Matthew</a:t>
            </a:r>
            <a:r>
              <a:rPr sz="4609" b="1" spc="-17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49">
                <a:solidFill>
                  <a:srgbClr val="121742"/>
                </a:solidFill>
                <a:latin typeface="Poppins"/>
                <a:cs typeface="Poppins"/>
              </a:rPr>
              <a:t>Pinder </a:t>
            </a:r>
            <a:r>
              <a:rPr sz="4609" b="1" spc="-42">
                <a:solidFill>
                  <a:srgbClr val="3B56E8"/>
                </a:solidFill>
                <a:latin typeface="Poppins"/>
                <a:cs typeface="Poppins"/>
              </a:rPr>
              <a:t>Director</a:t>
            </a:r>
            <a:r>
              <a:rPr sz="4609" b="1" spc="-182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4609" b="1" spc="-30">
                <a:solidFill>
                  <a:srgbClr val="3B56E8"/>
                </a:solidFill>
                <a:latin typeface="Poppins"/>
                <a:cs typeface="Poppins"/>
              </a:rPr>
              <a:t>of </a:t>
            </a:r>
            <a:r>
              <a:rPr sz="4609" b="1" spc="-12">
                <a:solidFill>
                  <a:srgbClr val="3B56E8"/>
                </a:solidFill>
                <a:latin typeface="Poppins"/>
                <a:cs typeface="Poppins"/>
              </a:rPr>
              <a:t>Customer, Distribution </a:t>
            </a:r>
            <a:r>
              <a:rPr sz="4609" b="1">
                <a:solidFill>
                  <a:srgbClr val="3B56E8"/>
                </a:solidFill>
                <a:latin typeface="Poppins"/>
                <a:cs typeface="Poppins"/>
              </a:rPr>
              <a:t>and</a:t>
            </a:r>
            <a:r>
              <a:rPr sz="4609" b="1" spc="-133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4609" b="1" spc="-12">
                <a:solidFill>
                  <a:srgbClr val="3B56E8"/>
                </a:solidFill>
                <a:latin typeface="Poppins"/>
                <a:cs typeface="Poppins"/>
              </a:rPr>
              <a:t>Collection</a:t>
            </a:r>
            <a:endParaRPr sz="4609">
              <a:latin typeface="Poppins"/>
              <a:cs typeface="Poppi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86406" y="8525077"/>
            <a:ext cx="4760938" cy="1979712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6161">
              <a:lnSpc>
                <a:spcPts val="4826"/>
              </a:lnSpc>
              <a:spcBef>
                <a:spcPts val="855"/>
              </a:spcBef>
            </a:pPr>
            <a:r>
              <a:rPr sz="4609" b="1" spc="-42">
                <a:solidFill>
                  <a:srgbClr val="121742"/>
                </a:solidFill>
                <a:latin typeface="Poppins"/>
                <a:cs typeface="Poppins"/>
              </a:rPr>
              <a:t>Richard</a:t>
            </a:r>
            <a:r>
              <a:rPr sz="4609" b="1" spc="-18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12">
                <a:solidFill>
                  <a:srgbClr val="121742"/>
                </a:solidFill>
                <a:latin typeface="Poppins"/>
                <a:cs typeface="Poppins"/>
              </a:rPr>
              <a:t>Stuart </a:t>
            </a:r>
            <a:r>
              <a:rPr sz="4609" b="1" spc="-42">
                <a:solidFill>
                  <a:srgbClr val="3B56E8"/>
                </a:solidFill>
                <a:latin typeface="Poppins"/>
                <a:cs typeface="Poppins"/>
              </a:rPr>
              <a:t>Director</a:t>
            </a:r>
            <a:r>
              <a:rPr sz="4609" b="1" spc="-182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4609" b="1" spc="-30">
                <a:solidFill>
                  <a:srgbClr val="3B56E8"/>
                </a:solidFill>
                <a:latin typeface="Poppins"/>
                <a:cs typeface="Poppins"/>
              </a:rPr>
              <a:t>of </a:t>
            </a:r>
            <a:r>
              <a:rPr sz="4609" b="1" spc="-42">
                <a:solidFill>
                  <a:srgbClr val="3B56E8"/>
                </a:solidFill>
                <a:latin typeface="Poppins"/>
                <a:cs typeface="Poppins"/>
              </a:rPr>
              <a:t>Capital</a:t>
            </a:r>
            <a:r>
              <a:rPr sz="4609" b="1" spc="-194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4609" b="1" spc="-42">
                <a:solidFill>
                  <a:srgbClr val="3B56E8"/>
                </a:solidFill>
                <a:latin typeface="Poppins"/>
                <a:cs typeface="Poppins"/>
              </a:rPr>
              <a:t>Delivery</a:t>
            </a:r>
            <a:endParaRPr sz="4609">
              <a:latin typeface="Poppins"/>
              <a:cs typeface="Poppin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EB942CA-2A81-3DB3-867B-3BA20949A3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2981" y="3581148"/>
            <a:ext cx="4492308" cy="4492308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B0C648E-6400-77CC-295A-4BB4E374DA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50101" y="3582230"/>
            <a:ext cx="4492308" cy="4492308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E98B0836-1952-69D5-96A9-580BFE16FC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16798" y="3595618"/>
            <a:ext cx="4492308" cy="44923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C720BF-DBAB-9A44-3752-65B62D039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666" y="3588348"/>
            <a:ext cx="4523173" cy="4494439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99D1FC80-758F-519F-8F58-4079BF79DFEB}"/>
              </a:ext>
            </a:extLst>
          </p:cNvPr>
          <p:cNvSpPr txBox="1"/>
          <p:nvPr/>
        </p:nvSpPr>
        <p:spPr>
          <a:xfrm>
            <a:off x="6958855" y="8525523"/>
            <a:ext cx="4689316" cy="3314115"/>
          </a:xfrm>
          <a:prstGeom prst="rect">
            <a:avLst/>
          </a:prstGeom>
        </p:spPr>
        <p:txBody>
          <a:bodyPr vert="horz" wrap="square" lIns="0" tIns="108588" rIns="0" bIns="0" rtlCol="0" anchor="t">
            <a:spAutoFit/>
          </a:bodyPr>
          <a:lstStyle/>
          <a:p>
            <a:pPr marL="15240" marR="5715">
              <a:lnSpc>
                <a:spcPts val="4826"/>
              </a:lnSpc>
              <a:spcBef>
                <a:spcPts val="855"/>
              </a:spcBef>
            </a:pPr>
            <a:r>
              <a:rPr lang="en-GB" sz="4600" b="1" spc="-30" dirty="0">
                <a:solidFill>
                  <a:srgbClr val="121742"/>
                </a:solidFill>
                <a:latin typeface="Poppins"/>
                <a:cs typeface="Poppins"/>
              </a:rPr>
              <a:t>Andy </a:t>
            </a:r>
            <a:r>
              <a:rPr lang="en-GB" sz="4600" b="1" spc="-30">
                <a:solidFill>
                  <a:srgbClr val="121742"/>
                </a:solidFill>
                <a:latin typeface="Poppins"/>
                <a:cs typeface="Poppins"/>
              </a:rPr>
              <a:t>Shaw </a:t>
            </a:r>
            <a:r>
              <a:rPr lang="en-GB" sz="4600" b="1" spc="-49" dirty="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endParaRPr lang="en-US" sz="4600" dirty="0">
              <a:solidFill>
                <a:srgbClr val="000000"/>
              </a:solidFill>
              <a:latin typeface="Poppins"/>
              <a:cs typeface="Poppins"/>
            </a:endParaRPr>
          </a:p>
          <a:p>
            <a:pPr marL="15240" marR="5715">
              <a:lnSpc>
                <a:spcPts val="4826"/>
              </a:lnSpc>
              <a:spcBef>
                <a:spcPts val="855"/>
              </a:spcBef>
            </a:pPr>
            <a:r>
              <a:rPr sz="4600" b="1" spc="-42" dirty="0">
                <a:solidFill>
                  <a:srgbClr val="3B56E8"/>
                </a:solidFill>
                <a:latin typeface="Poppins"/>
                <a:cs typeface="Poppins"/>
              </a:rPr>
              <a:t>Director</a:t>
            </a:r>
            <a:r>
              <a:rPr sz="4600" b="1" spc="-182" dirty="0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4600" b="1" spc="-30" dirty="0">
                <a:solidFill>
                  <a:srgbClr val="3B56E8"/>
                </a:solidFill>
                <a:latin typeface="Poppins"/>
                <a:cs typeface="Poppins"/>
              </a:rPr>
              <a:t>of </a:t>
            </a:r>
            <a:r>
              <a:rPr lang="en-GB" sz="4600" b="1" spc="-30" dirty="0">
                <a:solidFill>
                  <a:srgbClr val="3B56E8"/>
                </a:solidFill>
                <a:latin typeface="Poppins"/>
                <a:cs typeface="Poppins"/>
              </a:rPr>
              <a:t>Control, Production </a:t>
            </a:r>
            <a:r>
              <a:rPr lang="en-GB" sz="4600" b="1" spc="-30">
                <a:solidFill>
                  <a:srgbClr val="3B56E8"/>
                </a:solidFill>
                <a:latin typeface="Poppins"/>
                <a:cs typeface="Poppins"/>
              </a:rPr>
              <a:t>and Process</a:t>
            </a:r>
            <a:r>
              <a:rPr lang="en-GB" sz="4600" b="1" spc="-12" dirty="0">
                <a:solidFill>
                  <a:srgbClr val="3B56E8"/>
                </a:solidFill>
                <a:latin typeface="Poppins"/>
                <a:cs typeface="Poppins"/>
              </a:rPr>
              <a:t> </a:t>
            </a:r>
            <a:endParaRPr sz="4600" b="1" spc="-12" dirty="0">
              <a:solidFill>
                <a:srgbClr val="3B56E8"/>
              </a:solidFill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" y="1"/>
            <a:ext cx="24382289" cy="1371523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5E5E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2" y="1"/>
            <a:ext cx="24382289" cy="13715230"/>
            <a:chOff x="0" y="0"/>
            <a:chExt cx="2010410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71698" y="971699"/>
              <a:ext cx="9237980" cy="5735955"/>
            </a:xfrm>
            <a:custGeom>
              <a:avLst/>
              <a:gdLst/>
              <a:ahLst/>
              <a:cxnLst/>
              <a:rect l="l" t="t" r="r" b="b"/>
              <a:pathLst>
                <a:path w="9237980" h="5735955">
                  <a:moveTo>
                    <a:pt x="8731723" y="0"/>
                  </a:moveTo>
                  <a:lnTo>
                    <a:pt x="505691" y="0"/>
                  </a:lnTo>
                  <a:lnTo>
                    <a:pt x="456989" y="2342"/>
                  </a:lnTo>
                  <a:lnTo>
                    <a:pt x="409597" y="9226"/>
                  </a:lnTo>
                  <a:lnTo>
                    <a:pt x="363726" y="20438"/>
                  </a:lnTo>
                  <a:lnTo>
                    <a:pt x="319590" y="35763"/>
                  </a:lnTo>
                  <a:lnTo>
                    <a:pt x="277399" y="54987"/>
                  </a:lnTo>
                  <a:lnTo>
                    <a:pt x="237365" y="77895"/>
                  </a:lnTo>
                  <a:lnTo>
                    <a:pt x="199701" y="104272"/>
                  </a:lnTo>
                  <a:lnTo>
                    <a:pt x="164619" y="133905"/>
                  </a:lnTo>
                  <a:lnTo>
                    <a:pt x="132329" y="166578"/>
                  </a:lnTo>
                  <a:lnTo>
                    <a:pt x="103045" y="202077"/>
                  </a:lnTo>
                  <a:lnTo>
                    <a:pt x="76978" y="240188"/>
                  </a:lnTo>
                  <a:lnTo>
                    <a:pt x="54340" y="280697"/>
                  </a:lnTo>
                  <a:lnTo>
                    <a:pt x="35342" y="323388"/>
                  </a:lnTo>
                  <a:lnTo>
                    <a:pt x="20198" y="368047"/>
                  </a:lnTo>
                  <a:lnTo>
                    <a:pt x="9118" y="414461"/>
                  </a:lnTo>
                  <a:lnTo>
                    <a:pt x="2314" y="462413"/>
                  </a:lnTo>
                  <a:lnTo>
                    <a:pt x="0" y="511691"/>
                  </a:lnTo>
                  <a:lnTo>
                    <a:pt x="0" y="4257388"/>
                  </a:lnTo>
                  <a:lnTo>
                    <a:pt x="2314" y="4306669"/>
                  </a:lnTo>
                  <a:lnTo>
                    <a:pt x="9118" y="4354625"/>
                  </a:lnTo>
                  <a:lnTo>
                    <a:pt x="20198" y="4401040"/>
                  </a:lnTo>
                  <a:lnTo>
                    <a:pt x="35342" y="4445701"/>
                  </a:lnTo>
                  <a:lnTo>
                    <a:pt x="54340" y="4488394"/>
                  </a:lnTo>
                  <a:lnTo>
                    <a:pt x="76978" y="4528903"/>
                  </a:lnTo>
                  <a:lnTo>
                    <a:pt x="103045" y="4567015"/>
                  </a:lnTo>
                  <a:lnTo>
                    <a:pt x="132329" y="4602514"/>
                  </a:lnTo>
                  <a:lnTo>
                    <a:pt x="164619" y="4635187"/>
                  </a:lnTo>
                  <a:lnTo>
                    <a:pt x="199701" y="4664820"/>
                  </a:lnTo>
                  <a:lnTo>
                    <a:pt x="237365" y="4691197"/>
                  </a:lnTo>
                  <a:lnTo>
                    <a:pt x="277399" y="4714104"/>
                  </a:lnTo>
                  <a:lnTo>
                    <a:pt x="319590" y="4733327"/>
                  </a:lnTo>
                  <a:lnTo>
                    <a:pt x="363726" y="4748652"/>
                  </a:lnTo>
                  <a:lnTo>
                    <a:pt x="409597" y="4759863"/>
                  </a:lnTo>
                  <a:lnTo>
                    <a:pt x="456989" y="4766748"/>
                  </a:lnTo>
                  <a:lnTo>
                    <a:pt x="505691" y="4769090"/>
                  </a:lnTo>
                  <a:lnTo>
                    <a:pt x="7237790" y="4769090"/>
                  </a:lnTo>
                  <a:lnTo>
                    <a:pt x="8055419" y="5673963"/>
                  </a:lnTo>
                  <a:lnTo>
                    <a:pt x="8094539" y="5710499"/>
                  </a:lnTo>
                  <a:lnTo>
                    <a:pt x="8130451" y="5730995"/>
                  </a:lnTo>
                  <a:lnTo>
                    <a:pt x="8162129" y="5735851"/>
                  </a:lnTo>
                  <a:lnTo>
                    <a:pt x="8188550" y="5725472"/>
                  </a:lnTo>
                  <a:lnTo>
                    <a:pt x="8208691" y="5700258"/>
                  </a:lnTo>
                  <a:lnTo>
                    <a:pt x="8221526" y="5660613"/>
                  </a:lnTo>
                  <a:lnTo>
                    <a:pt x="8226032" y="5606939"/>
                  </a:lnTo>
                  <a:lnTo>
                    <a:pt x="8226032" y="4767844"/>
                  </a:lnTo>
                  <a:lnTo>
                    <a:pt x="8731723" y="4769090"/>
                  </a:lnTo>
                  <a:lnTo>
                    <a:pt x="8780425" y="4766748"/>
                  </a:lnTo>
                  <a:lnTo>
                    <a:pt x="8827817" y="4759863"/>
                  </a:lnTo>
                  <a:lnTo>
                    <a:pt x="8873688" y="4748652"/>
                  </a:lnTo>
                  <a:lnTo>
                    <a:pt x="8917824" y="4733327"/>
                  </a:lnTo>
                  <a:lnTo>
                    <a:pt x="8960015" y="4714104"/>
                  </a:lnTo>
                  <a:lnTo>
                    <a:pt x="9000049" y="4691197"/>
                  </a:lnTo>
                  <a:lnTo>
                    <a:pt x="9037713" y="4664820"/>
                  </a:lnTo>
                  <a:lnTo>
                    <a:pt x="9072795" y="4635187"/>
                  </a:lnTo>
                  <a:lnTo>
                    <a:pt x="9105085" y="4602514"/>
                  </a:lnTo>
                  <a:lnTo>
                    <a:pt x="9134369" y="4567015"/>
                  </a:lnTo>
                  <a:lnTo>
                    <a:pt x="9160436" y="4528903"/>
                  </a:lnTo>
                  <a:lnTo>
                    <a:pt x="9183075" y="4488394"/>
                  </a:lnTo>
                  <a:lnTo>
                    <a:pt x="9202072" y="4445701"/>
                  </a:lnTo>
                  <a:lnTo>
                    <a:pt x="9217216" y="4401040"/>
                  </a:lnTo>
                  <a:lnTo>
                    <a:pt x="9228296" y="4354625"/>
                  </a:lnTo>
                  <a:lnTo>
                    <a:pt x="9235100" y="4306669"/>
                  </a:lnTo>
                  <a:lnTo>
                    <a:pt x="9237415" y="4257388"/>
                  </a:lnTo>
                  <a:lnTo>
                    <a:pt x="9237415" y="511691"/>
                  </a:lnTo>
                  <a:lnTo>
                    <a:pt x="9235100" y="462413"/>
                  </a:lnTo>
                  <a:lnTo>
                    <a:pt x="9228296" y="414461"/>
                  </a:lnTo>
                  <a:lnTo>
                    <a:pt x="9217216" y="368047"/>
                  </a:lnTo>
                  <a:lnTo>
                    <a:pt x="9202072" y="323388"/>
                  </a:lnTo>
                  <a:lnTo>
                    <a:pt x="9183075" y="280697"/>
                  </a:lnTo>
                  <a:lnTo>
                    <a:pt x="9160436" y="240188"/>
                  </a:lnTo>
                  <a:lnTo>
                    <a:pt x="9134369" y="202077"/>
                  </a:lnTo>
                  <a:lnTo>
                    <a:pt x="9105085" y="166578"/>
                  </a:lnTo>
                  <a:lnTo>
                    <a:pt x="9072795" y="133905"/>
                  </a:lnTo>
                  <a:lnTo>
                    <a:pt x="9037713" y="104272"/>
                  </a:lnTo>
                  <a:lnTo>
                    <a:pt x="9000049" y="77895"/>
                  </a:lnTo>
                  <a:lnTo>
                    <a:pt x="8960015" y="54987"/>
                  </a:lnTo>
                  <a:lnTo>
                    <a:pt x="8917824" y="35763"/>
                  </a:lnTo>
                  <a:lnTo>
                    <a:pt x="8873688" y="20438"/>
                  </a:lnTo>
                  <a:lnTo>
                    <a:pt x="8827817" y="9226"/>
                  </a:lnTo>
                  <a:lnTo>
                    <a:pt x="8780425" y="2342"/>
                  </a:lnTo>
                  <a:lnTo>
                    <a:pt x="8731723" y="0"/>
                  </a:lnTo>
                  <a:close/>
                </a:path>
              </a:pathLst>
            </a:custGeom>
            <a:solidFill>
              <a:srgbClr val="3B56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925082" y="1675254"/>
            <a:ext cx="9459496" cy="3723379"/>
          </a:xfrm>
          <a:prstGeom prst="rect">
            <a:avLst/>
          </a:prstGeom>
        </p:spPr>
        <p:txBody>
          <a:bodyPr vert="horz" wrap="square" lIns="0" tIns="149404" rIns="0" bIns="0" rtlCol="0">
            <a:spAutoFit/>
          </a:bodyPr>
          <a:lstStyle/>
          <a:p>
            <a:pPr marL="15403" marR="2187934">
              <a:lnSpc>
                <a:spcPts val="6925"/>
              </a:lnSpc>
              <a:spcBef>
                <a:spcPts val="1175"/>
              </a:spcBef>
            </a:pPr>
            <a:r>
              <a:rPr sz="6610" b="1" spc="-12">
                <a:solidFill>
                  <a:srgbClr val="57B6D2"/>
                </a:solidFill>
                <a:latin typeface="Poppins"/>
                <a:cs typeface="Poppins"/>
              </a:rPr>
              <a:t>Introducing </a:t>
            </a:r>
            <a:r>
              <a:rPr sz="6610" b="1" spc="-73">
                <a:solidFill>
                  <a:srgbClr val="FFFFFF"/>
                </a:solidFill>
                <a:latin typeface="Poppins"/>
                <a:cs typeface="Poppins"/>
              </a:rPr>
              <a:t>Nicola</a:t>
            </a:r>
            <a:r>
              <a:rPr sz="6610" b="1" spc="-24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6610" b="1" spc="-61">
                <a:solidFill>
                  <a:srgbClr val="FFFFFF"/>
                </a:solidFill>
                <a:latin typeface="Poppins"/>
                <a:cs typeface="Poppins"/>
              </a:rPr>
              <a:t>Shaw</a:t>
            </a:r>
            <a:r>
              <a:rPr sz="6610" b="1" spc="-24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6610" b="1" spc="-24">
                <a:solidFill>
                  <a:srgbClr val="FFFFFF"/>
                </a:solidFill>
                <a:latin typeface="Poppins"/>
                <a:cs typeface="Poppins"/>
              </a:rPr>
              <a:t>CBE,</a:t>
            </a:r>
            <a:endParaRPr sz="6610">
              <a:latin typeface="Poppins"/>
              <a:cs typeface="Poppins"/>
            </a:endParaRPr>
          </a:p>
          <a:p>
            <a:pPr marL="15403" marR="6161">
              <a:lnSpc>
                <a:spcPts val="6925"/>
              </a:lnSpc>
              <a:spcBef>
                <a:spcPts val="12"/>
              </a:spcBef>
            </a:pPr>
            <a:r>
              <a:rPr sz="6610" b="1" spc="-85">
                <a:solidFill>
                  <a:srgbClr val="FFFFFF"/>
                </a:solidFill>
                <a:latin typeface="Poppins"/>
                <a:cs typeface="Poppins"/>
              </a:rPr>
              <a:t>Chief</a:t>
            </a:r>
            <a:r>
              <a:rPr sz="6610" b="1" spc="-20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6610" b="1" spc="-146">
                <a:solidFill>
                  <a:srgbClr val="FFFFFF"/>
                </a:solidFill>
                <a:latin typeface="Poppins"/>
                <a:cs typeface="Poppins"/>
              </a:rPr>
              <a:t>Executive</a:t>
            </a:r>
            <a:r>
              <a:rPr sz="6610" b="1" spc="-19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6610" b="1" spc="-12">
                <a:solidFill>
                  <a:srgbClr val="FFFFFF"/>
                </a:solidFill>
                <a:latin typeface="Poppins"/>
                <a:cs typeface="Poppins"/>
              </a:rPr>
              <a:t>Officer </a:t>
            </a:r>
            <a:r>
              <a:rPr sz="6610" b="1">
                <a:solidFill>
                  <a:srgbClr val="FFFFFF"/>
                </a:solidFill>
                <a:latin typeface="Poppins"/>
                <a:cs typeface="Poppins"/>
              </a:rPr>
              <a:t>of</a:t>
            </a:r>
            <a:r>
              <a:rPr sz="6610" b="1" spc="-17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6610" b="1" spc="-200">
                <a:solidFill>
                  <a:srgbClr val="FFFFFF"/>
                </a:solidFill>
                <a:latin typeface="Poppins"/>
                <a:cs typeface="Poppins"/>
              </a:rPr>
              <a:t>Yorkshire</a:t>
            </a:r>
            <a:r>
              <a:rPr sz="6610" b="1" spc="-146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6610" b="1" spc="-12">
                <a:solidFill>
                  <a:srgbClr val="FFFFFF"/>
                </a:solidFill>
                <a:latin typeface="Poppins"/>
                <a:cs typeface="Poppins"/>
              </a:rPr>
              <a:t>Water</a:t>
            </a:r>
            <a:endParaRPr sz="661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127579" y="749084"/>
            <a:ext cx="11001295" cy="2961403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6161">
              <a:lnSpc>
                <a:spcPts val="10503"/>
              </a:lnSpc>
              <a:spcBef>
                <a:spcPts val="1716"/>
              </a:spcBef>
            </a:pPr>
            <a:r>
              <a:rPr spc="-121"/>
              <a:t>What</a:t>
            </a:r>
            <a:r>
              <a:rPr spc="-412"/>
              <a:t> </a:t>
            </a:r>
            <a:r>
              <a:rPr spc="-67"/>
              <a:t>I’ll</a:t>
            </a:r>
            <a:r>
              <a:rPr spc="-406"/>
              <a:t> </a:t>
            </a:r>
            <a:r>
              <a:rPr spc="-206"/>
              <a:t>take</a:t>
            </a:r>
            <a:r>
              <a:rPr spc="-327"/>
              <a:t> </a:t>
            </a:r>
            <a:r>
              <a:rPr spc="-36"/>
              <a:t>you </a:t>
            </a:r>
            <a:r>
              <a:rPr spc="-133"/>
              <a:t>through</a:t>
            </a:r>
            <a:r>
              <a:rPr spc="-352"/>
              <a:t> </a:t>
            </a:r>
            <a:r>
              <a:rPr spc="-278"/>
              <a:t>t</a:t>
            </a:r>
            <a:r>
              <a:rPr spc="-218"/>
              <a:t>o</a:t>
            </a:r>
            <a:r>
              <a:rPr spc="-206"/>
              <a:t>d</a:t>
            </a:r>
            <a:r>
              <a:rPr spc="-247"/>
              <a:t>a</a:t>
            </a:r>
            <a:r>
              <a:rPr spc="-940"/>
              <a:t>y</a:t>
            </a:r>
            <a:r>
              <a:rPr spc="-61"/>
              <a:t>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42898" y="9755290"/>
            <a:ext cx="4638487" cy="1979712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6161" algn="ctr">
              <a:lnSpc>
                <a:spcPts val="4826"/>
              </a:lnSpc>
              <a:spcBef>
                <a:spcPts val="855"/>
              </a:spcBef>
            </a:pPr>
            <a:r>
              <a:rPr sz="4609" b="1" spc="-12">
                <a:solidFill>
                  <a:srgbClr val="121742"/>
                </a:solidFill>
                <a:latin typeface="Poppins"/>
                <a:cs typeface="Poppins"/>
              </a:rPr>
              <a:t>Improvements </a:t>
            </a:r>
            <a:r>
              <a:rPr sz="4609" b="1" spc="-103">
                <a:solidFill>
                  <a:srgbClr val="121742"/>
                </a:solidFill>
                <a:latin typeface="Poppins"/>
                <a:cs typeface="Poppins"/>
              </a:rPr>
              <a:t>we’ve</a:t>
            </a:r>
            <a:r>
              <a:rPr sz="4609" b="1" spc="-13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55">
                <a:solidFill>
                  <a:srgbClr val="121742"/>
                </a:solidFill>
                <a:latin typeface="Poppins"/>
                <a:cs typeface="Poppins"/>
              </a:rPr>
              <a:t>delivered </a:t>
            </a:r>
            <a:r>
              <a:rPr sz="4609" b="1">
                <a:solidFill>
                  <a:srgbClr val="121742"/>
                </a:solidFill>
                <a:latin typeface="Poppins"/>
                <a:cs typeface="Poppins"/>
              </a:rPr>
              <a:t>this</a:t>
            </a:r>
            <a:r>
              <a:rPr sz="4609" b="1" spc="-23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24">
                <a:solidFill>
                  <a:srgbClr val="121742"/>
                </a:solidFill>
                <a:latin typeface="Poppins"/>
                <a:cs typeface="Poppins"/>
              </a:rPr>
              <a:t>year</a:t>
            </a:r>
            <a:endParaRPr sz="4609">
              <a:latin typeface="Poppins"/>
              <a:cs typeface="Poppi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36022" y="9755291"/>
            <a:ext cx="3197576" cy="1364159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6161" indent="20793">
              <a:lnSpc>
                <a:spcPts val="4826"/>
              </a:lnSpc>
              <a:spcBef>
                <a:spcPts val="855"/>
              </a:spcBef>
            </a:pPr>
            <a:r>
              <a:rPr sz="4609" b="1">
                <a:solidFill>
                  <a:srgbClr val="121742"/>
                </a:solidFill>
                <a:latin typeface="Poppins"/>
                <a:cs typeface="Poppins"/>
              </a:rPr>
              <a:t>How</a:t>
            </a:r>
            <a:r>
              <a:rPr sz="4609" b="1" spc="-21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73">
                <a:solidFill>
                  <a:srgbClr val="121742"/>
                </a:solidFill>
                <a:latin typeface="Poppins"/>
                <a:cs typeface="Poppins"/>
              </a:rPr>
              <a:t>we’ve </a:t>
            </a:r>
            <a:r>
              <a:rPr sz="4609" b="1" spc="-61">
                <a:solidFill>
                  <a:srgbClr val="121742"/>
                </a:solidFill>
                <a:latin typeface="Poppins"/>
                <a:cs typeface="Poppins"/>
              </a:rPr>
              <a:t>performed</a:t>
            </a:r>
            <a:endParaRPr sz="4609">
              <a:latin typeface="Poppins"/>
              <a:cs typeface="Poppi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31865" y="9755290"/>
            <a:ext cx="4643879" cy="1979712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6161" algn="ctr">
              <a:lnSpc>
                <a:spcPts val="4826"/>
              </a:lnSpc>
              <a:spcBef>
                <a:spcPts val="855"/>
              </a:spcBef>
            </a:pPr>
            <a:r>
              <a:rPr sz="4609" b="1" spc="-12">
                <a:solidFill>
                  <a:srgbClr val="121742"/>
                </a:solidFill>
                <a:latin typeface="Poppins"/>
                <a:cs typeface="Poppins"/>
              </a:rPr>
              <a:t>What</a:t>
            </a:r>
            <a:r>
              <a:rPr sz="4609" b="1" spc="-23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24">
                <a:solidFill>
                  <a:srgbClr val="121742"/>
                </a:solidFill>
                <a:latin typeface="Poppins"/>
                <a:cs typeface="Poppins"/>
              </a:rPr>
              <a:t>we’re </a:t>
            </a:r>
            <a:r>
              <a:rPr sz="4609" b="1" spc="-12">
                <a:solidFill>
                  <a:srgbClr val="121742"/>
                </a:solidFill>
                <a:latin typeface="Poppins"/>
                <a:cs typeface="Poppins"/>
              </a:rPr>
              <a:t>doing</a:t>
            </a:r>
            <a:r>
              <a:rPr sz="4609" b="1" spc="-164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121742"/>
                </a:solidFill>
                <a:latin typeface="Poppins"/>
                <a:cs typeface="Poppins"/>
              </a:rPr>
              <a:t>to</a:t>
            </a:r>
            <a:r>
              <a:rPr sz="4609" b="1" spc="-15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24">
                <a:solidFill>
                  <a:srgbClr val="121742"/>
                </a:solidFill>
                <a:latin typeface="Poppins"/>
                <a:cs typeface="Poppins"/>
              </a:rPr>
              <a:t>help </a:t>
            </a:r>
            <a:r>
              <a:rPr sz="4609" b="1" spc="-127">
                <a:solidFill>
                  <a:srgbClr val="121742"/>
                </a:solidFill>
                <a:latin typeface="Poppins"/>
                <a:cs typeface="Poppins"/>
              </a:rPr>
              <a:t>Yorkshire</a:t>
            </a:r>
            <a:r>
              <a:rPr sz="4609" b="1" spc="-30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55">
                <a:solidFill>
                  <a:srgbClr val="121742"/>
                </a:solidFill>
                <a:latin typeface="Poppins"/>
                <a:cs typeface="Poppins"/>
              </a:rPr>
              <a:t>thrive</a:t>
            </a:r>
            <a:endParaRPr sz="4609">
              <a:latin typeface="Poppins"/>
              <a:cs typeface="Poppi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059302" y="9755291"/>
            <a:ext cx="5122129" cy="1364159"/>
          </a:xfrm>
          <a:prstGeom prst="rect">
            <a:avLst/>
          </a:prstGeom>
        </p:spPr>
        <p:txBody>
          <a:bodyPr vert="horz" wrap="square" lIns="0" tIns="108588" rIns="0" bIns="0" rtlCol="0">
            <a:spAutoFit/>
          </a:bodyPr>
          <a:lstStyle/>
          <a:p>
            <a:pPr marL="15403" marR="6161" indent="68541">
              <a:lnSpc>
                <a:spcPts val="4826"/>
              </a:lnSpc>
              <a:spcBef>
                <a:spcPts val="855"/>
              </a:spcBef>
            </a:pPr>
            <a:r>
              <a:rPr sz="4609" b="1" spc="-36">
                <a:solidFill>
                  <a:srgbClr val="121742"/>
                </a:solidFill>
                <a:latin typeface="Poppins"/>
                <a:cs typeface="Poppins"/>
              </a:rPr>
              <a:t>…then</a:t>
            </a:r>
            <a:r>
              <a:rPr sz="4609" b="1" spc="-206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36">
                <a:solidFill>
                  <a:srgbClr val="121742"/>
                </a:solidFill>
                <a:latin typeface="Poppins"/>
                <a:cs typeface="Poppins"/>
              </a:rPr>
              <a:t>it’s</a:t>
            </a:r>
            <a:r>
              <a:rPr sz="4609" b="1" spc="-18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85">
                <a:solidFill>
                  <a:srgbClr val="121742"/>
                </a:solidFill>
                <a:latin typeface="Poppins"/>
                <a:cs typeface="Poppins"/>
              </a:rPr>
              <a:t>over</a:t>
            </a:r>
            <a:r>
              <a:rPr sz="4609" b="1" spc="-15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30">
                <a:solidFill>
                  <a:srgbClr val="121742"/>
                </a:solidFill>
                <a:latin typeface="Poppins"/>
                <a:cs typeface="Poppins"/>
              </a:rPr>
              <a:t>to </a:t>
            </a:r>
            <a:r>
              <a:rPr sz="4609" b="1" spc="-49">
                <a:solidFill>
                  <a:srgbClr val="121742"/>
                </a:solidFill>
                <a:latin typeface="Poppins"/>
                <a:cs typeface="Poppins"/>
              </a:rPr>
              <a:t>you</a:t>
            </a:r>
            <a:r>
              <a:rPr sz="4609" b="1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>
                <a:solidFill>
                  <a:srgbClr val="121742"/>
                </a:solidFill>
                <a:latin typeface="Poppins"/>
                <a:cs typeface="Poppins"/>
              </a:rPr>
              <a:t>for</a:t>
            </a:r>
            <a:r>
              <a:rPr sz="4609" b="1" spc="-18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4609" b="1" spc="-55">
                <a:solidFill>
                  <a:srgbClr val="121742"/>
                </a:solidFill>
                <a:latin typeface="Poppins"/>
                <a:cs typeface="Poppins"/>
              </a:rPr>
              <a:t>questions</a:t>
            </a:r>
            <a:endParaRPr sz="4609">
              <a:latin typeface="Poppins"/>
              <a:cs typeface="Poppins"/>
            </a:endParaRP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A3702A4B-AE05-E53F-14BD-954403EA3B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6016" y="5007367"/>
            <a:ext cx="4492933" cy="4492933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D45DE720-ED43-FE4B-7BBD-E34568C8AE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90371" y="5007368"/>
            <a:ext cx="4492933" cy="4492933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97252B65-5ABB-886E-8F0C-CD5D683B46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7979" y="5007366"/>
            <a:ext cx="4492933" cy="4492933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2D94EEC2-4034-F484-5D17-9B1FBB22CD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72764" y="5007367"/>
            <a:ext cx="4492933" cy="4492933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" y="1"/>
            <a:ext cx="12191144" cy="13715230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0" y="11308556"/>
                </a:moveTo>
                <a:lnTo>
                  <a:pt x="10052049" y="11308556"/>
                </a:lnTo>
                <a:lnTo>
                  <a:pt x="1005204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CEEDFC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3" name="object 3"/>
          <p:cNvGrpSpPr/>
          <p:nvPr/>
        </p:nvGrpSpPr>
        <p:grpSpPr>
          <a:xfrm>
            <a:off x="12191206" y="1"/>
            <a:ext cx="12191144" cy="13715230"/>
            <a:chOff x="10052050" y="0"/>
            <a:chExt cx="1005205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2050" y="0"/>
              <a:ext cx="1005203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994428" y="5800870"/>
              <a:ext cx="8167370" cy="4565650"/>
            </a:xfrm>
            <a:custGeom>
              <a:avLst/>
              <a:gdLst/>
              <a:ahLst/>
              <a:cxnLst/>
              <a:rect l="l" t="t" r="r" b="b"/>
              <a:pathLst>
                <a:path w="8167369" h="4565650">
                  <a:moveTo>
                    <a:pt x="3926573" y="125653"/>
                  </a:moveTo>
                  <a:lnTo>
                    <a:pt x="3916705" y="76746"/>
                  </a:lnTo>
                  <a:lnTo>
                    <a:pt x="3889768" y="36804"/>
                  </a:lnTo>
                  <a:lnTo>
                    <a:pt x="3849840" y="9880"/>
                  </a:lnTo>
                  <a:lnTo>
                    <a:pt x="3800932" y="0"/>
                  </a:lnTo>
                  <a:lnTo>
                    <a:pt x="125641" y="0"/>
                  </a:lnTo>
                  <a:lnTo>
                    <a:pt x="76733" y="9880"/>
                  </a:lnTo>
                  <a:lnTo>
                    <a:pt x="36804" y="36804"/>
                  </a:lnTo>
                  <a:lnTo>
                    <a:pt x="9867" y="76746"/>
                  </a:lnTo>
                  <a:lnTo>
                    <a:pt x="0" y="125653"/>
                  </a:lnTo>
                  <a:lnTo>
                    <a:pt x="0" y="4439666"/>
                  </a:lnTo>
                  <a:lnTo>
                    <a:pt x="9867" y="4488573"/>
                  </a:lnTo>
                  <a:lnTo>
                    <a:pt x="36804" y="4528502"/>
                  </a:lnTo>
                  <a:lnTo>
                    <a:pt x="76733" y="4555439"/>
                  </a:lnTo>
                  <a:lnTo>
                    <a:pt x="125641" y="4565307"/>
                  </a:lnTo>
                  <a:lnTo>
                    <a:pt x="3800932" y="4565307"/>
                  </a:lnTo>
                  <a:lnTo>
                    <a:pt x="3849840" y="4555439"/>
                  </a:lnTo>
                  <a:lnTo>
                    <a:pt x="3889768" y="4528502"/>
                  </a:lnTo>
                  <a:lnTo>
                    <a:pt x="3916705" y="4488573"/>
                  </a:lnTo>
                  <a:lnTo>
                    <a:pt x="3926573" y="4439666"/>
                  </a:lnTo>
                  <a:lnTo>
                    <a:pt x="3926573" y="125653"/>
                  </a:lnTo>
                  <a:close/>
                </a:path>
                <a:path w="8167369" h="4565650">
                  <a:moveTo>
                    <a:pt x="8167281" y="125653"/>
                  </a:moveTo>
                  <a:lnTo>
                    <a:pt x="8157413" y="76746"/>
                  </a:lnTo>
                  <a:lnTo>
                    <a:pt x="8130476" y="36804"/>
                  </a:lnTo>
                  <a:lnTo>
                    <a:pt x="8090548" y="9880"/>
                  </a:lnTo>
                  <a:lnTo>
                    <a:pt x="8041640" y="0"/>
                  </a:lnTo>
                  <a:lnTo>
                    <a:pt x="4366349" y="0"/>
                  </a:lnTo>
                  <a:lnTo>
                    <a:pt x="4317441" y="9880"/>
                  </a:lnTo>
                  <a:lnTo>
                    <a:pt x="4277512" y="36804"/>
                  </a:lnTo>
                  <a:lnTo>
                    <a:pt x="4250575" y="76746"/>
                  </a:lnTo>
                  <a:lnTo>
                    <a:pt x="4240708" y="125653"/>
                  </a:lnTo>
                  <a:lnTo>
                    <a:pt x="4240708" y="4439666"/>
                  </a:lnTo>
                  <a:lnTo>
                    <a:pt x="4250575" y="4488573"/>
                  </a:lnTo>
                  <a:lnTo>
                    <a:pt x="4277512" y="4528502"/>
                  </a:lnTo>
                  <a:lnTo>
                    <a:pt x="4317441" y="4555439"/>
                  </a:lnTo>
                  <a:lnTo>
                    <a:pt x="4366349" y="4565307"/>
                  </a:lnTo>
                  <a:lnTo>
                    <a:pt x="8041640" y="4565307"/>
                  </a:lnTo>
                  <a:lnTo>
                    <a:pt x="8090548" y="4555439"/>
                  </a:lnTo>
                  <a:lnTo>
                    <a:pt x="8130476" y="4528502"/>
                  </a:lnTo>
                  <a:lnTo>
                    <a:pt x="8157413" y="4488573"/>
                  </a:lnTo>
                  <a:lnTo>
                    <a:pt x="8167281" y="4439666"/>
                  </a:lnTo>
                  <a:lnTo>
                    <a:pt x="8167281" y="125653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6" name="object 6"/>
            <p:cNvSpPr/>
            <p:nvPr/>
          </p:nvSpPr>
          <p:spPr>
            <a:xfrm>
              <a:off x="12007482" y="5130742"/>
              <a:ext cx="6141720" cy="1900555"/>
            </a:xfrm>
            <a:custGeom>
              <a:avLst/>
              <a:gdLst/>
              <a:ahLst/>
              <a:cxnLst/>
              <a:rect l="l" t="t" r="r" b="b"/>
              <a:pathLst>
                <a:path w="6141719" h="1900554">
                  <a:moveTo>
                    <a:pt x="1900466" y="950226"/>
                  </a:moveTo>
                  <a:lnTo>
                    <a:pt x="1899297" y="902804"/>
                  </a:lnTo>
                  <a:lnTo>
                    <a:pt x="1895856" y="855980"/>
                  </a:lnTo>
                  <a:lnTo>
                    <a:pt x="1890166" y="809815"/>
                  </a:lnTo>
                  <a:lnTo>
                    <a:pt x="1882292" y="764349"/>
                  </a:lnTo>
                  <a:lnTo>
                    <a:pt x="1872297" y="719658"/>
                  </a:lnTo>
                  <a:lnTo>
                    <a:pt x="1860232" y="675792"/>
                  </a:lnTo>
                  <a:lnTo>
                    <a:pt x="1846148" y="632790"/>
                  </a:lnTo>
                  <a:lnTo>
                    <a:pt x="1830108" y="590727"/>
                  </a:lnTo>
                  <a:lnTo>
                    <a:pt x="1812150" y="549630"/>
                  </a:lnTo>
                  <a:lnTo>
                    <a:pt x="1792338" y="509587"/>
                  </a:lnTo>
                  <a:lnTo>
                    <a:pt x="1770735" y="470623"/>
                  </a:lnTo>
                  <a:lnTo>
                    <a:pt x="1747380" y="432816"/>
                  </a:lnTo>
                  <a:lnTo>
                    <a:pt x="1722335" y="396201"/>
                  </a:lnTo>
                  <a:lnTo>
                    <a:pt x="1695653" y="360857"/>
                  </a:lnTo>
                  <a:lnTo>
                    <a:pt x="1667395" y="326809"/>
                  </a:lnTo>
                  <a:lnTo>
                    <a:pt x="1637601" y="294119"/>
                  </a:lnTo>
                  <a:lnTo>
                    <a:pt x="1606334" y="262864"/>
                  </a:lnTo>
                  <a:lnTo>
                    <a:pt x="1573657" y="233070"/>
                  </a:lnTo>
                  <a:lnTo>
                    <a:pt x="1539608" y="204812"/>
                  </a:lnTo>
                  <a:lnTo>
                    <a:pt x="1504251" y="178130"/>
                  </a:lnTo>
                  <a:lnTo>
                    <a:pt x="1467650" y="153085"/>
                  </a:lnTo>
                  <a:lnTo>
                    <a:pt x="1429829" y="129730"/>
                  </a:lnTo>
                  <a:lnTo>
                    <a:pt x="1390878" y="108127"/>
                  </a:lnTo>
                  <a:lnTo>
                    <a:pt x="1350822" y="88315"/>
                  </a:lnTo>
                  <a:lnTo>
                    <a:pt x="1309738" y="70358"/>
                  </a:lnTo>
                  <a:lnTo>
                    <a:pt x="1267675" y="54317"/>
                  </a:lnTo>
                  <a:lnTo>
                    <a:pt x="1224673" y="40233"/>
                  </a:lnTo>
                  <a:lnTo>
                    <a:pt x="1180795" y="28168"/>
                  </a:lnTo>
                  <a:lnTo>
                    <a:pt x="1136103" y="18173"/>
                  </a:lnTo>
                  <a:lnTo>
                    <a:pt x="1090650" y="10299"/>
                  </a:lnTo>
                  <a:lnTo>
                    <a:pt x="1044486" y="4610"/>
                  </a:lnTo>
                  <a:lnTo>
                    <a:pt x="997661" y="1155"/>
                  </a:lnTo>
                  <a:lnTo>
                    <a:pt x="950226" y="0"/>
                  </a:lnTo>
                  <a:lnTo>
                    <a:pt x="902804" y="1155"/>
                  </a:lnTo>
                  <a:lnTo>
                    <a:pt x="855980" y="4610"/>
                  </a:lnTo>
                  <a:lnTo>
                    <a:pt x="809815" y="10299"/>
                  </a:lnTo>
                  <a:lnTo>
                    <a:pt x="764362" y="18173"/>
                  </a:lnTo>
                  <a:lnTo>
                    <a:pt x="719670" y="28168"/>
                  </a:lnTo>
                  <a:lnTo>
                    <a:pt x="675792" y="40233"/>
                  </a:lnTo>
                  <a:lnTo>
                    <a:pt x="632790" y="54317"/>
                  </a:lnTo>
                  <a:lnTo>
                    <a:pt x="590727" y="70358"/>
                  </a:lnTo>
                  <a:lnTo>
                    <a:pt x="549643" y="88315"/>
                  </a:lnTo>
                  <a:lnTo>
                    <a:pt x="509587" y="108127"/>
                  </a:lnTo>
                  <a:lnTo>
                    <a:pt x="470636" y="129730"/>
                  </a:lnTo>
                  <a:lnTo>
                    <a:pt x="432816" y="153085"/>
                  </a:lnTo>
                  <a:lnTo>
                    <a:pt x="396214" y="178130"/>
                  </a:lnTo>
                  <a:lnTo>
                    <a:pt x="360857" y="204812"/>
                  </a:lnTo>
                  <a:lnTo>
                    <a:pt x="326809" y="233070"/>
                  </a:lnTo>
                  <a:lnTo>
                    <a:pt x="294132" y="262864"/>
                  </a:lnTo>
                  <a:lnTo>
                    <a:pt x="262864" y="294119"/>
                  </a:lnTo>
                  <a:lnTo>
                    <a:pt x="233070" y="326809"/>
                  </a:lnTo>
                  <a:lnTo>
                    <a:pt x="204812" y="360857"/>
                  </a:lnTo>
                  <a:lnTo>
                    <a:pt x="178130" y="396201"/>
                  </a:lnTo>
                  <a:lnTo>
                    <a:pt x="153085" y="432816"/>
                  </a:lnTo>
                  <a:lnTo>
                    <a:pt x="129730" y="470623"/>
                  </a:lnTo>
                  <a:lnTo>
                    <a:pt x="108127" y="509587"/>
                  </a:lnTo>
                  <a:lnTo>
                    <a:pt x="88315" y="549630"/>
                  </a:lnTo>
                  <a:lnTo>
                    <a:pt x="70358" y="590727"/>
                  </a:lnTo>
                  <a:lnTo>
                    <a:pt x="54317" y="632790"/>
                  </a:lnTo>
                  <a:lnTo>
                    <a:pt x="40233" y="675792"/>
                  </a:lnTo>
                  <a:lnTo>
                    <a:pt x="28168" y="719658"/>
                  </a:lnTo>
                  <a:lnTo>
                    <a:pt x="18173" y="764349"/>
                  </a:lnTo>
                  <a:lnTo>
                    <a:pt x="10299" y="809815"/>
                  </a:lnTo>
                  <a:lnTo>
                    <a:pt x="4610" y="855980"/>
                  </a:lnTo>
                  <a:lnTo>
                    <a:pt x="1168" y="902804"/>
                  </a:lnTo>
                  <a:lnTo>
                    <a:pt x="0" y="950226"/>
                  </a:lnTo>
                  <a:lnTo>
                    <a:pt x="1168" y="997661"/>
                  </a:lnTo>
                  <a:lnTo>
                    <a:pt x="4610" y="1044486"/>
                  </a:lnTo>
                  <a:lnTo>
                    <a:pt x="10299" y="1090650"/>
                  </a:lnTo>
                  <a:lnTo>
                    <a:pt x="18173" y="1136103"/>
                  </a:lnTo>
                  <a:lnTo>
                    <a:pt x="28168" y="1180795"/>
                  </a:lnTo>
                  <a:lnTo>
                    <a:pt x="40233" y="1224673"/>
                  </a:lnTo>
                  <a:lnTo>
                    <a:pt x="54317" y="1267663"/>
                  </a:lnTo>
                  <a:lnTo>
                    <a:pt x="70358" y="1309738"/>
                  </a:lnTo>
                  <a:lnTo>
                    <a:pt x="88315" y="1350822"/>
                  </a:lnTo>
                  <a:lnTo>
                    <a:pt x="108127" y="1390878"/>
                  </a:lnTo>
                  <a:lnTo>
                    <a:pt x="129730" y="1429829"/>
                  </a:lnTo>
                  <a:lnTo>
                    <a:pt x="153085" y="1467637"/>
                  </a:lnTo>
                  <a:lnTo>
                    <a:pt x="178130" y="1504251"/>
                  </a:lnTo>
                  <a:lnTo>
                    <a:pt x="204812" y="1539608"/>
                  </a:lnTo>
                  <a:lnTo>
                    <a:pt x="233070" y="1573657"/>
                  </a:lnTo>
                  <a:lnTo>
                    <a:pt x="262864" y="1606334"/>
                  </a:lnTo>
                  <a:lnTo>
                    <a:pt x="294132" y="1637601"/>
                  </a:lnTo>
                  <a:lnTo>
                    <a:pt x="326809" y="1667383"/>
                  </a:lnTo>
                  <a:lnTo>
                    <a:pt x="360857" y="1695653"/>
                  </a:lnTo>
                  <a:lnTo>
                    <a:pt x="396214" y="1722335"/>
                  </a:lnTo>
                  <a:lnTo>
                    <a:pt x="432816" y="1747380"/>
                  </a:lnTo>
                  <a:lnTo>
                    <a:pt x="470636" y="1770722"/>
                  </a:lnTo>
                  <a:lnTo>
                    <a:pt x="509587" y="1792338"/>
                  </a:lnTo>
                  <a:lnTo>
                    <a:pt x="549643" y="1812150"/>
                  </a:lnTo>
                  <a:lnTo>
                    <a:pt x="590727" y="1830095"/>
                  </a:lnTo>
                  <a:lnTo>
                    <a:pt x="632790" y="1846148"/>
                  </a:lnTo>
                  <a:lnTo>
                    <a:pt x="675792" y="1860232"/>
                  </a:lnTo>
                  <a:lnTo>
                    <a:pt x="719670" y="1872297"/>
                  </a:lnTo>
                  <a:lnTo>
                    <a:pt x="764362" y="1882292"/>
                  </a:lnTo>
                  <a:lnTo>
                    <a:pt x="809815" y="1890166"/>
                  </a:lnTo>
                  <a:lnTo>
                    <a:pt x="855980" y="1895843"/>
                  </a:lnTo>
                  <a:lnTo>
                    <a:pt x="902804" y="1899297"/>
                  </a:lnTo>
                  <a:lnTo>
                    <a:pt x="950226" y="1900466"/>
                  </a:lnTo>
                  <a:lnTo>
                    <a:pt x="997661" y="1899297"/>
                  </a:lnTo>
                  <a:lnTo>
                    <a:pt x="1044486" y="1895843"/>
                  </a:lnTo>
                  <a:lnTo>
                    <a:pt x="1090650" y="1890166"/>
                  </a:lnTo>
                  <a:lnTo>
                    <a:pt x="1136103" y="1882292"/>
                  </a:lnTo>
                  <a:lnTo>
                    <a:pt x="1180795" y="1872297"/>
                  </a:lnTo>
                  <a:lnTo>
                    <a:pt x="1224673" y="1860232"/>
                  </a:lnTo>
                  <a:lnTo>
                    <a:pt x="1267675" y="1846148"/>
                  </a:lnTo>
                  <a:lnTo>
                    <a:pt x="1309738" y="1830095"/>
                  </a:lnTo>
                  <a:lnTo>
                    <a:pt x="1350822" y="1812150"/>
                  </a:lnTo>
                  <a:lnTo>
                    <a:pt x="1390878" y="1792338"/>
                  </a:lnTo>
                  <a:lnTo>
                    <a:pt x="1429829" y="1770722"/>
                  </a:lnTo>
                  <a:lnTo>
                    <a:pt x="1467650" y="1747380"/>
                  </a:lnTo>
                  <a:lnTo>
                    <a:pt x="1504251" y="1722335"/>
                  </a:lnTo>
                  <a:lnTo>
                    <a:pt x="1539608" y="1695653"/>
                  </a:lnTo>
                  <a:lnTo>
                    <a:pt x="1573657" y="1667383"/>
                  </a:lnTo>
                  <a:lnTo>
                    <a:pt x="1606334" y="1637601"/>
                  </a:lnTo>
                  <a:lnTo>
                    <a:pt x="1637601" y="1606334"/>
                  </a:lnTo>
                  <a:lnTo>
                    <a:pt x="1667395" y="1573657"/>
                  </a:lnTo>
                  <a:lnTo>
                    <a:pt x="1695653" y="1539608"/>
                  </a:lnTo>
                  <a:lnTo>
                    <a:pt x="1722335" y="1504251"/>
                  </a:lnTo>
                  <a:lnTo>
                    <a:pt x="1747380" y="1467637"/>
                  </a:lnTo>
                  <a:lnTo>
                    <a:pt x="1770735" y="1429829"/>
                  </a:lnTo>
                  <a:lnTo>
                    <a:pt x="1792338" y="1390878"/>
                  </a:lnTo>
                  <a:lnTo>
                    <a:pt x="1812150" y="1350822"/>
                  </a:lnTo>
                  <a:lnTo>
                    <a:pt x="1830108" y="1309738"/>
                  </a:lnTo>
                  <a:lnTo>
                    <a:pt x="1846148" y="1267663"/>
                  </a:lnTo>
                  <a:lnTo>
                    <a:pt x="1860232" y="1224673"/>
                  </a:lnTo>
                  <a:lnTo>
                    <a:pt x="1872297" y="1180795"/>
                  </a:lnTo>
                  <a:lnTo>
                    <a:pt x="1882292" y="1136103"/>
                  </a:lnTo>
                  <a:lnTo>
                    <a:pt x="1890166" y="1090650"/>
                  </a:lnTo>
                  <a:lnTo>
                    <a:pt x="1895856" y="1044486"/>
                  </a:lnTo>
                  <a:lnTo>
                    <a:pt x="1899297" y="997661"/>
                  </a:lnTo>
                  <a:lnTo>
                    <a:pt x="1900466" y="950226"/>
                  </a:lnTo>
                  <a:close/>
                </a:path>
                <a:path w="6141719" h="1900554">
                  <a:moveTo>
                    <a:pt x="6141174" y="950226"/>
                  </a:moveTo>
                  <a:lnTo>
                    <a:pt x="6140005" y="902804"/>
                  </a:lnTo>
                  <a:lnTo>
                    <a:pt x="6136564" y="855980"/>
                  </a:lnTo>
                  <a:lnTo>
                    <a:pt x="6130874" y="809815"/>
                  </a:lnTo>
                  <a:lnTo>
                    <a:pt x="6123000" y="764349"/>
                  </a:lnTo>
                  <a:lnTo>
                    <a:pt x="6113005" y="719658"/>
                  </a:lnTo>
                  <a:lnTo>
                    <a:pt x="6100940" y="675792"/>
                  </a:lnTo>
                  <a:lnTo>
                    <a:pt x="6086856" y="632790"/>
                  </a:lnTo>
                  <a:lnTo>
                    <a:pt x="6070816" y="590727"/>
                  </a:lnTo>
                  <a:lnTo>
                    <a:pt x="6052858" y="549630"/>
                  </a:lnTo>
                  <a:lnTo>
                    <a:pt x="6033046" y="509587"/>
                  </a:lnTo>
                  <a:lnTo>
                    <a:pt x="6011443" y="470623"/>
                  </a:lnTo>
                  <a:lnTo>
                    <a:pt x="5988088" y="432816"/>
                  </a:lnTo>
                  <a:lnTo>
                    <a:pt x="5963043" y="396201"/>
                  </a:lnTo>
                  <a:lnTo>
                    <a:pt x="5936361" y="360857"/>
                  </a:lnTo>
                  <a:lnTo>
                    <a:pt x="5908103" y="326809"/>
                  </a:lnTo>
                  <a:lnTo>
                    <a:pt x="5878309" y="294119"/>
                  </a:lnTo>
                  <a:lnTo>
                    <a:pt x="5847042" y="262864"/>
                  </a:lnTo>
                  <a:lnTo>
                    <a:pt x="5814365" y="233070"/>
                  </a:lnTo>
                  <a:lnTo>
                    <a:pt x="5780316" y="204812"/>
                  </a:lnTo>
                  <a:lnTo>
                    <a:pt x="5744959" y="178130"/>
                  </a:lnTo>
                  <a:lnTo>
                    <a:pt x="5708358" y="153085"/>
                  </a:lnTo>
                  <a:lnTo>
                    <a:pt x="5670537" y="129730"/>
                  </a:lnTo>
                  <a:lnTo>
                    <a:pt x="5631586" y="108127"/>
                  </a:lnTo>
                  <a:lnTo>
                    <a:pt x="5591530" y="88315"/>
                  </a:lnTo>
                  <a:lnTo>
                    <a:pt x="5550446" y="70358"/>
                  </a:lnTo>
                  <a:lnTo>
                    <a:pt x="5508383" y="54317"/>
                  </a:lnTo>
                  <a:lnTo>
                    <a:pt x="5465381" y="40233"/>
                  </a:lnTo>
                  <a:lnTo>
                    <a:pt x="5421503" y="28168"/>
                  </a:lnTo>
                  <a:lnTo>
                    <a:pt x="5376811" y="18173"/>
                  </a:lnTo>
                  <a:lnTo>
                    <a:pt x="5331358" y="10299"/>
                  </a:lnTo>
                  <a:lnTo>
                    <a:pt x="5285194" y="4610"/>
                  </a:lnTo>
                  <a:lnTo>
                    <a:pt x="5238369" y="1155"/>
                  </a:lnTo>
                  <a:lnTo>
                    <a:pt x="5190947" y="0"/>
                  </a:lnTo>
                  <a:lnTo>
                    <a:pt x="5143512" y="1155"/>
                  </a:lnTo>
                  <a:lnTo>
                    <a:pt x="5096688" y="4610"/>
                  </a:lnTo>
                  <a:lnTo>
                    <a:pt x="5050523" y="10299"/>
                  </a:lnTo>
                  <a:lnTo>
                    <a:pt x="5005070" y="18173"/>
                  </a:lnTo>
                  <a:lnTo>
                    <a:pt x="4960378" y="28168"/>
                  </a:lnTo>
                  <a:lnTo>
                    <a:pt x="4916500" y="40233"/>
                  </a:lnTo>
                  <a:lnTo>
                    <a:pt x="4873498" y="54317"/>
                  </a:lnTo>
                  <a:lnTo>
                    <a:pt x="4831435" y="70358"/>
                  </a:lnTo>
                  <a:lnTo>
                    <a:pt x="4790351" y="88315"/>
                  </a:lnTo>
                  <a:lnTo>
                    <a:pt x="4750295" y="108127"/>
                  </a:lnTo>
                  <a:lnTo>
                    <a:pt x="4711344" y="129730"/>
                  </a:lnTo>
                  <a:lnTo>
                    <a:pt x="4673524" y="153085"/>
                  </a:lnTo>
                  <a:lnTo>
                    <a:pt x="4636922" y="178130"/>
                  </a:lnTo>
                  <a:lnTo>
                    <a:pt x="4601565" y="204812"/>
                  </a:lnTo>
                  <a:lnTo>
                    <a:pt x="4567517" y="233070"/>
                  </a:lnTo>
                  <a:lnTo>
                    <a:pt x="4534840" y="262864"/>
                  </a:lnTo>
                  <a:lnTo>
                    <a:pt x="4503572" y="294119"/>
                  </a:lnTo>
                  <a:lnTo>
                    <a:pt x="4473778" y="326809"/>
                  </a:lnTo>
                  <a:lnTo>
                    <a:pt x="4445520" y="360857"/>
                  </a:lnTo>
                  <a:lnTo>
                    <a:pt x="4418838" y="396201"/>
                  </a:lnTo>
                  <a:lnTo>
                    <a:pt x="4393793" y="432816"/>
                  </a:lnTo>
                  <a:lnTo>
                    <a:pt x="4370438" y="470623"/>
                  </a:lnTo>
                  <a:lnTo>
                    <a:pt x="4348835" y="509587"/>
                  </a:lnTo>
                  <a:lnTo>
                    <a:pt x="4329023" y="549630"/>
                  </a:lnTo>
                  <a:lnTo>
                    <a:pt x="4311066" y="590727"/>
                  </a:lnTo>
                  <a:lnTo>
                    <a:pt x="4295025" y="632790"/>
                  </a:lnTo>
                  <a:lnTo>
                    <a:pt x="4280941" y="675792"/>
                  </a:lnTo>
                  <a:lnTo>
                    <a:pt x="4268876" y="719658"/>
                  </a:lnTo>
                  <a:lnTo>
                    <a:pt x="4258881" y="764349"/>
                  </a:lnTo>
                  <a:lnTo>
                    <a:pt x="4251007" y="809815"/>
                  </a:lnTo>
                  <a:lnTo>
                    <a:pt x="4245318" y="855980"/>
                  </a:lnTo>
                  <a:lnTo>
                    <a:pt x="4241876" y="902804"/>
                  </a:lnTo>
                  <a:lnTo>
                    <a:pt x="4240708" y="950226"/>
                  </a:lnTo>
                  <a:lnTo>
                    <a:pt x="4241876" y="997661"/>
                  </a:lnTo>
                  <a:lnTo>
                    <a:pt x="4245318" y="1044486"/>
                  </a:lnTo>
                  <a:lnTo>
                    <a:pt x="4251007" y="1090650"/>
                  </a:lnTo>
                  <a:lnTo>
                    <a:pt x="4258881" y="1136103"/>
                  </a:lnTo>
                  <a:lnTo>
                    <a:pt x="4268876" y="1180795"/>
                  </a:lnTo>
                  <a:lnTo>
                    <a:pt x="4280941" y="1224673"/>
                  </a:lnTo>
                  <a:lnTo>
                    <a:pt x="4295025" y="1267663"/>
                  </a:lnTo>
                  <a:lnTo>
                    <a:pt x="4311066" y="1309738"/>
                  </a:lnTo>
                  <a:lnTo>
                    <a:pt x="4329023" y="1350822"/>
                  </a:lnTo>
                  <a:lnTo>
                    <a:pt x="4348835" y="1390878"/>
                  </a:lnTo>
                  <a:lnTo>
                    <a:pt x="4370438" y="1429829"/>
                  </a:lnTo>
                  <a:lnTo>
                    <a:pt x="4393793" y="1467637"/>
                  </a:lnTo>
                  <a:lnTo>
                    <a:pt x="4418838" y="1504251"/>
                  </a:lnTo>
                  <a:lnTo>
                    <a:pt x="4445520" y="1539608"/>
                  </a:lnTo>
                  <a:lnTo>
                    <a:pt x="4473778" y="1573657"/>
                  </a:lnTo>
                  <a:lnTo>
                    <a:pt x="4503572" y="1606334"/>
                  </a:lnTo>
                  <a:lnTo>
                    <a:pt x="4534840" y="1637601"/>
                  </a:lnTo>
                  <a:lnTo>
                    <a:pt x="4567517" y="1667383"/>
                  </a:lnTo>
                  <a:lnTo>
                    <a:pt x="4601565" y="1695653"/>
                  </a:lnTo>
                  <a:lnTo>
                    <a:pt x="4636922" y="1722335"/>
                  </a:lnTo>
                  <a:lnTo>
                    <a:pt x="4673524" y="1747380"/>
                  </a:lnTo>
                  <a:lnTo>
                    <a:pt x="4711344" y="1770722"/>
                  </a:lnTo>
                  <a:lnTo>
                    <a:pt x="4750295" y="1792338"/>
                  </a:lnTo>
                  <a:lnTo>
                    <a:pt x="4790351" y="1812150"/>
                  </a:lnTo>
                  <a:lnTo>
                    <a:pt x="4831435" y="1830095"/>
                  </a:lnTo>
                  <a:lnTo>
                    <a:pt x="4873498" y="1846148"/>
                  </a:lnTo>
                  <a:lnTo>
                    <a:pt x="4916500" y="1860232"/>
                  </a:lnTo>
                  <a:lnTo>
                    <a:pt x="4960378" y="1872297"/>
                  </a:lnTo>
                  <a:lnTo>
                    <a:pt x="5005070" y="1882292"/>
                  </a:lnTo>
                  <a:lnTo>
                    <a:pt x="5050523" y="1890166"/>
                  </a:lnTo>
                  <a:lnTo>
                    <a:pt x="5096688" y="1895843"/>
                  </a:lnTo>
                  <a:lnTo>
                    <a:pt x="5143512" y="1899297"/>
                  </a:lnTo>
                  <a:lnTo>
                    <a:pt x="5190947" y="1900466"/>
                  </a:lnTo>
                  <a:lnTo>
                    <a:pt x="5238369" y="1899297"/>
                  </a:lnTo>
                  <a:lnTo>
                    <a:pt x="5285194" y="1895843"/>
                  </a:lnTo>
                  <a:lnTo>
                    <a:pt x="5331358" y="1890166"/>
                  </a:lnTo>
                  <a:lnTo>
                    <a:pt x="5376811" y="1882292"/>
                  </a:lnTo>
                  <a:lnTo>
                    <a:pt x="5421503" y="1872297"/>
                  </a:lnTo>
                  <a:lnTo>
                    <a:pt x="5465381" y="1860232"/>
                  </a:lnTo>
                  <a:lnTo>
                    <a:pt x="5508383" y="1846148"/>
                  </a:lnTo>
                  <a:lnTo>
                    <a:pt x="5550446" y="1830095"/>
                  </a:lnTo>
                  <a:lnTo>
                    <a:pt x="5591530" y="1812150"/>
                  </a:lnTo>
                  <a:lnTo>
                    <a:pt x="5631586" y="1792338"/>
                  </a:lnTo>
                  <a:lnTo>
                    <a:pt x="5670537" y="1770722"/>
                  </a:lnTo>
                  <a:lnTo>
                    <a:pt x="5708358" y="1747380"/>
                  </a:lnTo>
                  <a:lnTo>
                    <a:pt x="5744959" y="1722335"/>
                  </a:lnTo>
                  <a:lnTo>
                    <a:pt x="5780316" y="1695653"/>
                  </a:lnTo>
                  <a:lnTo>
                    <a:pt x="5814365" y="1667383"/>
                  </a:lnTo>
                  <a:lnTo>
                    <a:pt x="5847042" y="1637601"/>
                  </a:lnTo>
                  <a:lnTo>
                    <a:pt x="5878309" y="1606334"/>
                  </a:lnTo>
                  <a:lnTo>
                    <a:pt x="5908103" y="1573657"/>
                  </a:lnTo>
                  <a:lnTo>
                    <a:pt x="5936361" y="1539608"/>
                  </a:lnTo>
                  <a:lnTo>
                    <a:pt x="5963043" y="1504251"/>
                  </a:lnTo>
                  <a:lnTo>
                    <a:pt x="5988088" y="1467637"/>
                  </a:lnTo>
                  <a:lnTo>
                    <a:pt x="6011443" y="1429829"/>
                  </a:lnTo>
                  <a:lnTo>
                    <a:pt x="6033046" y="1390878"/>
                  </a:lnTo>
                  <a:lnTo>
                    <a:pt x="6052858" y="1350822"/>
                  </a:lnTo>
                  <a:lnTo>
                    <a:pt x="6070816" y="1309738"/>
                  </a:lnTo>
                  <a:lnTo>
                    <a:pt x="6086856" y="1267663"/>
                  </a:lnTo>
                  <a:lnTo>
                    <a:pt x="6100940" y="1224673"/>
                  </a:lnTo>
                  <a:lnTo>
                    <a:pt x="6113005" y="1180795"/>
                  </a:lnTo>
                  <a:lnTo>
                    <a:pt x="6123000" y="1136103"/>
                  </a:lnTo>
                  <a:lnTo>
                    <a:pt x="6130874" y="1090650"/>
                  </a:lnTo>
                  <a:lnTo>
                    <a:pt x="6136564" y="1044486"/>
                  </a:lnTo>
                  <a:lnTo>
                    <a:pt x="6140005" y="997661"/>
                  </a:lnTo>
                  <a:lnTo>
                    <a:pt x="6141174" y="950226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27579" y="749084"/>
            <a:ext cx="9469507" cy="5654448"/>
          </a:xfrm>
          <a:prstGeom prst="rect">
            <a:avLst/>
          </a:prstGeom>
        </p:spPr>
        <p:txBody>
          <a:bodyPr vert="horz" wrap="square" lIns="0" tIns="217947" rIns="0" bIns="0" rtlCol="0">
            <a:spAutoFit/>
          </a:bodyPr>
          <a:lstStyle/>
          <a:p>
            <a:pPr marL="15403" marR="6161" defTabSz="1108984">
              <a:lnSpc>
                <a:spcPts val="10503"/>
              </a:lnSpc>
              <a:spcBef>
                <a:spcPts val="1716"/>
              </a:spcBef>
            </a:pPr>
            <a:r>
              <a:rPr sz="10006" b="1" spc="-67">
                <a:solidFill>
                  <a:srgbClr val="121742"/>
                </a:solidFill>
                <a:latin typeface="Poppins"/>
                <a:cs typeface="Poppins"/>
              </a:rPr>
              <a:t>The</a:t>
            </a:r>
            <a:r>
              <a:rPr sz="10006" b="1" spc="-449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10006" b="1" spc="-115">
                <a:solidFill>
                  <a:srgbClr val="121742"/>
                </a:solidFill>
                <a:latin typeface="Poppins"/>
                <a:cs typeface="Poppins"/>
              </a:rPr>
              <a:t>first</a:t>
            </a:r>
            <a:r>
              <a:rPr sz="10006" b="1" spc="-41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10006" b="1" spc="-24">
                <a:solidFill>
                  <a:srgbClr val="121742"/>
                </a:solidFill>
                <a:latin typeface="Poppins"/>
                <a:cs typeface="Poppins"/>
              </a:rPr>
              <a:t>year </a:t>
            </a:r>
            <a:r>
              <a:rPr sz="10006" b="1">
                <a:solidFill>
                  <a:srgbClr val="121742"/>
                </a:solidFill>
                <a:latin typeface="Poppins"/>
                <a:cs typeface="Poppins"/>
              </a:rPr>
              <a:t>of</a:t>
            </a:r>
            <a:r>
              <a:rPr sz="10006" b="1" spc="-358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10006" b="1">
                <a:solidFill>
                  <a:srgbClr val="121742"/>
                </a:solidFill>
                <a:latin typeface="Poppins"/>
                <a:cs typeface="Poppins"/>
              </a:rPr>
              <a:t>our</a:t>
            </a:r>
            <a:r>
              <a:rPr sz="10006" b="1" spc="-352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10006" b="1" spc="-12">
                <a:solidFill>
                  <a:srgbClr val="121742"/>
                </a:solidFill>
                <a:latin typeface="Poppins"/>
                <a:cs typeface="Poppins"/>
              </a:rPr>
              <a:t>largest </a:t>
            </a:r>
            <a:r>
              <a:rPr sz="10006" b="1" spc="-206">
                <a:solidFill>
                  <a:srgbClr val="3B56E8"/>
                </a:solidFill>
                <a:latin typeface="Poppins"/>
                <a:cs typeface="Poppins"/>
              </a:rPr>
              <a:t>environmental </a:t>
            </a:r>
            <a:r>
              <a:rPr sz="10006" b="1" spc="-255">
                <a:solidFill>
                  <a:srgbClr val="3B56E8"/>
                </a:solidFill>
                <a:latin typeface="Poppins"/>
                <a:cs typeface="Poppins"/>
              </a:rPr>
              <a:t>investment</a:t>
            </a:r>
            <a:r>
              <a:rPr sz="10006" b="1" spc="-218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10006" b="1" spc="-61">
                <a:solidFill>
                  <a:srgbClr val="3B56E8"/>
                </a:solidFill>
                <a:latin typeface="Poppins"/>
                <a:cs typeface="Poppins"/>
              </a:rPr>
              <a:t>-</a:t>
            </a:r>
            <a:endParaRPr sz="10006">
              <a:latin typeface="Poppins"/>
              <a:cs typeface="Poppi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677081" y="10020893"/>
            <a:ext cx="2077038" cy="584812"/>
          </a:xfrm>
          <a:prstGeom prst="rect">
            <a:avLst/>
          </a:prstGeom>
        </p:spPr>
        <p:txBody>
          <a:bodyPr vert="horz" wrap="square" lIns="0" tIns="15403" rIns="0" bIns="0" rtlCol="0">
            <a:spAutoFit/>
          </a:bodyPr>
          <a:lstStyle/>
          <a:p>
            <a:pPr marL="15403" defTabSz="1108984">
              <a:spcBef>
                <a:spcPts val="121"/>
              </a:spcBef>
            </a:pPr>
            <a:r>
              <a:rPr sz="3699" b="1" spc="-55">
                <a:solidFill>
                  <a:srgbClr val="FFFFFF"/>
                </a:solidFill>
                <a:latin typeface="Poppins"/>
                <a:cs typeface="Poppins"/>
              </a:rPr>
              <a:t>invested</a:t>
            </a:r>
            <a:endParaRPr sz="3699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686977" y="8702091"/>
            <a:ext cx="7897674" cy="1399811"/>
          </a:xfrm>
          <a:prstGeom prst="rect">
            <a:avLst/>
          </a:prstGeom>
        </p:spPr>
        <p:txBody>
          <a:bodyPr vert="horz" wrap="square" lIns="0" tIns="18483" rIns="0" bIns="0" rtlCol="0">
            <a:spAutoFit/>
          </a:bodyPr>
          <a:lstStyle/>
          <a:p>
            <a:pPr marL="15403" defTabSz="1108984">
              <a:spcBef>
                <a:spcPts val="146"/>
              </a:spcBef>
              <a:tabLst>
                <a:tab pos="6444431" algn="l"/>
              </a:tabLst>
            </a:pPr>
            <a:r>
              <a:rPr sz="8975" b="1" spc="-12">
                <a:solidFill>
                  <a:srgbClr val="57B6D2"/>
                </a:solidFill>
                <a:latin typeface="Poppins"/>
                <a:cs typeface="Poppins"/>
              </a:rPr>
              <a:t>£990m</a:t>
            </a:r>
            <a:r>
              <a:rPr sz="8975" b="1">
                <a:solidFill>
                  <a:srgbClr val="57B6D2"/>
                </a:solidFill>
                <a:latin typeface="Poppins"/>
                <a:cs typeface="Poppins"/>
              </a:rPr>
              <a:t>	</a:t>
            </a:r>
            <a:r>
              <a:rPr sz="8975" b="1" spc="-138">
                <a:solidFill>
                  <a:srgbClr val="57B6D2"/>
                </a:solidFill>
                <a:latin typeface="Poppins"/>
                <a:cs typeface="Poppins"/>
              </a:rPr>
              <a:t>88</a:t>
            </a:r>
            <a:endParaRPr sz="8975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676900" y="10020893"/>
            <a:ext cx="4363552" cy="2109559"/>
          </a:xfrm>
          <a:prstGeom prst="rect">
            <a:avLst/>
          </a:prstGeom>
        </p:spPr>
        <p:txBody>
          <a:bodyPr vert="horz" wrap="square" lIns="0" tIns="90875" rIns="0" bIns="0" rtlCol="0">
            <a:spAutoFit/>
          </a:bodyPr>
          <a:lstStyle/>
          <a:p>
            <a:pPr marL="15403" marR="6161" indent="-770" algn="ctr" defTabSz="1108984">
              <a:lnSpc>
                <a:spcPts val="3881"/>
              </a:lnSpc>
              <a:spcBef>
                <a:spcPts val="716"/>
              </a:spcBef>
            </a:pP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completed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projects,</a:t>
            </a:r>
            <a:r>
              <a:rPr sz="3699" b="1" spc="-103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half</a:t>
            </a:r>
            <a:r>
              <a:rPr sz="3699" b="1" spc="-97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30">
                <a:solidFill>
                  <a:srgbClr val="FFFFFF"/>
                </a:solidFill>
                <a:latin typeface="Poppins"/>
                <a:cs typeface="Poppins"/>
              </a:rPr>
              <a:t>of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which</a:t>
            </a:r>
            <a:r>
              <a:rPr sz="3699" b="1" spc="-16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>
                <a:solidFill>
                  <a:srgbClr val="FFFFFF"/>
                </a:solidFill>
                <a:latin typeface="Poppins"/>
                <a:cs typeface="Poppins"/>
              </a:rPr>
              <a:t>were</a:t>
            </a:r>
            <a:r>
              <a:rPr sz="3699" b="1" spc="-164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3699" b="1" spc="-24">
                <a:solidFill>
                  <a:srgbClr val="FFFFFF"/>
                </a:solidFill>
                <a:latin typeface="Poppins"/>
                <a:cs typeface="Poppins"/>
              </a:rPr>
              <a:t>mains </a:t>
            </a:r>
            <a:r>
              <a:rPr sz="3699" b="1" spc="-12">
                <a:solidFill>
                  <a:srgbClr val="FFFFFF"/>
                </a:solidFill>
                <a:latin typeface="Poppins"/>
                <a:cs typeface="Poppins"/>
              </a:rPr>
              <a:t>replacement</a:t>
            </a:r>
            <a:endParaRPr sz="3699">
              <a:latin typeface="Poppins"/>
              <a:cs typeface="Poppin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016753" y="6613059"/>
            <a:ext cx="6627731" cy="1524086"/>
            <a:chOff x="12381818" y="5452712"/>
            <a:chExt cx="5464810" cy="1256665"/>
          </a:xfrm>
        </p:grpSpPr>
        <p:sp>
          <p:nvSpPr>
            <p:cNvPr id="12" name="object 12"/>
            <p:cNvSpPr/>
            <p:nvPr/>
          </p:nvSpPr>
          <p:spPr>
            <a:xfrm>
              <a:off x="12418466" y="5489360"/>
              <a:ext cx="1011555" cy="1183640"/>
            </a:xfrm>
            <a:custGeom>
              <a:avLst/>
              <a:gdLst/>
              <a:ahLst/>
              <a:cxnLst/>
              <a:rect l="l" t="t" r="r" b="b"/>
              <a:pathLst>
                <a:path w="1011555" h="1183640">
                  <a:moveTo>
                    <a:pt x="462195" y="479461"/>
                  </a:moveTo>
                  <a:lnTo>
                    <a:pt x="442389" y="426437"/>
                  </a:lnTo>
                  <a:lnTo>
                    <a:pt x="431159" y="365695"/>
                  </a:lnTo>
                  <a:lnTo>
                    <a:pt x="439626" y="317678"/>
                  </a:lnTo>
                  <a:lnTo>
                    <a:pt x="462831" y="280738"/>
                  </a:lnTo>
                  <a:lnTo>
                    <a:pt x="497482" y="254641"/>
                  </a:lnTo>
                  <a:lnTo>
                    <a:pt x="540286" y="239155"/>
                  </a:lnTo>
                  <a:lnTo>
                    <a:pt x="587950" y="234045"/>
                  </a:lnTo>
                  <a:lnTo>
                    <a:pt x="640444" y="238284"/>
                  </a:lnTo>
                  <a:lnTo>
                    <a:pt x="681688" y="249909"/>
                  </a:lnTo>
                  <a:lnTo>
                    <a:pt x="738555" y="288748"/>
                  </a:lnTo>
                  <a:lnTo>
                    <a:pt x="774807" y="337434"/>
                  </a:lnTo>
                  <a:lnTo>
                    <a:pt x="790282" y="361367"/>
                  </a:lnTo>
                  <a:lnTo>
                    <a:pt x="806699" y="382838"/>
                  </a:lnTo>
                  <a:lnTo>
                    <a:pt x="850486" y="411831"/>
                  </a:lnTo>
                  <a:lnTo>
                    <a:pt x="928876" y="406421"/>
                  </a:lnTo>
                  <a:lnTo>
                    <a:pt x="968484" y="380316"/>
                  </a:lnTo>
                  <a:lnTo>
                    <a:pt x="995844" y="342022"/>
                  </a:lnTo>
                  <a:lnTo>
                    <a:pt x="1006053" y="295802"/>
                  </a:lnTo>
                  <a:lnTo>
                    <a:pt x="1004203" y="270367"/>
                  </a:lnTo>
                  <a:lnTo>
                    <a:pt x="988470" y="213203"/>
                  </a:lnTo>
                  <a:lnTo>
                    <a:pt x="954609" y="152737"/>
                  </a:lnTo>
                  <a:lnTo>
                    <a:pt x="930101" y="123174"/>
                  </a:lnTo>
                  <a:lnTo>
                    <a:pt x="900125" y="95076"/>
                  </a:lnTo>
                  <a:lnTo>
                    <a:pt x="864368" y="69206"/>
                  </a:lnTo>
                  <a:lnTo>
                    <a:pt x="822518" y="46327"/>
                  </a:lnTo>
                  <a:lnTo>
                    <a:pt x="774264" y="27204"/>
                  </a:lnTo>
                  <a:lnTo>
                    <a:pt x="719293" y="12599"/>
                  </a:lnTo>
                  <a:lnTo>
                    <a:pt x="657292" y="3277"/>
                  </a:lnTo>
                  <a:lnTo>
                    <a:pt x="587950" y="0"/>
                  </a:lnTo>
                  <a:lnTo>
                    <a:pt x="529307" y="2284"/>
                  </a:lnTo>
                  <a:lnTo>
                    <a:pt x="474125" y="9043"/>
                  </a:lnTo>
                  <a:lnTo>
                    <a:pt x="422618" y="20134"/>
                  </a:lnTo>
                  <a:lnTo>
                    <a:pt x="375001" y="35415"/>
                  </a:lnTo>
                  <a:lnTo>
                    <a:pt x="331487" y="54744"/>
                  </a:lnTo>
                  <a:lnTo>
                    <a:pt x="292291" y="77980"/>
                  </a:lnTo>
                  <a:lnTo>
                    <a:pt x="257626" y="104979"/>
                  </a:lnTo>
                  <a:lnTo>
                    <a:pt x="227707" y="135600"/>
                  </a:lnTo>
                  <a:lnTo>
                    <a:pt x="202748" y="169701"/>
                  </a:lnTo>
                  <a:lnTo>
                    <a:pt x="182963" y="207140"/>
                  </a:lnTo>
                  <a:lnTo>
                    <a:pt x="168565" y="247775"/>
                  </a:lnTo>
                  <a:lnTo>
                    <a:pt x="159770" y="291463"/>
                  </a:lnTo>
                  <a:lnTo>
                    <a:pt x="156791" y="338063"/>
                  </a:lnTo>
                  <a:lnTo>
                    <a:pt x="159879" y="372955"/>
                  </a:lnTo>
                  <a:lnTo>
                    <a:pt x="168019" y="408762"/>
                  </a:lnTo>
                  <a:lnTo>
                    <a:pt x="179527" y="444569"/>
                  </a:lnTo>
                  <a:lnTo>
                    <a:pt x="192716" y="479461"/>
                  </a:lnTo>
                  <a:lnTo>
                    <a:pt x="138822" y="479461"/>
                  </a:lnTo>
                  <a:lnTo>
                    <a:pt x="88640" y="486365"/>
                  </a:lnTo>
                  <a:lnTo>
                    <a:pt x="49744" y="505048"/>
                  </a:lnTo>
                  <a:lnTo>
                    <a:pt x="22056" y="532469"/>
                  </a:lnTo>
                  <a:lnTo>
                    <a:pt x="0" y="601353"/>
                  </a:lnTo>
                  <a:lnTo>
                    <a:pt x="5501" y="637126"/>
                  </a:lnTo>
                  <a:lnTo>
                    <a:pt x="22056" y="670245"/>
                  </a:lnTo>
                  <a:lnTo>
                    <a:pt x="49744" y="697667"/>
                  </a:lnTo>
                  <a:lnTo>
                    <a:pt x="88640" y="716351"/>
                  </a:lnTo>
                  <a:lnTo>
                    <a:pt x="138822" y="723255"/>
                  </a:lnTo>
                  <a:lnTo>
                    <a:pt x="241709" y="723255"/>
                  </a:lnTo>
                  <a:lnTo>
                    <a:pt x="231097" y="790490"/>
                  </a:lnTo>
                  <a:lnTo>
                    <a:pt x="215591" y="842649"/>
                  </a:lnTo>
                  <a:lnTo>
                    <a:pt x="196832" y="882955"/>
                  </a:lnTo>
                  <a:lnTo>
                    <a:pt x="156115" y="940908"/>
                  </a:lnTo>
                  <a:lnTo>
                    <a:pt x="137436" y="965001"/>
                  </a:lnTo>
                  <a:lnTo>
                    <a:pt x="122063" y="990138"/>
                  </a:lnTo>
                  <a:lnTo>
                    <a:pt x="111637" y="1019543"/>
                  </a:lnTo>
                  <a:lnTo>
                    <a:pt x="107797" y="1056439"/>
                  </a:lnTo>
                  <a:lnTo>
                    <a:pt x="116263" y="1104572"/>
                  </a:lnTo>
                  <a:lnTo>
                    <a:pt x="139465" y="1140380"/>
                  </a:lnTo>
                  <a:lnTo>
                    <a:pt x="174113" y="1164798"/>
                  </a:lnTo>
                  <a:lnTo>
                    <a:pt x="216914" y="1178763"/>
                  </a:lnTo>
                  <a:lnTo>
                    <a:pt x="264578" y="1183210"/>
                  </a:lnTo>
                  <a:lnTo>
                    <a:pt x="867230" y="1183210"/>
                  </a:lnTo>
                  <a:lnTo>
                    <a:pt x="915412" y="1177203"/>
                  </a:lnTo>
                  <a:lnTo>
                    <a:pt x="955207" y="1160118"/>
                  </a:lnTo>
                  <a:lnTo>
                    <a:pt x="985283" y="1133359"/>
                  </a:lnTo>
                  <a:lnTo>
                    <a:pt x="1004305" y="1098331"/>
                  </a:lnTo>
                  <a:lnTo>
                    <a:pt x="1010943" y="1056439"/>
                  </a:lnTo>
                  <a:lnTo>
                    <a:pt x="1004305" y="1014546"/>
                  </a:lnTo>
                  <a:lnTo>
                    <a:pt x="985283" y="979518"/>
                  </a:lnTo>
                  <a:lnTo>
                    <a:pt x="955207" y="952759"/>
                  </a:lnTo>
                  <a:lnTo>
                    <a:pt x="915412" y="935675"/>
                  </a:lnTo>
                  <a:lnTo>
                    <a:pt x="867230" y="929668"/>
                  </a:lnTo>
                  <a:lnTo>
                    <a:pt x="434437" y="929668"/>
                  </a:lnTo>
                  <a:lnTo>
                    <a:pt x="467814" y="878901"/>
                  </a:lnTo>
                  <a:lnTo>
                    <a:pt x="487106" y="830726"/>
                  </a:lnTo>
                  <a:lnTo>
                    <a:pt x="495987" y="780418"/>
                  </a:lnTo>
                  <a:lnTo>
                    <a:pt x="498131" y="723255"/>
                  </a:lnTo>
                  <a:lnTo>
                    <a:pt x="605918" y="723255"/>
                  </a:lnTo>
                  <a:lnTo>
                    <a:pt x="656101" y="716351"/>
                  </a:lnTo>
                  <a:lnTo>
                    <a:pt x="694997" y="697667"/>
                  </a:lnTo>
                  <a:lnTo>
                    <a:pt x="722684" y="670245"/>
                  </a:lnTo>
                  <a:lnTo>
                    <a:pt x="744741" y="601353"/>
                  </a:lnTo>
                  <a:lnTo>
                    <a:pt x="739240" y="565585"/>
                  </a:lnTo>
                  <a:lnTo>
                    <a:pt x="722684" y="532469"/>
                  </a:lnTo>
                  <a:lnTo>
                    <a:pt x="694997" y="505048"/>
                  </a:lnTo>
                  <a:lnTo>
                    <a:pt x="656101" y="486365"/>
                  </a:lnTo>
                  <a:lnTo>
                    <a:pt x="605918" y="479461"/>
                  </a:lnTo>
                  <a:lnTo>
                    <a:pt x="462195" y="479461"/>
                  </a:lnTo>
                  <a:close/>
                </a:path>
              </a:pathLst>
            </a:custGeom>
            <a:ln w="7329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3" name="object 13"/>
            <p:cNvSpPr/>
            <p:nvPr/>
          </p:nvSpPr>
          <p:spPr>
            <a:xfrm>
              <a:off x="16586102" y="5618853"/>
              <a:ext cx="1223645" cy="924560"/>
            </a:xfrm>
            <a:custGeom>
              <a:avLst/>
              <a:gdLst/>
              <a:ahLst/>
              <a:cxnLst/>
              <a:rect l="l" t="t" r="r" b="b"/>
              <a:pathLst>
                <a:path w="1223644" h="924559">
                  <a:moveTo>
                    <a:pt x="1182539" y="251248"/>
                  </a:moveTo>
                  <a:lnTo>
                    <a:pt x="1209844" y="213101"/>
                  </a:lnTo>
                  <a:lnTo>
                    <a:pt x="1223480" y="169766"/>
                  </a:lnTo>
                  <a:lnTo>
                    <a:pt x="1223452" y="124698"/>
                  </a:lnTo>
                  <a:lnTo>
                    <a:pt x="1209762" y="81349"/>
                  </a:lnTo>
                  <a:lnTo>
                    <a:pt x="1182414" y="43171"/>
                  </a:lnTo>
                  <a:lnTo>
                    <a:pt x="1131464" y="9660"/>
                  </a:lnTo>
                  <a:lnTo>
                    <a:pt x="1079139" y="0"/>
                  </a:lnTo>
                  <a:lnTo>
                    <a:pt x="1050438" y="2802"/>
                  </a:lnTo>
                  <a:lnTo>
                    <a:pt x="1023247" y="11082"/>
                  </a:lnTo>
                  <a:lnTo>
                    <a:pt x="998202" y="24574"/>
                  </a:lnTo>
                  <a:lnTo>
                    <a:pt x="975938" y="43014"/>
                  </a:lnTo>
                  <a:lnTo>
                    <a:pt x="450436" y="569144"/>
                  </a:lnTo>
                  <a:lnTo>
                    <a:pt x="251248" y="370470"/>
                  </a:lnTo>
                  <a:lnTo>
                    <a:pt x="213101" y="343171"/>
                  </a:lnTo>
                  <a:lnTo>
                    <a:pt x="169766" y="329537"/>
                  </a:lnTo>
                  <a:lnTo>
                    <a:pt x="124698" y="329567"/>
                  </a:lnTo>
                  <a:lnTo>
                    <a:pt x="81349" y="343257"/>
                  </a:lnTo>
                  <a:lnTo>
                    <a:pt x="43171" y="370606"/>
                  </a:lnTo>
                  <a:lnTo>
                    <a:pt x="9660" y="421556"/>
                  </a:lnTo>
                  <a:lnTo>
                    <a:pt x="0" y="473880"/>
                  </a:lnTo>
                  <a:lnTo>
                    <a:pt x="2802" y="502580"/>
                  </a:lnTo>
                  <a:lnTo>
                    <a:pt x="11082" y="529769"/>
                  </a:lnTo>
                  <a:lnTo>
                    <a:pt x="24574" y="554813"/>
                  </a:lnTo>
                  <a:lnTo>
                    <a:pt x="43014" y="577081"/>
                  </a:lnTo>
                  <a:lnTo>
                    <a:pt x="217415" y="751471"/>
                  </a:lnTo>
                  <a:lnTo>
                    <a:pt x="307214" y="841266"/>
                  </a:lnTo>
                  <a:lnTo>
                    <a:pt x="340907" y="874963"/>
                  </a:lnTo>
                  <a:lnTo>
                    <a:pt x="346994" y="881062"/>
                  </a:lnTo>
                  <a:lnTo>
                    <a:pt x="370636" y="900102"/>
                  </a:lnTo>
                  <a:lnTo>
                    <a:pt x="397944" y="914567"/>
                  </a:lnTo>
                  <a:lnTo>
                    <a:pt x="425596" y="923070"/>
                  </a:lnTo>
                  <a:lnTo>
                    <a:pt x="450269" y="924223"/>
                  </a:lnTo>
                  <a:lnTo>
                    <a:pt x="478970" y="921420"/>
                  </a:lnTo>
                  <a:lnTo>
                    <a:pt x="506161" y="913141"/>
                  </a:lnTo>
                  <a:lnTo>
                    <a:pt x="531206" y="899649"/>
                  </a:lnTo>
                  <a:lnTo>
                    <a:pt x="553470" y="881208"/>
                  </a:lnTo>
                  <a:lnTo>
                    <a:pt x="1182539" y="251248"/>
                  </a:lnTo>
                  <a:close/>
                </a:path>
              </a:pathLst>
            </a:custGeom>
            <a:ln w="73296">
              <a:solidFill>
                <a:srgbClr val="121742"/>
              </a:solidFill>
            </a:ln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12153" y="5473422"/>
            <a:ext cx="7417884" cy="2860059"/>
          </a:xfrm>
          <a:prstGeom prst="rect">
            <a:avLst/>
          </a:prstGeom>
        </p:spPr>
        <p:txBody>
          <a:bodyPr vert="horz" wrap="square" lIns="0" tIns="623805" rIns="0" bIns="0" rtlCol="0">
            <a:spAutoFit/>
          </a:bodyPr>
          <a:lstStyle/>
          <a:p>
            <a:pPr marL="130150" defTabSz="1108984">
              <a:spcBef>
                <a:spcPts val="4912"/>
              </a:spcBef>
            </a:pPr>
            <a:r>
              <a:rPr sz="10006" b="1" spc="-115">
                <a:solidFill>
                  <a:srgbClr val="3B56E8"/>
                </a:solidFill>
                <a:latin typeface="Poppins"/>
                <a:cs typeface="Poppins"/>
              </a:rPr>
              <a:t>£8.3</a:t>
            </a:r>
            <a:r>
              <a:rPr sz="10006" b="1" spc="-382">
                <a:solidFill>
                  <a:srgbClr val="3B56E8"/>
                </a:solidFill>
                <a:latin typeface="Poppins"/>
                <a:cs typeface="Poppins"/>
              </a:rPr>
              <a:t> </a:t>
            </a:r>
            <a:r>
              <a:rPr sz="10006" b="1" spc="-12">
                <a:solidFill>
                  <a:srgbClr val="3B56E8"/>
                </a:solidFill>
                <a:latin typeface="Poppins"/>
                <a:cs typeface="Poppins"/>
              </a:rPr>
              <a:t>billion</a:t>
            </a:r>
            <a:endParaRPr sz="10006">
              <a:latin typeface="Poppins"/>
              <a:cs typeface="Poppins"/>
            </a:endParaRPr>
          </a:p>
          <a:p>
            <a:pPr marL="15403" defTabSz="1108984">
              <a:spcBef>
                <a:spcPts val="1577"/>
              </a:spcBef>
            </a:pP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between</a:t>
            </a:r>
            <a:r>
              <a:rPr sz="3153" b="1" spc="9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April</a:t>
            </a:r>
            <a:r>
              <a:rPr sz="3153" b="1" spc="9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2025</a:t>
            </a:r>
            <a:r>
              <a:rPr sz="3153" b="1" spc="9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and</a:t>
            </a:r>
            <a:r>
              <a:rPr sz="3153" b="1" spc="103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>
                <a:solidFill>
                  <a:srgbClr val="121742"/>
                </a:solidFill>
                <a:latin typeface="Poppins"/>
                <a:cs typeface="Poppins"/>
              </a:rPr>
              <a:t>March</a:t>
            </a:r>
            <a:r>
              <a:rPr sz="3153" b="1" spc="97">
                <a:solidFill>
                  <a:srgbClr val="121742"/>
                </a:solidFill>
                <a:latin typeface="Poppins"/>
                <a:cs typeface="Poppins"/>
              </a:rPr>
              <a:t> </a:t>
            </a:r>
            <a:r>
              <a:rPr sz="3153" b="1" spc="-24">
                <a:solidFill>
                  <a:srgbClr val="121742"/>
                </a:solidFill>
                <a:latin typeface="Poppins"/>
                <a:cs typeface="Poppins"/>
              </a:rPr>
              <a:t>2026</a:t>
            </a:r>
            <a:endParaRPr sz="3153">
              <a:latin typeface="Poppins"/>
              <a:cs typeface="Poppin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42675" y="9671475"/>
            <a:ext cx="300350" cy="263384"/>
          </a:xfrm>
          <a:custGeom>
            <a:avLst/>
            <a:gdLst/>
            <a:ahLst/>
            <a:cxnLst/>
            <a:rect l="l" t="t" r="r" b="b"/>
            <a:pathLst>
              <a:path w="247650" h="217170">
                <a:moveTo>
                  <a:pt x="247123" y="0"/>
                </a:moveTo>
                <a:lnTo>
                  <a:pt x="0" y="0"/>
                </a:lnTo>
                <a:lnTo>
                  <a:pt x="0" y="216988"/>
                </a:lnTo>
                <a:lnTo>
                  <a:pt x="247123" y="216988"/>
                </a:lnTo>
                <a:lnTo>
                  <a:pt x="247123" y="0"/>
                </a:lnTo>
                <a:close/>
              </a:path>
            </a:pathLst>
          </a:custGeom>
          <a:solidFill>
            <a:srgbClr val="50AC97"/>
          </a:solidFill>
        </p:spPr>
        <p:txBody>
          <a:bodyPr wrap="square" lIns="0" tIns="0" rIns="0" bIns="0" rtlCol="0"/>
          <a:lstStyle/>
          <a:p>
            <a:pPr defTabSz="1108984"/>
            <a:endParaRPr sz="2183"/>
          </a:p>
        </p:txBody>
      </p:sp>
      <p:grpSp>
        <p:nvGrpSpPr>
          <p:cNvPr id="16" name="object 16"/>
          <p:cNvGrpSpPr/>
          <p:nvPr/>
        </p:nvGrpSpPr>
        <p:grpSpPr>
          <a:xfrm>
            <a:off x="1142984" y="8991762"/>
            <a:ext cx="3339280" cy="3581101"/>
            <a:chOff x="942382" y="7414041"/>
            <a:chExt cx="2753360" cy="2952750"/>
          </a:xfrm>
        </p:grpSpPr>
        <p:sp>
          <p:nvSpPr>
            <p:cNvPr id="17" name="object 17"/>
            <p:cNvSpPr/>
            <p:nvPr/>
          </p:nvSpPr>
          <p:spPr>
            <a:xfrm>
              <a:off x="1081608" y="10246848"/>
              <a:ext cx="2490470" cy="119380"/>
            </a:xfrm>
            <a:custGeom>
              <a:avLst/>
              <a:gdLst/>
              <a:ahLst/>
              <a:cxnLst/>
              <a:rect l="l" t="t" r="r" b="b"/>
              <a:pathLst>
                <a:path w="2490470" h="119379">
                  <a:moveTo>
                    <a:pt x="310286" y="0"/>
                  </a:moveTo>
                  <a:lnTo>
                    <a:pt x="0" y="0"/>
                  </a:lnTo>
                  <a:lnTo>
                    <a:pt x="0" y="119329"/>
                  </a:lnTo>
                  <a:lnTo>
                    <a:pt x="310286" y="119329"/>
                  </a:lnTo>
                  <a:lnTo>
                    <a:pt x="310286" y="0"/>
                  </a:lnTo>
                  <a:close/>
                </a:path>
                <a:path w="2490470" h="119379">
                  <a:moveTo>
                    <a:pt x="2490330" y="0"/>
                  </a:moveTo>
                  <a:lnTo>
                    <a:pt x="2180018" y="0"/>
                  </a:lnTo>
                  <a:lnTo>
                    <a:pt x="2180018" y="119329"/>
                  </a:lnTo>
                  <a:lnTo>
                    <a:pt x="2490330" y="119329"/>
                  </a:lnTo>
                  <a:lnTo>
                    <a:pt x="2490330" y="0"/>
                  </a:lnTo>
                  <a:close/>
                </a:path>
              </a:pathLst>
            </a:custGeom>
            <a:solidFill>
              <a:srgbClr val="12174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8" name="object 18"/>
            <p:cNvSpPr/>
            <p:nvPr/>
          </p:nvSpPr>
          <p:spPr>
            <a:xfrm>
              <a:off x="1212898" y="8715242"/>
              <a:ext cx="2212340" cy="207010"/>
            </a:xfrm>
            <a:custGeom>
              <a:avLst/>
              <a:gdLst/>
              <a:ahLst/>
              <a:cxnLst/>
              <a:rect l="l" t="t" r="r" b="b"/>
              <a:pathLst>
                <a:path w="2212340" h="207009">
                  <a:moveTo>
                    <a:pt x="0" y="206852"/>
                  </a:moveTo>
                  <a:lnTo>
                    <a:pt x="2211848" y="206852"/>
                  </a:lnTo>
                  <a:lnTo>
                    <a:pt x="2211848" y="0"/>
                  </a:lnTo>
                  <a:lnTo>
                    <a:pt x="0" y="0"/>
                  </a:lnTo>
                  <a:lnTo>
                    <a:pt x="0" y="206852"/>
                  </a:lnTo>
                  <a:close/>
                </a:path>
              </a:pathLst>
            </a:custGeom>
            <a:solidFill>
              <a:srgbClr val="124986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19" name="object 19"/>
            <p:cNvSpPr/>
            <p:nvPr/>
          </p:nvSpPr>
          <p:spPr>
            <a:xfrm>
              <a:off x="1212900" y="8818668"/>
              <a:ext cx="2212340" cy="103505"/>
            </a:xfrm>
            <a:custGeom>
              <a:avLst/>
              <a:gdLst/>
              <a:ahLst/>
              <a:cxnLst/>
              <a:rect l="l" t="t" r="r" b="b"/>
              <a:pathLst>
                <a:path w="2212340" h="103504">
                  <a:moveTo>
                    <a:pt x="153042" y="0"/>
                  </a:moveTo>
                  <a:lnTo>
                    <a:pt x="0" y="0"/>
                  </a:lnTo>
                  <a:lnTo>
                    <a:pt x="0" y="103431"/>
                  </a:lnTo>
                  <a:lnTo>
                    <a:pt x="36386" y="103431"/>
                  </a:lnTo>
                  <a:lnTo>
                    <a:pt x="36386" y="101190"/>
                  </a:lnTo>
                  <a:lnTo>
                    <a:pt x="43041" y="68211"/>
                  </a:lnTo>
                  <a:lnTo>
                    <a:pt x="61194" y="41282"/>
                  </a:lnTo>
                  <a:lnTo>
                    <a:pt x="88122" y="23127"/>
                  </a:lnTo>
                  <a:lnTo>
                    <a:pt x="121106" y="16470"/>
                  </a:lnTo>
                  <a:lnTo>
                    <a:pt x="153042" y="16470"/>
                  </a:lnTo>
                  <a:lnTo>
                    <a:pt x="153042" y="0"/>
                  </a:lnTo>
                  <a:close/>
                </a:path>
                <a:path w="2212340" h="103504">
                  <a:moveTo>
                    <a:pt x="460425" y="0"/>
                  </a:moveTo>
                  <a:lnTo>
                    <a:pt x="239113" y="0"/>
                  </a:lnTo>
                  <a:lnTo>
                    <a:pt x="239113" y="16470"/>
                  </a:lnTo>
                  <a:lnTo>
                    <a:pt x="273321" y="16470"/>
                  </a:lnTo>
                  <a:lnTo>
                    <a:pt x="306298" y="23127"/>
                  </a:lnTo>
                  <a:lnTo>
                    <a:pt x="333224" y="41282"/>
                  </a:lnTo>
                  <a:lnTo>
                    <a:pt x="351375" y="68211"/>
                  </a:lnTo>
                  <a:lnTo>
                    <a:pt x="358030" y="101190"/>
                  </a:lnTo>
                  <a:lnTo>
                    <a:pt x="358030" y="103431"/>
                  </a:lnTo>
                  <a:lnTo>
                    <a:pt x="458624" y="103431"/>
                  </a:lnTo>
                  <a:lnTo>
                    <a:pt x="460425" y="0"/>
                  </a:lnTo>
                  <a:close/>
                </a:path>
                <a:path w="2212340" h="103504">
                  <a:moveTo>
                    <a:pt x="983593" y="0"/>
                  </a:moveTo>
                  <a:lnTo>
                    <a:pt x="727140" y="0"/>
                  </a:lnTo>
                  <a:lnTo>
                    <a:pt x="728585" y="103431"/>
                  </a:lnTo>
                  <a:lnTo>
                    <a:pt x="983593" y="103431"/>
                  </a:lnTo>
                  <a:lnTo>
                    <a:pt x="983593" y="0"/>
                  </a:lnTo>
                  <a:close/>
                </a:path>
                <a:path w="2212340" h="103504">
                  <a:moveTo>
                    <a:pt x="1391475" y="0"/>
                  </a:moveTo>
                  <a:lnTo>
                    <a:pt x="1253626" y="0"/>
                  </a:lnTo>
                  <a:lnTo>
                    <a:pt x="1253626" y="103431"/>
                  </a:lnTo>
                  <a:lnTo>
                    <a:pt x="1391475" y="103431"/>
                  </a:lnTo>
                  <a:lnTo>
                    <a:pt x="1391475" y="0"/>
                  </a:lnTo>
                  <a:close/>
                </a:path>
                <a:path w="2212340" h="103504">
                  <a:moveTo>
                    <a:pt x="1790165" y="0"/>
                  </a:moveTo>
                  <a:lnTo>
                    <a:pt x="1718555" y="0"/>
                  </a:lnTo>
                  <a:lnTo>
                    <a:pt x="1718555" y="103431"/>
                  </a:lnTo>
                  <a:lnTo>
                    <a:pt x="1790165" y="103431"/>
                  </a:lnTo>
                  <a:lnTo>
                    <a:pt x="1790165" y="0"/>
                  </a:lnTo>
                  <a:close/>
                </a:path>
                <a:path w="2212340" h="103504">
                  <a:moveTo>
                    <a:pt x="2211848" y="0"/>
                  </a:moveTo>
                  <a:lnTo>
                    <a:pt x="2180027" y="0"/>
                  </a:lnTo>
                  <a:lnTo>
                    <a:pt x="2180027" y="103431"/>
                  </a:lnTo>
                  <a:lnTo>
                    <a:pt x="2211848" y="103431"/>
                  </a:lnTo>
                  <a:lnTo>
                    <a:pt x="2211848" y="0"/>
                  </a:lnTo>
                  <a:close/>
                </a:path>
              </a:pathLst>
            </a:custGeom>
            <a:solidFill>
              <a:srgbClr val="416E9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0" name="object 20"/>
            <p:cNvSpPr/>
            <p:nvPr/>
          </p:nvSpPr>
          <p:spPr>
            <a:xfrm>
              <a:off x="2604379" y="9777343"/>
              <a:ext cx="327660" cy="303530"/>
            </a:xfrm>
            <a:custGeom>
              <a:avLst/>
              <a:gdLst/>
              <a:ahLst/>
              <a:cxnLst/>
              <a:rect l="l" t="t" r="r" b="b"/>
              <a:pathLst>
                <a:path w="327660" h="303529">
                  <a:moveTo>
                    <a:pt x="327079" y="0"/>
                  </a:moveTo>
                  <a:lnTo>
                    <a:pt x="0" y="0"/>
                  </a:lnTo>
                  <a:lnTo>
                    <a:pt x="0" y="139891"/>
                  </a:lnTo>
                  <a:lnTo>
                    <a:pt x="12846" y="203555"/>
                  </a:lnTo>
                  <a:lnTo>
                    <a:pt x="47925" y="255510"/>
                  </a:lnTo>
                  <a:lnTo>
                    <a:pt x="94991" y="288424"/>
                  </a:lnTo>
                  <a:lnTo>
                    <a:pt x="145775" y="302482"/>
                  </a:lnTo>
                  <a:lnTo>
                    <a:pt x="157544" y="303425"/>
                  </a:lnTo>
                  <a:lnTo>
                    <a:pt x="163544" y="303425"/>
                  </a:lnTo>
                  <a:lnTo>
                    <a:pt x="165241" y="303425"/>
                  </a:lnTo>
                  <a:lnTo>
                    <a:pt x="204641" y="298219"/>
                  </a:lnTo>
                  <a:lnTo>
                    <a:pt x="270450" y="263632"/>
                  </a:lnTo>
                  <a:lnTo>
                    <a:pt x="308843" y="214997"/>
                  </a:lnTo>
                  <a:lnTo>
                    <a:pt x="324941" y="166401"/>
                  </a:lnTo>
                  <a:lnTo>
                    <a:pt x="327079" y="139891"/>
                  </a:lnTo>
                  <a:lnTo>
                    <a:pt x="327079" y="0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1" name="object 21"/>
            <p:cNvSpPr/>
            <p:nvPr/>
          </p:nvSpPr>
          <p:spPr>
            <a:xfrm>
              <a:off x="2604377" y="8772451"/>
              <a:ext cx="327660" cy="1080770"/>
            </a:xfrm>
            <a:custGeom>
              <a:avLst/>
              <a:gdLst/>
              <a:ahLst/>
              <a:cxnLst/>
              <a:rect l="l" t="t" r="r" b="b"/>
              <a:pathLst>
                <a:path w="327660" h="1080770">
                  <a:moveTo>
                    <a:pt x="314985" y="0"/>
                  </a:moveTo>
                  <a:lnTo>
                    <a:pt x="9381" y="0"/>
                  </a:lnTo>
                  <a:lnTo>
                    <a:pt x="0" y="16680"/>
                  </a:lnTo>
                  <a:lnTo>
                    <a:pt x="0" y="1005801"/>
                  </a:lnTo>
                  <a:lnTo>
                    <a:pt x="36574" y="1046428"/>
                  </a:lnTo>
                  <a:lnTo>
                    <a:pt x="166099" y="1080396"/>
                  </a:lnTo>
                  <a:lnTo>
                    <a:pt x="295551" y="1046470"/>
                  </a:lnTo>
                  <a:lnTo>
                    <a:pt x="327079" y="1011518"/>
                  </a:lnTo>
                  <a:lnTo>
                    <a:pt x="327079" y="21528"/>
                  </a:lnTo>
                  <a:lnTo>
                    <a:pt x="314985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2" name="object 22"/>
            <p:cNvSpPr/>
            <p:nvPr/>
          </p:nvSpPr>
          <p:spPr>
            <a:xfrm>
              <a:off x="2604379" y="8516312"/>
              <a:ext cx="327660" cy="349885"/>
            </a:xfrm>
            <a:custGeom>
              <a:avLst/>
              <a:gdLst/>
              <a:ahLst/>
              <a:cxnLst/>
              <a:rect l="l" t="t" r="r" b="b"/>
              <a:pathLst>
                <a:path w="327660" h="349884">
                  <a:moveTo>
                    <a:pt x="162204" y="0"/>
                  </a:moveTo>
                  <a:lnTo>
                    <a:pt x="154749" y="1895"/>
                  </a:lnTo>
                  <a:lnTo>
                    <a:pt x="152435" y="3151"/>
                  </a:lnTo>
                  <a:lnTo>
                    <a:pt x="150456" y="5078"/>
                  </a:lnTo>
                  <a:lnTo>
                    <a:pt x="0" y="272818"/>
                  </a:lnTo>
                  <a:lnTo>
                    <a:pt x="0" y="282494"/>
                  </a:lnTo>
                  <a:lnTo>
                    <a:pt x="31098" y="316042"/>
                  </a:lnTo>
                  <a:lnTo>
                    <a:pt x="162204" y="349413"/>
                  </a:lnTo>
                  <a:lnTo>
                    <a:pt x="293352" y="316042"/>
                  </a:lnTo>
                  <a:lnTo>
                    <a:pt x="327079" y="279666"/>
                  </a:lnTo>
                  <a:lnTo>
                    <a:pt x="327079" y="277656"/>
                  </a:lnTo>
                  <a:lnTo>
                    <a:pt x="173869" y="5078"/>
                  </a:lnTo>
                  <a:lnTo>
                    <a:pt x="171890" y="3151"/>
                  </a:lnTo>
                  <a:lnTo>
                    <a:pt x="169565" y="1895"/>
                  </a:lnTo>
                  <a:lnTo>
                    <a:pt x="162204" y="0"/>
                  </a:lnTo>
                  <a:close/>
                </a:path>
              </a:pathLst>
            </a:custGeom>
            <a:solidFill>
              <a:srgbClr val="EBF7FD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3" name="object 23"/>
            <p:cNvSpPr/>
            <p:nvPr/>
          </p:nvSpPr>
          <p:spPr>
            <a:xfrm>
              <a:off x="2897733" y="8796106"/>
              <a:ext cx="34290" cy="421005"/>
            </a:xfrm>
            <a:custGeom>
              <a:avLst/>
              <a:gdLst/>
              <a:ahLst/>
              <a:cxnLst/>
              <a:rect l="l" t="t" r="r" b="b"/>
              <a:pathLst>
                <a:path w="34289" h="421004">
                  <a:moveTo>
                    <a:pt x="33611" y="0"/>
                  </a:moveTo>
                  <a:lnTo>
                    <a:pt x="0" y="36250"/>
                  </a:lnTo>
                  <a:lnTo>
                    <a:pt x="910" y="420385"/>
                  </a:lnTo>
                  <a:lnTo>
                    <a:pt x="33663" y="420385"/>
                  </a:lnTo>
                  <a:lnTo>
                    <a:pt x="33611" y="0"/>
                  </a:lnTo>
                  <a:close/>
                </a:path>
              </a:pathLst>
            </a:custGeom>
            <a:solidFill>
              <a:srgbClr val="F1C5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4" name="object 24"/>
            <p:cNvSpPr/>
            <p:nvPr/>
          </p:nvSpPr>
          <p:spPr>
            <a:xfrm>
              <a:off x="2604377" y="9761426"/>
              <a:ext cx="327660" cy="104139"/>
            </a:xfrm>
            <a:custGeom>
              <a:avLst/>
              <a:gdLst/>
              <a:ahLst/>
              <a:cxnLst/>
              <a:rect l="l" t="t" r="r" b="b"/>
              <a:pathLst>
                <a:path w="327660" h="104140">
                  <a:moveTo>
                    <a:pt x="0" y="0"/>
                  </a:moveTo>
                  <a:lnTo>
                    <a:pt x="0" y="34501"/>
                  </a:lnTo>
                  <a:lnTo>
                    <a:pt x="30156" y="67966"/>
                  </a:lnTo>
                  <a:lnTo>
                    <a:pt x="166099" y="103630"/>
                  </a:lnTo>
                  <a:lnTo>
                    <a:pt x="301865" y="68060"/>
                  </a:lnTo>
                  <a:lnTo>
                    <a:pt x="327079" y="41925"/>
                  </a:lnTo>
                  <a:lnTo>
                    <a:pt x="327079" y="7915"/>
                  </a:lnTo>
                  <a:lnTo>
                    <a:pt x="289488" y="46846"/>
                  </a:lnTo>
                  <a:lnTo>
                    <a:pt x="166099" y="79201"/>
                  </a:lnTo>
                  <a:lnTo>
                    <a:pt x="43003" y="46920"/>
                  </a:lnTo>
                  <a:lnTo>
                    <a:pt x="15057" y="159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4608" y="8516075"/>
              <a:ext cx="246850" cy="34965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003070" y="7482023"/>
              <a:ext cx="389890" cy="2832735"/>
            </a:xfrm>
            <a:custGeom>
              <a:avLst/>
              <a:gdLst/>
              <a:ahLst/>
              <a:cxnLst/>
              <a:rect l="l" t="t" r="r" b="b"/>
              <a:pathLst>
                <a:path w="389889" h="2832734">
                  <a:moveTo>
                    <a:pt x="389852" y="0"/>
                  </a:moveTo>
                  <a:lnTo>
                    <a:pt x="0" y="0"/>
                  </a:lnTo>
                  <a:lnTo>
                    <a:pt x="0" y="2832437"/>
                  </a:lnTo>
                  <a:lnTo>
                    <a:pt x="389852" y="2832437"/>
                  </a:lnTo>
                  <a:lnTo>
                    <a:pt x="389852" y="143199"/>
                  </a:lnTo>
                  <a:lnTo>
                    <a:pt x="190947" y="143199"/>
                  </a:lnTo>
                  <a:lnTo>
                    <a:pt x="175463" y="140072"/>
                  </a:lnTo>
                  <a:lnTo>
                    <a:pt x="162819" y="131544"/>
                  </a:lnTo>
                  <a:lnTo>
                    <a:pt x="154294" y="118899"/>
                  </a:lnTo>
                  <a:lnTo>
                    <a:pt x="151168" y="103420"/>
                  </a:lnTo>
                  <a:lnTo>
                    <a:pt x="154294" y="87937"/>
                  </a:lnTo>
                  <a:lnTo>
                    <a:pt x="162819" y="75293"/>
                  </a:lnTo>
                  <a:lnTo>
                    <a:pt x="175463" y="66768"/>
                  </a:lnTo>
                  <a:lnTo>
                    <a:pt x="190947" y="63642"/>
                  </a:lnTo>
                  <a:lnTo>
                    <a:pt x="389852" y="63642"/>
                  </a:lnTo>
                  <a:lnTo>
                    <a:pt x="389852" y="0"/>
                  </a:lnTo>
                  <a:close/>
                </a:path>
                <a:path w="389889" h="2832734">
                  <a:moveTo>
                    <a:pt x="389852" y="63642"/>
                  </a:moveTo>
                  <a:lnTo>
                    <a:pt x="190947" y="63642"/>
                  </a:lnTo>
                  <a:lnTo>
                    <a:pt x="206425" y="66768"/>
                  </a:lnTo>
                  <a:lnTo>
                    <a:pt x="219070" y="75293"/>
                  </a:lnTo>
                  <a:lnTo>
                    <a:pt x="227598" y="87937"/>
                  </a:lnTo>
                  <a:lnTo>
                    <a:pt x="230725" y="103420"/>
                  </a:lnTo>
                  <a:lnTo>
                    <a:pt x="227598" y="118899"/>
                  </a:lnTo>
                  <a:lnTo>
                    <a:pt x="219070" y="131544"/>
                  </a:lnTo>
                  <a:lnTo>
                    <a:pt x="206425" y="140072"/>
                  </a:lnTo>
                  <a:lnTo>
                    <a:pt x="190947" y="143199"/>
                  </a:lnTo>
                  <a:lnTo>
                    <a:pt x="389852" y="143199"/>
                  </a:lnTo>
                  <a:lnTo>
                    <a:pt x="389852" y="636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7" name="object 27"/>
            <p:cNvSpPr/>
            <p:nvPr/>
          </p:nvSpPr>
          <p:spPr>
            <a:xfrm>
              <a:off x="3194015" y="7482020"/>
              <a:ext cx="199390" cy="1734820"/>
            </a:xfrm>
            <a:custGeom>
              <a:avLst/>
              <a:gdLst/>
              <a:ahLst/>
              <a:cxnLst/>
              <a:rect l="l" t="t" r="r" b="b"/>
              <a:pathLst>
                <a:path w="199389" h="1734820">
                  <a:moveTo>
                    <a:pt x="198904" y="0"/>
                  </a:moveTo>
                  <a:lnTo>
                    <a:pt x="0" y="0"/>
                  </a:lnTo>
                  <a:lnTo>
                    <a:pt x="0" y="63652"/>
                  </a:lnTo>
                  <a:lnTo>
                    <a:pt x="15480" y="66778"/>
                  </a:lnTo>
                  <a:lnTo>
                    <a:pt x="28128" y="75302"/>
                  </a:lnTo>
                  <a:lnTo>
                    <a:pt x="36660" y="87943"/>
                  </a:lnTo>
                  <a:lnTo>
                    <a:pt x="39789" y="103420"/>
                  </a:lnTo>
                  <a:lnTo>
                    <a:pt x="36660" y="118901"/>
                  </a:lnTo>
                  <a:lnTo>
                    <a:pt x="28128" y="131549"/>
                  </a:lnTo>
                  <a:lnTo>
                    <a:pt x="15480" y="140080"/>
                  </a:lnTo>
                  <a:lnTo>
                    <a:pt x="0" y="143210"/>
                  </a:lnTo>
                  <a:lnTo>
                    <a:pt x="0" y="1734470"/>
                  </a:lnTo>
                  <a:lnTo>
                    <a:pt x="90635" y="1734470"/>
                  </a:lnTo>
                  <a:lnTo>
                    <a:pt x="90007" y="1728093"/>
                  </a:lnTo>
                  <a:lnTo>
                    <a:pt x="93819" y="1721172"/>
                  </a:lnTo>
                  <a:lnTo>
                    <a:pt x="198904" y="1721172"/>
                  </a:lnTo>
                  <a:lnTo>
                    <a:pt x="198904" y="1696115"/>
                  </a:lnTo>
                  <a:lnTo>
                    <a:pt x="102080" y="1696115"/>
                  </a:lnTo>
                  <a:lnTo>
                    <a:pt x="93446" y="1692385"/>
                  </a:lnTo>
                  <a:lnTo>
                    <a:pt x="90567" y="1684179"/>
                  </a:lnTo>
                  <a:lnTo>
                    <a:pt x="93446" y="1675972"/>
                  </a:lnTo>
                  <a:lnTo>
                    <a:pt x="102080" y="1672242"/>
                  </a:lnTo>
                  <a:lnTo>
                    <a:pt x="198904" y="1672242"/>
                  </a:lnTo>
                  <a:lnTo>
                    <a:pt x="198904" y="1649248"/>
                  </a:lnTo>
                  <a:lnTo>
                    <a:pt x="69223" y="1649248"/>
                  </a:lnTo>
                  <a:lnTo>
                    <a:pt x="56257" y="1645519"/>
                  </a:lnTo>
                  <a:lnTo>
                    <a:pt x="51949" y="1637316"/>
                  </a:lnTo>
                  <a:lnTo>
                    <a:pt x="56278" y="1629113"/>
                  </a:lnTo>
                  <a:lnTo>
                    <a:pt x="69223" y="1625385"/>
                  </a:lnTo>
                  <a:lnTo>
                    <a:pt x="198904" y="1625385"/>
                  </a:lnTo>
                  <a:lnTo>
                    <a:pt x="198904" y="1600328"/>
                  </a:lnTo>
                  <a:lnTo>
                    <a:pt x="102007" y="1600328"/>
                  </a:lnTo>
                  <a:lnTo>
                    <a:pt x="93372" y="1596597"/>
                  </a:lnTo>
                  <a:lnTo>
                    <a:pt x="90494" y="1588391"/>
                  </a:lnTo>
                  <a:lnTo>
                    <a:pt x="93372" y="1580184"/>
                  </a:lnTo>
                  <a:lnTo>
                    <a:pt x="102007" y="1576454"/>
                  </a:lnTo>
                  <a:lnTo>
                    <a:pt x="198904" y="1576454"/>
                  </a:lnTo>
                  <a:lnTo>
                    <a:pt x="198904" y="1551387"/>
                  </a:lnTo>
                  <a:lnTo>
                    <a:pt x="102007" y="1551387"/>
                  </a:lnTo>
                  <a:lnTo>
                    <a:pt x="93372" y="1547658"/>
                  </a:lnTo>
                  <a:lnTo>
                    <a:pt x="90494" y="1539455"/>
                  </a:lnTo>
                  <a:lnTo>
                    <a:pt x="93372" y="1531252"/>
                  </a:lnTo>
                  <a:lnTo>
                    <a:pt x="102007" y="1527524"/>
                  </a:lnTo>
                  <a:lnTo>
                    <a:pt x="198904" y="1527524"/>
                  </a:lnTo>
                  <a:lnTo>
                    <a:pt x="198904" y="1502467"/>
                  </a:lnTo>
                  <a:lnTo>
                    <a:pt x="102007" y="1502467"/>
                  </a:lnTo>
                  <a:lnTo>
                    <a:pt x="93372" y="1498737"/>
                  </a:lnTo>
                  <a:lnTo>
                    <a:pt x="90494" y="1490530"/>
                  </a:lnTo>
                  <a:lnTo>
                    <a:pt x="93372" y="1482323"/>
                  </a:lnTo>
                  <a:lnTo>
                    <a:pt x="102007" y="1478593"/>
                  </a:lnTo>
                  <a:lnTo>
                    <a:pt x="198904" y="1478593"/>
                  </a:lnTo>
                  <a:lnTo>
                    <a:pt x="198904" y="1453526"/>
                  </a:lnTo>
                  <a:lnTo>
                    <a:pt x="102007" y="1453526"/>
                  </a:lnTo>
                  <a:lnTo>
                    <a:pt x="93372" y="1449797"/>
                  </a:lnTo>
                  <a:lnTo>
                    <a:pt x="90494" y="1441594"/>
                  </a:lnTo>
                  <a:lnTo>
                    <a:pt x="93372" y="1433391"/>
                  </a:lnTo>
                  <a:lnTo>
                    <a:pt x="102007" y="1429663"/>
                  </a:lnTo>
                  <a:lnTo>
                    <a:pt x="198904" y="1429663"/>
                  </a:lnTo>
                  <a:lnTo>
                    <a:pt x="198904" y="1402449"/>
                  </a:lnTo>
                  <a:lnTo>
                    <a:pt x="69296" y="1402449"/>
                  </a:lnTo>
                  <a:lnTo>
                    <a:pt x="56362" y="1398719"/>
                  </a:lnTo>
                  <a:lnTo>
                    <a:pt x="52050" y="1390512"/>
                  </a:lnTo>
                  <a:lnTo>
                    <a:pt x="56362" y="1382306"/>
                  </a:lnTo>
                  <a:lnTo>
                    <a:pt x="69296" y="1378575"/>
                  </a:lnTo>
                  <a:lnTo>
                    <a:pt x="198904" y="1378575"/>
                  </a:lnTo>
                  <a:lnTo>
                    <a:pt x="198904" y="1353518"/>
                  </a:lnTo>
                  <a:lnTo>
                    <a:pt x="102153" y="1353518"/>
                  </a:lnTo>
                  <a:lnTo>
                    <a:pt x="93519" y="1349790"/>
                  </a:lnTo>
                  <a:lnTo>
                    <a:pt x="90641" y="1341587"/>
                  </a:lnTo>
                  <a:lnTo>
                    <a:pt x="93519" y="1333384"/>
                  </a:lnTo>
                  <a:lnTo>
                    <a:pt x="102153" y="1329655"/>
                  </a:lnTo>
                  <a:lnTo>
                    <a:pt x="198904" y="1329655"/>
                  </a:lnTo>
                  <a:lnTo>
                    <a:pt x="198904" y="1304578"/>
                  </a:lnTo>
                  <a:lnTo>
                    <a:pt x="102153" y="1304578"/>
                  </a:lnTo>
                  <a:lnTo>
                    <a:pt x="93519" y="1300849"/>
                  </a:lnTo>
                  <a:lnTo>
                    <a:pt x="90641" y="1292646"/>
                  </a:lnTo>
                  <a:lnTo>
                    <a:pt x="93519" y="1284443"/>
                  </a:lnTo>
                  <a:lnTo>
                    <a:pt x="102153" y="1280714"/>
                  </a:lnTo>
                  <a:lnTo>
                    <a:pt x="198904" y="1280714"/>
                  </a:lnTo>
                  <a:lnTo>
                    <a:pt x="198904" y="1255658"/>
                  </a:lnTo>
                  <a:lnTo>
                    <a:pt x="102153" y="1255658"/>
                  </a:lnTo>
                  <a:lnTo>
                    <a:pt x="93519" y="1251927"/>
                  </a:lnTo>
                  <a:lnTo>
                    <a:pt x="90641" y="1243721"/>
                  </a:lnTo>
                  <a:lnTo>
                    <a:pt x="93519" y="1235514"/>
                  </a:lnTo>
                  <a:lnTo>
                    <a:pt x="102153" y="1231784"/>
                  </a:lnTo>
                  <a:lnTo>
                    <a:pt x="198904" y="1231784"/>
                  </a:lnTo>
                  <a:lnTo>
                    <a:pt x="198904" y="1206727"/>
                  </a:lnTo>
                  <a:lnTo>
                    <a:pt x="102153" y="1206727"/>
                  </a:lnTo>
                  <a:lnTo>
                    <a:pt x="93519" y="1202999"/>
                  </a:lnTo>
                  <a:lnTo>
                    <a:pt x="90641" y="1194796"/>
                  </a:lnTo>
                  <a:lnTo>
                    <a:pt x="93519" y="1186593"/>
                  </a:lnTo>
                  <a:lnTo>
                    <a:pt x="102153" y="1182864"/>
                  </a:lnTo>
                  <a:lnTo>
                    <a:pt x="198904" y="1182864"/>
                  </a:lnTo>
                  <a:lnTo>
                    <a:pt x="198904" y="1157880"/>
                  </a:lnTo>
                  <a:lnTo>
                    <a:pt x="72804" y="1157880"/>
                  </a:lnTo>
                  <a:lnTo>
                    <a:pt x="59869" y="1154149"/>
                  </a:lnTo>
                  <a:lnTo>
                    <a:pt x="55558" y="1145938"/>
                  </a:lnTo>
                  <a:lnTo>
                    <a:pt x="59869" y="1137728"/>
                  </a:lnTo>
                  <a:lnTo>
                    <a:pt x="72804" y="1133996"/>
                  </a:lnTo>
                  <a:lnTo>
                    <a:pt x="198904" y="1133996"/>
                  </a:lnTo>
                  <a:lnTo>
                    <a:pt x="198904" y="1108940"/>
                  </a:lnTo>
                  <a:lnTo>
                    <a:pt x="105661" y="1108940"/>
                  </a:lnTo>
                  <a:lnTo>
                    <a:pt x="97021" y="1105211"/>
                  </a:lnTo>
                  <a:lnTo>
                    <a:pt x="94141" y="1097008"/>
                  </a:lnTo>
                  <a:lnTo>
                    <a:pt x="97021" y="1088805"/>
                  </a:lnTo>
                  <a:lnTo>
                    <a:pt x="105661" y="1085076"/>
                  </a:lnTo>
                  <a:lnTo>
                    <a:pt x="198904" y="1085076"/>
                  </a:lnTo>
                  <a:lnTo>
                    <a:pt x="198904" y="1060009"/>
                  </a:lnTo>
                  <a:lnTo>
                    <a:pt x="105661" y="1060009"/>
                  </a:lnTo>
                  <a:lnTo>
                    <a:pt x="97021" y="1056280"/>
                  </a:lnTo>
                  <a:lnTo>
                    <a:pt x="94141" y="1048078"/>
                  </a:lnTo>
                  <a:lnTo>
                    <a:pt x="97021" y="1039875"/>
                  </a:lnTo>
                  <a:lnTo>
                    <a:pt x="105661" y="1036146"/>
                  </a:lnTo>
                  <a:lnTo>
                    <a:pt x="198904" y="1036146"/>
                  </a:lnTo>
                  <a:lnTo>
                    <a:pt x="198904" y="1011079"/>
                  </a:lnTo>
                  <a:lnTo>
                    <a:pt x="105661" y="1011079"/>
                  </a:lnTo>
                  <a:lnTo>
                    <a:pt x="97021" y="1007348"/>
                  </a:lnTo>
                  <a:lnTo>
                    <a:pt x="94141" y="999142"/>
                  </a:lnTo>
                  <a:lnTo>
                    <a:pt x="97021" y="990935"/>
                  </a:lnTo>
                  <a:lnTo>
                    <a:pt x="105661" y="987205"/>
                  </a:lnTo>
                  <a:lnTo>
                    <a:pt x="198904" y="987205"/>
                  </a:lnTo>
                  <a:lnTo>
                    <a:pt x="198904" y="962148"/>
                  </a:lnTo>
                  <a:lnTo>
                    <a:pt x="105661" y="962148"/>
                  </a:lnTo>
                  <a:lnTo>
                    <a:pt x="97021" y="958416"/>
                  </a:lnTo>
                  <a:lnTo>
                    <a:pt x="94141" y="950206"/>
                  </a:lnTo>
                  <a:lnTo>
                    <a:pt x="97021" y="941996"/>
                  </a:lnTo>
                  <a:lnTo>
                    <a:pt x="105661" y="938264"/>
                  </a:lnTo>
                  <a:lnTo>
                    <a:pt x="198904" y="938264"/>
                  </a:lnTo>
                  <a:lnTo>
                    <a:pt x="198904" y="911071"/>
                  </a:lnTo>
                  <a:lnTo>
                    <a:pt x="72961" y="911071"/>
                  </a:lnTo>
                  <a:lnTo>
                    <a:pt x="59996" y="907343"/>
                  </a:lnTo>
                  <a:lnTo>
                    <a:pt x="55688" y="899140"/>
                  </a:lnTo>
                  <a:lnTo>
                    <a:pt x="60016" y="890937"/>
                  </a:lnTo>
                  <a:lnTo>
                    <a:pt x="72961" y="887208"/>
                  </a:lnTo>
                  <a:lnTo>
                    <a:pt x="198904" y="887208"/>
                  </a:lnTo>
                  <a:lnTo>
                    <a:pt x="198904" y="862130"/>
                  </a:lnTo>
                  <a:lnTo>
                    <a:pt x="105818" y="862130"/>
                  </a:lnTo>
                  <a:lnTo>
                    <a:pt x="97153" y="858402"/>
                  </a:lnTo>
                  <a:lnTo>
                    <a:pt x="94278" y="850199"/>
                  </a:lnTo>
                  <a:lnTo>
                    <a:pt x="97173" y="841996"/>
                  </a:lnTo>
                  <a:lnTo>
                    <a:pt x="105818" y="838267"/>
                  </a:lnTo>
                  <a:lnTo>
                    <a:pt x="198904" y="838267"/>
                  </a:lnTo>
                  <a:lnTo>
                    <a:pt x="198904" y="813210"/>
                  </a:lnTo>
                  <a:lnTo>
                    <a:pt x="105818" y="813210"/>
                  </a:lnTo>
                  <a:lnTo>
                    <a:pt x="97153" y="809480"/>
                  </a:lnTo>
                  <a:lnTo>
                    <a:pt x="94278" y="801274"/>
                  </a:lnTo>
                  <a:lnTo>
                    <a:pt x="97173" y="793067"/>
                  </a:lnTo>
                  <a:lnTo>
                    <a:pt x="105818" y="789337"/>
                  </a:lnTo>
                  <a:lnTo>
                    <a:pt x="198904" y="789337"/>
                  </a:lnTo>
                  <a:lnTo>
                    <a:pt x="198904" y="764269"/>
                  </a:lnTo>
                  <a:lnTo>
                    <a:pt x="105818" y="764269"/>
                  </a:lnTo>
                  <a:lnTo>
                    <a:pt x="97153" y="760539"/>
                  </a:lnTo>
                  <a:lnTo>
                    <a:pt x="94278" y="752333"/>
                  </a:lnTo>
                  <a:lnTo>
                    <a:pt x="97173" y="744126"/>
                  </a:lnTo>
                  <a:lnTo>
                    <a:pt x="105818" y="740396"/>
                  </a:lnTo>
                  <a:lnTo>
                    <a:pt x="198904" y="740396"/>
                  </a:lnTo>
                  <a:lnTo>
                    <a:pt x="198904" y="715339"/>
                  </a:lnTo>
                  <a:lnTo>
                    <a:pt x="105818" y="715339"/>
                  </a:lnTo>
                  <a:lnTo>
                    <a:pt x="97153" y="711610"/>
                  </a:lnTo>
                  <a:lnTo>
                    <a:pt x="94278" y="703407"/>
                  </a:lnTo>
                  <a:lnTo>
                    <a:pt x="97173" y="695204"/>
                  </a:lnTo>
                  <a:lnTo>
                    <a:pt x="105818" y="691476"/>
                  </a:lnTo>
                  <a:lnTo>
                    <a:pt x="198904" y="691476"/>
                  </a:lnTo>
                  <a:lnTo>
                    <a:pt x="198904" y="668482"/>
                  </a:lnTo>
                  <a:lnTo>
                    <a:pt x="72887" y="668482"/>
                  </a:lnTo>
                  <a:lnTo>
                    <a:pt x="59918" y="664752"/>
                  </a:lnTo>
                  <a:lnTo>
                    <a:pt x="55610" y="656545"/>
                  </a:lnTo>
                  <a:lnTo>
                    <a:pt x="59941" y="648338"/>
                  </a:lnTo>
                  <a:lnTo>
                    <a:pt x="72887" y="644608"/>
                  </a:lnTo>
                  <a:lnTo>
                    <a:pt x="198904" y="644608"/>
                  </a:lnTo>
                  <a:lnTo>
                    <a:pt x="198904" y="619541"/>
                  </a:lnTo>
                  <a:lnTo>
                    <a:pt x="105745" y="619541"/>
                  </a:lnTo>
                  <a:lnTo>
                    <a:pt x="97071" y="615814"/>
                  </a:lnTo>
                  <a:lnTo>
                    <a:pt x="94197" y="607615"/>
                  </a:lnTo>
                  <a:lnTo>
                    <a:pt x="97097" y="599415"/>
                  </a:lnTo>
                  <a:lnTo>
                    <a:pt x="105745" y="595688"/>
                  </a:lnTo>
                  <a:lnTo>
                    <a:pt x="198904" y="595688"/>
                  </a:lnTo>
                  <a:lnTo>
                    <a:pt x="198904" y="570631"/>
                  </a:lnTo>
                  <a:lnTo>
                    <a:pt x="105745" y="570631"/>
                  </a:lnTo>
                  <a:lnTo>
                    <a:pt x="97071" y="566899"/>
                  </a:lnTo>
                  <a:lnTo>
                    <a:pt x="94197" y="558689"/>
                  </a:lnTo>
                  <a:lnTo>
                    <a:pt x="97097" y="550479"/>
                  </a:lnTo>
                  <a:lnTo>
                    <a:pt x="105745" y="546747"/>
                  </a:lnTo>
                  <a:lnTo>
                    <a:pt x="198904" y="546747"/>
                  </a:lnTo>
                  <a:lnTo>
                    <a:pt x="198904" y="521690"/>
                  </a:lnTo>
                  <a:lnTo>
                    <a:pt x="105745" y="521690"/>
                  </a:lnTo>
                  <a:lnTo>
                    <a:pt x="97071" y="517959"/>
                  </a:lnTo>
                  <a:lnTo>
                    <a:pt x="94197" y="509748"/>
                  </a:lnTo>
                  <a:lnTo>
                    <a:pt x="97097" y="501538"/>
                  </a:lnTo>
                  <a:lnTo>
                    <a:pt x="105745" y="497806"/>
                  </a:lnTo>
                  <a:lnTo>
                    <a:pt x="198904" y="497806"/>
                  </a:lnTo>
                  <a:lnTo>
                    <a:pt x="198904" y="472750"/>
                  </a:lnTo>
                  <a:lnTo>
                    <a:pt x="105745" y="472750"/>
                  </a:lnTo>
                  <a:lnTo>
                    <a:pt x="97071" y="469023"/>
                  </a:lnTo>
                  <a:lnTo>
                    <a:pt x="94197" y="460823"/>
                  </a:lnTo>
                  <a:lnTo>
                    <a:pt x="97097" y="452624"/>
                  </a:lnTo>
                  <a:lnTo>
                    <a:pt x="105745" y="448897"/>
                  </a:lnTo>
                  <a:lnTo>
                    <a:pt x="198904" y="448897"/>
                  </a:lnTo>
                  <a:lnTo>
                    <a:pt x="198904" y="421673"/>
                  </a:lnTo>
                  <a:lnTo>
                    <a:pt x="73034" y="421673"/>
                  </a:lnTo>
                  <a:lnTo>
                    <a:pt x="60069" y="417944"/>
                  </a:lnTo>
                  <a:lnTo>
                    <a:pt x="55761" y="409741"/>
                  </a:lnTo>
                  <a:lnTo>
                    <a:pt x="60089" y="401538"/>
                  </a:lnTo>
                  <a:lnTo>
                    <a:pt x="73034" y="397809"/>
                  </a:lnTo>
                  <a:lnTo>
                    <a:pt x="198904" y="397809"/>
                  </a:lnTo>
                  <a:lnTo>
                    <a:pt x="198904" y="372742"/>
                  </a:lnTo>
                  <a:lnTo>
                    <a:pt x="105818" y="372742"/>
                  </a:lnTo>
                  <a:lnTo>
                    <a:pt x="97184" y="369012"/>
                  </a:lnTo>
                  <a:lnTo>
                    <a:pt x="94306" y="360805"/>
                  </a:lnTo>
                  <a:lnTo>
                    <a:pt x="97184" y="352599"/>
                  </a:lnTo>
                  <a:lnTo>
                    <a:pt x="105818" y="348868"/>
                  </a:lnTo>
                  <a:lnTo>
                    <a:pt x="198904" y="348868"/>
                  </a:lnTo>
                  <a:lnTo>
                    <a:pt x="198904" y="323812"/>
                  </a:lnTo>
                  <a:lnTo>
                    <a:pt x="105818" y="323812"/>
                  </a:lnTo>
                  <a:lnTo>
                    <a:pt x="97184" y="320081"/>
                  </a:lnTo>
                  <a:lnTo>
                    <a:pt x="94306" y="311875"/>
                  </a:lnTo>
                  <a:lnTo>
                    <a:pt x="97184" y="303668"/>
                  </a:lnTo>
                  <a:lnTo>
                    <a:pt x="105818" y="299938"/>
                  </a:lnTo>
                  <a:lnTo>
                    <a:pt x="198904" y="299938"/>
                  </a:lnTo>
                  <a:lnTo>
                    <a:pt x="198904" y="274871"/>
                  </a:lnTo>
                  <a:lnTo>
                    <a:pt x="105818" y="274871"/>
                  </a:lnTo>
                  <a:lnTo>
                    <a:pt x="97184" y="271144"/>
                  </a:lnTo>
                  <a:lnTo>
                    <a:pt x="94306" y="262944"/>
                  </a:lnTo>
                  <a:lnTo>
                    <a:pt x="97184" y="254745"/>
                  </a:lnTo>
                  <a:lnTo>
                    <a:pt x="105818" y="251018"/>
                  </a:lnTo>
                  <a:lnTo>
                    <a:pt x="198904" y="251018"/>
                  </a:lnTo>
                  <a:lnTo>
                    <a:pt x="198904" y="225961"/>
                  </a:lnTo>
                  <a:lnTo>
                    <a:pt x="105818" y="225961"/>
                  </a:lnTo>
                  <a:lnTo>
                    <a:pt x="97184" y="222229"/>
                  </a:lnTo>
                  <a:lnTo>
                    <a:pt x="94306" y="214019"/>
                  </a:lnTo>
                  <a:lnTo>
                    <a:pt x="97184" y="205809"/>
                  </a:lnTo>
                  <a:lnTo>
                    <a:pt x="105818" y="202077"/>
                  </a:lnTo>
                  <a:lnTo>
                    <a:pt x="198904" y="202077"/>
                  </a:lnTo>
                  <a:lnTo>
                    <a:pt x="198904" y="0"/>
                  </a:lnTo>
                  <a:close/>
                </a:path>
              </a:pathLst>
            </a:custGeom>
            <a:solidFill>
              <a:srgbClr val="EBF7FD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8" name="object 28"/>
            <p:cNvSpPr/>
            <p:nvPr/>
          </p:nvSpPr>
          <p:spPr>
            <a:xfrm>
              <a:off x="3249561" y="7684103"/>
              <a:ext cx="143510" cy="1005205"/>
            </a:xfrm>
            <a:custGeom>
              <a:avLst/>
              <a:gdLst/>
              <a:ahLst/>
              <a:cxnLst/>
              <a:rect l="l" t="t" r="r" b="b"/>
              <a:pathLst>
                <a:path w="143510" h="1005204">
                  <a:moveTo>
                    <a:pt x="143357" y="984592"/>
                  </a:moveTo>
                  <a:lnTo>
                    <a:pt x="36601" y="984592"/>
                  </a:lnTo>
                  <a:lnTo>
                    <a:pt x="36601" y="992212"/>
                  </a:lnTo>
                  <a:lnTo>
                    <a:pt x="36474" y="992212"/>
                  </a:lnTo>
                  <a:lnTo>
                    <a:pt x="36474" y="1001102"/>
                  </a:lnTo>
                  <a:lnTo>
                    <a:pt x="42811" y="1001102"/>
                  </a:lnTo>
                  <a:lnTo>
                    <a:pt x="42811" y="1004912"/>
                  </a:lnTo>
                  <a:lnTo>
                    <a:pt x="143357" y="1004912"/>
                  </a:lnTo>
                  <a:lnTo>
                    <a:pt x="143357" y="1001102"/>
                  </a:lnTo>
                  <a:lnTo>
                    <a:pt x="143357" y="992212"/>
                  </a:lnTo>
                  <a:lnTo>
                    <a:pt x="143357" y="984592"/>
                  </a:lnTo>
                  <a:close/>
                </a:path>
                <a:path w="143510" h="1005204">
                  <a:moveTo>
                    <a:pt x="143357" y="931926"/>
                  </a:moveTo>
                  <a:lnTo>
                    <a:pt x="17246" y="931926"/>
                  </a:lnTo>
                  <a:lnTo>
                    <a:pt x="4318" y="935659"/>
                  </a:lnTo>
                  <a:lnTo>
                    <a:pt x="0" y="943864"/>
                  </a:lnTo>
                  <a:lnTo>
                    <a:pt x="4318" y="952068"/>
                  </a:lnTo>
                  <a:lnTo>
                    <a:pt x="17246" y="955802"/>
                  </a:lnTo>
                  <a:lnTo>
                    <a:pt x="143357" y="955802"/>
                  </a:lnTo>
                  <a:lnTo>
                    <a:pt x="143357" y="931926"/>
                  </a:lnTo>
                  <a:close/>
                </a:path>
                <a:path w="143510" h="1005204">
                  <a:moveTo>
                    <a:pt x="143357" y="883005"/>
                  </a:moveTo>
                  <a:lnTo>
                    <a:pt x="45694" y="883005"/>
                  </a:lnTo>
                  <a:lnTo>
                    <a:pt x="45694" y="886815"/>
                  </a:lnTo>
                  <a:lnTo>
                    <a:pt x="40106" y="886815"/>
                  </a:lnTo>
                  <a:lnTo>
                    <a:pt x="40106" y="894435"/>
                  </a:lnTo>
                  <a:lnTo>
                    <a:pt x="39979" y="894435"/>
                  </a:lnTo>
                  <a:lnTo>
                    <a:pt x="39979" y="903325"/>
                  </a:lnTo>
                  <a:lnTo>
                    <a:pt x="46316" y="903325"/>
                  </a:lnTo>
                  <a:lnTo>
                    <a:pt x="46316" y="907135"/>
                  </a:lnTo>
                  <a:lnTo>
                    <a:pt x="143357" y="907135"/>
                  </a:lnTo>
                  <a:lnTo>
                    <a:pt x="143357" y="903325"/>
                  </a:lnTo>
                  <a:lnTo>
                    <a:pt x="143357" y="894435"/>
                  </a:lnTo>
                  <a:lnTo>
                    <a:pt x="143357" y="886815"/>
                  </a:lnTo>
                  <a:lnTo>
                    <a:pt x="143357" y="883005"/>
                  </a:lnTo>
                  <a:close/>
                </a:path>
                <a:path w="143510" h="1005204">
                  <a:moveTo>
                    <a:pt x="143357" y="834059"/>
                  </a:moveTo>
                  <a:lnTo>
                    <a:pt x="45694" y="834059"/>
                  </a:lnTo>
                  <a:lnTo>
                    <a:pt x="45694" y="837869"/>
                  </a:lnTo>
                  <a:lnTo>
                    <a:pt x="40106" y="837869"/>
                  </a:lnTo>
                  <a:lnTo>
                    <a:pt x="40106" y="845489"/>
                  </a:lnTo>
                  <a:lnTo>
                    <a:pt x="39966" y="845489"/>
                  </a:lnTo>
                  <a:lnTo>
                    <a:pt x="39966" y="854379"/>
                  </a:lnTo>
                  <a:lnTo>
                    <a:pt x="46291" y="854379"/>
                  </a:lnTo>
                  <a:lnTo>
                    <a:pt x="46291" y="858189"/>
                  </a:lnTo>
                  <a:lnTo>
                    <a:pt x="143357" y="858189"/>
                  </a:lnTo>
                  <a:lnTo>
                    <a:pt x="143357" y="854379"/>
                  </a:lnTo>
                  <a:lnTo>
                    <a:pt x="143357" y="845489"/>
                  </a:lnTo>
                  <a:lnTo>
                    <a:pt x="143357" y="837869"/>
                  </a:lnTo>
                  <a:lnTo>
                    <a:pt x="143357" y="834059"/>
                  </a:lnTo>
                  <a:close/>
                </a:path>
                <a:path w="143510" h="1005204">
                  <a:moveTo>
                    <a:pt x="143357" y="785126"/>
                  </a:moveTo>
                  <a:lnTo>
                    <a:pt x="45694" y="785126"/>
                  </a:lnTo>
                  <a:lnTo>
                    <a:pt x="45694" y="788936"/>
                  </a:lnTo>
                  <a:lnTo>
                    <a:pt x="40106" y="788936"/>
                  </a:lnTo>
                  <a:lnTo>
                    <a:pt x="40106" y="796556"/>
                  </a:lnTo>
                  <a:lnTo>
                    <a:pt x="39966" y="796556"/>
                  </a:lnTo>
                  <a:lnTo>
                    <a:pt x="39966" y="805446"/>
                  </a:lnTo>
                  <a:lnTo>
                    <a:pt x="46291" y="805446"/>
                  </a:lnTo>
                  <a:lnTo>
                    <a:pt x="46291" y="809256"/>
                  </a:lnTo>
                  <a:lnTo>
                    <a:pt x="143357" y="809256"/>
                  </a:lnTo>
                  <a:lnTo>
                    <a:pt x="143357" y="805446"/>
                  </a:lnTo>
                  <a:lnTo>
                    <a:pt x="143357" y="796556"/>
                  </a:lnTo>
                  <a:lnTo>
                    <a:pt x="143357" y="788936"/>
                  </a:lnTo>
                  <a:lnTo>
                    <a:pt x="143357" y="785126"/>
                  </a:lnTo>
                  <a:close/>
                </a:path>
                <a:path w="143510" h="1005204">
                  <a:moveTo>
                    <a:pt x="143357" y="736193"/>
                  </a:moveTo>
                  <a:lnTo>
                    <a:pt x="45694" y="736193"/>
                  </a:lnTo>
                  <a:lnTo>
                    <a:pt x="45694" y="740003"/>
                  </a:lnTo>
                  <a:lnTo>
                    <a:pt x="40106" y="740003"/>
                  </a:lnTo>
                  <a:lnTo>
                    <a:pt x="40106" y="747623"/>
                  </a:lnTo>
                  <a:lnTo>
                    <a:pt x="39966" y="747623"/>
                  </a:lnTo>
                  <a:lnTo>
                    <a:pt x="39966" y="756513"/>
                  </a:lnTo>
                  <a:lnTo>
                    <a:pt x="46291" y="756513"/>
                  </a:lnTo>
                  <a:lnTo>
                    <a:pt x="46291" y="760323"/>
                  </a:lnTo>
                  <a:lnTo>
                    <a:pt x="143357" y="760323"/>
                  </a:lnTo>
                  <a:lnTo>
                    <a:pt x="143357" y="756513"/>
                  </a:lnTo>
                  <a:lnTo>
                    <a:pt x="143357" y="747623"/>
                  </a:lnTo>
                  <a:lnTo>
                    <a:pt x="143357" y="740003"/>
                  </a:lnTo>
                  <a:lnTo>
                    <a:pt x="143357" y="736193"/>
                  </a:lnTo>
                  <a:close/>
                </a:path>
                <a:path w="143510" h="1005204">
                  <a:moveTo>
                    <a:pt x="143357" y="685126"/>
                  </a:moveTo>
                  <a:lnTo>
                    <a:pt x="17411" y="685126"/>
                  </a:lnTo>
                  <a:lnTo>
                    <a:pt x="4470" y="688860"/>
                  </a:lnTo>
                  <a:lnTo>
                    <a:pt x="139" y="697064"/>
                  </a:lnTo>
                  <a:lnTo>
                    <a:pt x="4445" y="705269"/>
                  </a:lnTo>
                  <a:lnTo>
                    <a:pt x="17411" y="708990"/>
                  </a:lnTo>
                  <a:lnTo>
                    <a:pt x="143357" y="708990"/>
                  </a:lnTo>
                  <a:lnTo>
                    <a:pt x="143357" y="685126"/>
                  </a:lnTo>
                  <a:close/>
                </a:path>
                <a:path w="143510" h="1005204">
                  <a:moveTo>
                    <a:pt x="143357" y="636193"/>
                  </a:moveTo>
                  <a:lnTo>
                    <a:pt x="45847" y="636193"/>
                  </a:lnTo>
                  <a:lnTo>
                    <a:pt x="45847" y="640003"/>
                  </a:lnTo>
                  <a:lnTo>
                    <a:pt x="40246" y="640003"/>
                  </a:lnTo>
                  <a:lnTo>
                    <a:pt x="40246" y="647623"/>
                  </a:lnTo>
                  <a:lnTo>
                    <a:pt x="40106" y="647623"/>
                  </a:lnTo>
                  <a:lnTo>
                    <a:pt x="40106" y="656513"/>
                  </a:lnTo>
                  <a:lnTo>
                    <a:pt x="46456" y="656513"/>
                  </a:lnTo>
                  <a:lnTo>
                    <a:pt x="46456" y="660323"/>
                  </a:lnTo>
                  <a:lnTo>
                    <a:pt x="143357" y="660323"/>
                  </a:lnTo>
                  <a:lnTo>
                    <a:pt x="143357" y="656513"/>
                  </a:lnTo>
                  <a:lnTo>
                    <a:pt x="143357" y="647623"/>
                  </a:lnTo>
                  <a:lnTo>
                    <a:pt x="143357" y="640003"/>
                  </a:lnTo>
                  <a:lnTo>
                    <a:pt x="143357" y="636193"/>
                  </a:lnTo>
                  <a:close/>
                </a:path>
                <a:path w="143510" h="1005204">
                  <a:moveTo>
                    <a:pt x="143357" y="587260"/>
                  </a:moveTo>
                  <a:lnTo>
                    <a:pt x="45847" y="587260"/>
                  </a:lnTo>
                  <a:lnTo>
                    <a:pt x="45847" y="591070"/>
                  </a:lnTo>
                  <a:lnTo>
                    <a:pt x="40246" y="591070"/>
                  </a:lnTo>
                  <a:lnTo>
                    <a:pt x="40246" y="598690"/>
                  </a:lnTo>
                  <a:lnTo>
                    <a:pt x="40106" y="598690"/>
                  </a:lnTo>
                  <a:lnTo>
                    <a:pt x="40106" y="607580"/>
                  </a:lnTo>
                  <a:lnTo>
                    <a:pt x="46431" y="607580"/>
                  </a:lnTo>
                  <a:lnTo>
                    <a:pt x="46431" y="611390"/>
                  </a:lnTo>
                  <a:lnTo>
                    <a:pt x="143357" y="611390"/>
                  </a:lnTo>
                  <a:lnTo>
                    <a:pt x="143357" y="607580"/>
                  </a:lnTo>
                  <a:lnTo>
                    <a:pt x="143357" y="598690"/>
                  </a:lnTo>
                  <a:lnTo>
                    <a:pt x="143357" y="591070"/>
                  </a:lnTo>
                  <a:lnTo>
                    <a:pt x="143357" y="587260"/>
                  </a:lnTo>
                  <a:close/>
                </a:path>
                <a:path w="143510" h="1005204">
                  <a:moveTo>
                    <a:pt x="143357" y="538327"/>
                  </a:moveTo>
                  <a:lnTo>
                    <a:pt x="45847" y="538327"/>
                  </a:lnTo>
                  <a:lnTo>
                    <a:pt x="45847" y="542137"/>
                  </a:lnTo>
                  <a:lnTo>
                    <a:pt x="40246" y="542137"/>
                  </a:lnTo>
                  <a:lnTo>
                    <a:pt x="40246" y="549757"/>
                  </a:lnTo>
                  <a:lnTo>
                    <a:pt x="40106" y="549757"/>
                  </a:lnTo>
                  <a:lnTo>
                    <a:pt x="40106" y="558647"/>
                  </a:lnTo>
                  <a:lnTo>
                    <a:pt x="46431" y="558647"/>
                  </a:lnTo>
                  <a:lnTo>
                    <a:pt x="46431" y="562457"/>
                  </a:lnTo>
                  <a:lnTo>
                    <a:pt x="143357" y="562457"/>
                  </a:lnTo>
                  <a:lnTo>
                    <a:pt x="143357" y="558647"/>
                  </a:lnTo>
                  <a:lnTo>
                    <a:pt x="143357" y="549757"/>
                  </a:lnTo>
                  <a:lnTo>
                    <a:pt x="143357" y="542137"/>
                  </a:lnTo>
                  <a:lnTo>
                    <a:pt x="143357" y="538327"/>
                  </a:lnTo>
                  <a:close/>
                </a:path>
                <a:path w="143510" h="1005204">
                  <a:moveTo>
                    <a:pt x="143357" y="489407"/>
                  </a:moveTo>
                  <a:lnTo>
                    <a:pt x="45847" y="489407"/>
                  </a:lnTo>
                  <a:lnTo>
                    <a:pt x="45847" y="493217"/>
                  </a:lnTo>
                  <a:lnTo>
                    <a:pt x="40246" y="493217"/>
                  </a:lnTo>
                  <a:lnTo>
                    <a:pt x="40246" y="500837"/>
                  </a:lnTo>
                  <a:lnTo>
                    <a:pt x="40106" y="500837"/>
                  </a:lnTo>
                  <a:lnTo>
                    <a:pt x="40106" y="509727"/>
                  </a:lnTo>
                  <a:lnTo>
                    <a:pt x="46456" y="509727"/>
                  </a:lnTo>
                  <a:lnTo>
                    <a:pt x="46456" y="513537"/>
                  </a:lnTo>
                  <a:lnTo>
                    <a:pt x="143357" y="513537"/>
                  </a:lnTo>
                  <a:lnTo>
                    <a:pt x="143357" y="509727"/>
                  </a:lnTo>
                  <a:lnTo>
                    <a:pt x="143357" y="500837"/>
                  </a:lnTo>
                  <a:lnTo>
                    <a:pt x="143357" y="493217"/>
                  </a:lnTo>
                  <a:lnTo>
                    <a:pt x="143357" y="489407"/>
                  </a:lnTo>
                  <a:close/>
                </a:path>
                <a:path w="143510" h="1005204">
                  <a:moveTo>
                    <a:pt x="143357" y="442531"/>
                  </a:moveTo>
                  <a:lnTo>
                    <a:pt x="17335" y="442531"/>
                  </a:lnTo>
                  <a:lnTo>
                    <a:pt x="4394" y="446252"/>
                  </a:lnTo>
                  <a:lnTo>
                    <a:pt x="63" y="454469"/>
                  </a:lnTo>
                  <a:lnTo>
                    <a:pt x="4368" y="462673"/>
                  </a:lnTo>
                  <a:lnTo>
                    <a:pt x="17335" y="466394"/>
                  </a:lnTo>
                  <a:lnTo>
                    <a:pt x="143357" y="466394"/>
                  </a:lnTo>
                  <a:lnTo>
                    <a:pt x="143357" y="442531"/>
                  </a:lnTo>
                  <a:close/>
                </a:path>
                <a:path w="143510" h="1005204">
                  <a:moveTo>
                    <a:pt x="143357" y="393611"/>
                  </a:moveTo>
                  <a:lnTo>
                    <a:pt x="45770" y="393611"/>
                  </a:lnTo>
                  <a:lnTo>
                    <a:pt x="45770" y="397421"/>
                  </a:lnTo>
                  <a:lnTo>
                    <a:pt x="40170" y="397421"/>
                  </a:lnTo>
                  <a:lnTo>
                    <a:pt x="40170" y="405041"/>
                  </a:lnTo>
                  <a:lnTo>
                    <a:pt x="40030" y="405041"/>
                  </a:lnTo>
                  <a:lnTo>
                    <a:pt x="40030" y="413931"/>
                  </a:lnTo>
                  <a:lnTo>
                    <a:pt x="46380" y="413931"/>
                  </a:lnTo>
                  <a:lnTo>
                    <a:pt x="46380" y="417741"/>
                  </a:lnTo>
                  <a:lnTo>
                    <a:pt x="143357" y="417741"/>
                  </a:lnTo>
                  <a:lnTo>
                    <a:pt x="143357" y="413931"/>
                  </a:lnTo>
                  <a:lnTo>
                    <a:pt x="143357" y="405041"/>
                  </a:lnTo>
                  <a:lnTo>
                    <a:pt x="143357" y="397421"/>
                  </a:lnTo>
                  <a:lnTo>
                    <a:pt x="143357" y="393611"/>
                  </a:lnTo>
                  <a:close/>
                </a:path>
                <a:path w="143510" h="1005204">
                  <a:moveTo>
                    <a:pt x="143357" y="344678"/>
                  </a:moveTo>
                  <a:lnTo>
                    <a:pt x="45770" y="344678"/>
                  </a:lnTo>
                  <a:lnTo>
                    <a:pt x="45770" y="348488"/>
                  </a:lnTo>
                  <a:lnTo>
                    <a:pt x="40170" y="348488"/>
                  </a:lnTo>
                  <a:lnTo>
                    <a:pt x="40170" y="356108"/>
                  </a:lnTo>
                  <a:lnTo>
                    <a:pt x="40030" y="356108"/>
                  </a:lnTo>
                  <a:lnTo>
                    <a:pt x="40030" y="364998"/>
                  </a:lnTo>
                  <a:lnTo>
                    <a:pt x="46355" y="364998"/>
                  </a:lnTo>
                  <a:lnTo>
                    <a:pt x="46355" y="368808"/>
                  </a:lnTo>
                  <a:lnTo>
                    <a:pt x="143357" y="368808"/>
                  </a:lnTo>
                  <a:lnTo>
                    <a:pt x="143357" y="364998"/>
                  </a:lnTo>
                  <a:lnTo>
                    <a:pt x="143357" y="356108"/>
                  </a:lnTo>
                  <a:lnTo>
                    <a:pt x="143357" y="348488"/>
                  </a:lnTo>
                  <a:lnTo>
                    <a:pt x="143357" y="344678"/>
                  </a:lnTo>
                  <a:close/>
                </a:path>
                <a:path w="143510" h="1005204">
                  <a:moveTo>
                    <a:pt x="143357" y="295732"/>
                  </a:moveTo>
                  <a:lnTo>
                    <a:pt x="45770" y="295732"/>
                  </a:lnTo>
                  <a:lnTo>
                    <a:pt x="45770" y="299542"/>
                  </a:lnTo>
                  <a:lnTo>
                    <a:pt x="40170" y="299542"/>
                  </a:lnTo>
                  <a:lnTo>
                    <a:pt x="40170" y="307162"/>
                  </a:lnTo>
                  <a:lnTo>
                    <a:pt x="40030" y="307162"/>
                  </a:lnTo>
                  <a:lnTo>
                    <a:pt x="40030" y="316052"/>
                  </a:lnTo>
                  <a:lnTo>
                    <a:pt x="46355" y="316052"/>
                  </a:lnTo>
                  <a:lnTo>
                    <a:pt x="46355" y="319862"/>
                  </a:lnTo>
                  <a:lnTo>
                    <a:pt x="143357" y="319862"/>
                  </a:lnTo>
                  <a:lnTo>
                    <a:pt x="143357" y="316052"/>
                  </a:lnTo>
                  <a:lnTo>
                    <a:pt x="143357" y="307162"/>
                  </a:lnTo>
                  <a:lnTo>
                    <a:pt x="143357" y="299542"/>
                  </a:lnTo>
                  <a:lnTo>
                    <a:pt x="143357" y="295732"/>
                  </a:lnTo>
                  <a:close/>
                </a:path>
                <a:path w="143510" h="1005204">
                  <a:moveTo>
                    <a:pt x="143357" y="246811"/>
                  </a:moveTo>
                  <a:lnTo>
                    <a:pt x="45770" y="246811"/>
                  </a:lnTo>
                  <a:lnTo>
                    <a:pt x="45770" y="250621"/>
                  </a:lnTo>
                  <a:lnTo>
                    <a:pt x="40170" y="250621"/>
                  </a:lnTo>
                  <a:lnTo>
                    <a:pt x="40170" y="258241"/>
                  </a:lnTo>
                  <a:lnTo>
                    <a:pt x="40030" y="258241"/>
                  </a:lnTo>
                  <a:lnTo>
                    <a:pt x="40030" y="267131"/>
                  </a:lnTo>
                  <a:lnTo>
                    <a:pt x="46380" y="267131"/>
                  </a:lnTo>
                  <a:lnTo>
                    <a:pt x="46380" y="270941"/>
                  </a:lnTo>
                  <a:lnTo>
                    <a:pt x="143357" y="270941"/>
                  </a:lnTo>
                  <a:lnTo>
                    <a:pt x="143357" y="267131"/>
                  </a:lnTo>
                  <a:lnTo>
                    <a:pt x="143357" y="258241"/>
                  </a:lnTo>
                  <a:lnTo>
                    <a:pt x="143357" y="250621"/>
                  </a:lnTo>
                  <a:lnTo>
                    <a:pt x="143357" y="246811"/>
                  </a:lnTo>
                  <a:close/>
                </a:path>
                <a:path w="143510" h="1005204">
                  <a:moveTo>
                    <a:pt x="143357" y="195732"/>
                  </a:moveTo>
                  <a:lnTo>
                    <a:pt x="17487" y="195732"/>
                  </a:lnTo>
                  <a:lnTo>
                    <a:pt x="4533" y="199466"/>
                  </a:lnTo>
                  <a:lnTo>
                    <a:pt x="203" y="207670"/>
                  </a:lnTo>
                  <a:lnTo>
                    <a:pt x="4521" y="215874"/>
                  </a:lnTo>
                  <a:lnTo>
                    <a:pt x="17487" y="219595"/>
                  </a:lnTo>
                  <a:lnTo>
                    <a:pt x="143357" y="219595"/>
                  </a:lnTo>
                  <a:lnTo>
                    <a:pt x="143357" y="195732"/>
                  </a:lnTo>
                  <a:close/>
                </a:path>
                <a:path w="143510" h="1005204">
                  <a:moveTo>
                    <a:pt x="143357" y="146799"/>
                  </a:moveTo>
                  <a:lnTo>
                    <a:pt x="45859" y="146799"/>
                  </a:lnTo>
                  <a:lnTo>
                    <a:pt x="45859" y="150609"/>
                  </a:lnTo>
                  <a:lnTo>
                    <a:pt x="40271" y="150609"/>
                  </a:lnTo>
                  <a:lnTo>
                    <a:pt x="40271" y="158229"/>
                  </a:lnTo>
                  <a:lnTo>
                    <a:pt x="40132" y="158229"/>
                  </a:lnTo>
                  <a:lnTo>
                    <a:pt x="40132" y="167119"/>
                  </a:lnTo>
                  <a:lnTo>
                    <a:pt x="46469" y="167119"/>
                  </a:lnTo>
                  <a:lnTo>
                    <a:pt x="46469" y="170929"/>
                  </a:lnTo>
                  <a:lnTo>
                    <a:pt x="143357" y="170929"/>
                  </a:lnTo>
                  <a:lnTo>
                    <a:pt x="143357" y="167119"/>
                  </a:lnTo>
                  <a:lnTo>
                    <a:pt x="143357" y="158229"/>
                  </a:lnTo>
                  <a:lnTo>
                    <a:pt x="143357" y="150609"/>
                  </a:lnTo>
                  <a:lnTo>
                    <a:pt x="143357" y="146799"/>
                  </a:lnTo>
                  <a:close/>
                </a:path>
                <a:path w="143510" h="1005204">
                  <a:moveTo>
                    <a:pt x="143357" y="97866"/>
                  </a:moveTo>
                  <a:lnTo>
                    <a:pt x="45859" y="97866"/>
                  </a:lnTo>
                  <a:lnTo>
                    <a:pt x="45859" y="101676"/>
                  </a:lnTo>
                  <a:lnTo>
                    <a:pt x="40271" y="101676"/>
                  </a:lnTo>
                  <a:lnTo>
                    <a:pt x="40271" y="109296"/>
                  </a:lnTo>
                  <a:lnTo>
                    <a:pt x="40132" y="109296"/>
                  </a:lnTo>
                  <a:lnTo>
                    <a:pt x="40132" y="118186"/>
                  </a:lnTo>
                  <a:lnTo>
                    <a:pt x="46456" y="118186"/>
                  </a:lnTo>
                  <a:lnTo>
                    <a:pt x="46456" y="121996"/>
                  </a:lnTo>
                  <a:lnTo>
                    <a:pt x="143357" y="121996"/>
                  </a:lnTo>
                  <a:lnTo>
                    <a:pt x="143357" y="118186"/>
                  </a:lnTo>
                  <a:lnTo>
                    <a:pt x="143357" y="109296"/>
                  </a:lnTo>
                  <a:lnTo>
                    <a:pt x="143357" y="101676"/>
                  </a:lnTo>
                  <a:lnTo>
                    <a:pt x="143357" y="97866"/>
                  </a:lnTo>
                  <a:close/>
                </a:path>
                <a:path w="143510" h="1005204">
                  <a:moveTo>
                    <a:pt x="143357" y="48933"/>
                  </a:moveTo>
                  <a:lnTo>
                    <a:pt x="45859" y="48933"/>
                  </a:lnTo>
                  <a:lnTo>
                    <a:pt x="45859" y="52743"/>
                  </a:lnTo>
                  <a:lnTo>
                    <a:pt x="40271" y="52743"/>
                  </a:lnTo>
                  <a:lnTo>
                    <a:pt x="40271" y="60363"/>
                  </a:lnTo>
                  <a:lnTo>
                    <a:pt x="40132" y="60363"/>
                  </a:lnTo>
                  <a:lnTo>
                    <a:pt x="40132" y="69253"/>
                  </a:lnTo>
                  <a:lnTo>
                    <a:pt x="46469" y="69253"/>
                  </a:lnTo>
                  <a:lnTo>
                    <a:pt x="46469" y="73063"/>
                  </a:lnTo>
                  <a:lnTo>
                    <a:pt x="143357" y="73063"/>
                  </a:lnTo>
                  <a:lnTo>
                    <a:pt x="143357" y="69253"/>
                  </a:lnTo>
                  <a:lnTo>
                    <a:pt x="143357" y="60363"/>
                  </a:lnTo>
                  <a:lnTo>
                    <a:pt x="143357" y="52743"/>
                  </a:lnTo>
                  <a:lnTo>
                    <a:pt x="143357" y="48933"/>
                  </a:lnTo>
                  <a:close/>
                </a:path>
                <a:path w="143510" h="1005204">
                  <a:moveTo>
                    <a:pt x="143357" y="0"/>
                  </a:moveTo>
                  <a:lnTo>
                    <a:pt x="45859" y="0"/>
                  </a:lnTo>
                  <a:lnTo>
                    <a:pt x="45859" y="3810"/>
                  </a:lnTo>
                  <a:lnTo>
                    <a:pt x="40271" y="3810"/>
                  </a:lnTo>
                  <a:lnTo>
                    <a:pt x="40271" y="11430"/>
                  </a:lnTo>
                  <a:lnTo>
                    <a:pt x="40132" y="11430"/>
                  </a:lnTo>
                  <a:lnTo>
                    <a:pt x="40132" y="20320"/>
                  </a:lnTo>
                  <a:lnTo>
                    <a:pt x="46456" y="20320"/>
                  </a:lnTo>
                  <a:lnTo>
                    <a:pt x="46456" y="24130"/>
                  </a:lnTo>
                  <a:lnTo>
                    <a:pt x="143357" y="24130"/>
                  </a:lnTo>
                  <a:lnTo>
                    <a:pt x="143357" y="20320"/>
                  </a:lnTo>
                  <a:lnTo>
                    <a:pt x="143357" y="11430"/>
                  </a:lnTo>
                  <a:lnTo>
                    <a:pt x="143357" y="3810"/>
                  </a:lnTo>
                  <a:lnTo>
                    <a:pt x="143357" y="0"/>
                  </a:lnTo>
                  <a:close/>
                </a:path>
              </a:pathLst>
            </a:custGeom>
            <a:solidFill>
              <a:srgbClr val="79C4D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29" name="object 29"/>
            <p:cNvSpPr/>
            <p:nvPr/>
          </p:nvSpPr>
          <p:spPr>
            <a:xfrm>
              <a:off x="3245955" y="8664885"/>
              <a:ext cx="147320" cy="551815"/>
            </a:xfrm>
            <a:custGeom>
              <a:avLst/>
              <a:gdLst/>
              <a:ahLst/>
              <a:cxnLst/>
              <a:rect l="l" t="t" r="r" b="b"/>
              <a:pathLst>
                <a:path w="147320" h="551815">
                  <a:moveTo>
                    <a:pt x="146964" y="538314"/>
                  </a:moveTo>
                  <a:lnTo>
                    <a:pt x="41871" y="538314"/>
                  </a:lnTo>
                  <a:lnTo>
                    <a:pt x="38061" y="545223"/>
                  </a:lnTo>
                  <a:lnTo>
                    <a:pt x="38696" y="551611"/>
                  </a:lnTo>
                  <a:lnTo>
                    <a:pt x="146964" y="551611"/>
                  </a:lnTo>
                  <a:lnTo>
                    <a:pt x="146964" y="538314"/>
                  </a:lnTo>
                  <a:close/>
                </a:path>
                <a:path w="147320" h="551815">
                  <a:moveTo>
                    <a:pt x="146964" y="489381"/>
                  </a:moveTo>
                  <a:lnTo>
                    <a:pt x="45720" y="489381"/>
                  </a:lnTo>
                  <a:lnTo>
                    <a:pt x="45720" y="493191"/>
                  </a:lnTo>
                  <a:lnTo>
                    <a:pt x="40132" y="493191"/>
                  </a:lnTo>
                  <a:lnTo>
                    <a:pt x="40132" y="500811"/>
                  </a:lnTo>
                  <a:lnTo>
                    <a:pt x="40005" y="500811"/>
                  </a:lnTo>
                  <a:lnTo>
                    <a:pt x="40005" y="509701"/>
                  </a:lnTo>
                  <a:lnTo>
                    <a:pt x="46316" y="509701"/>
                  </a:lnTo>
                  <a:lnTo>
                    <a:pt x="46316" y="513511"/>
                  </a:lnTo>
                  <a:lnTo>
                    <a:pt x="146964" y="513511"/>
                  </a:lnTo>
                  <a:lnTo>
                    <a:pt x="146964" y="509701"/>
                  </a:lnTo>
                  <a:lnTo>
                    <a:pt x="146964" y="500811"/>
                  </a:lnTo>
                  <a:lnTo>
                    <a:pt x="146964" y="493191"/>
                  </a:lnTo>
                  <a:lnTo>
                    <a:pt x="146964" y="489381"/>
                  </a:lnTo>
                  <a:close/>
                </a:path>
                <a:path w="147320" h="551815">
                  <a:moveTo>
                    <a:pt x="146964" y="442531"/>
                  </a:moveTo>
                  <a:lnTo>
                    <a:pt x="17272" y="442531"/>
                  </a:lnTo>
                  <a:lnTo>
                    <a:pt x="4330" y="446252"/>
                  </a:lnTo>
                  <a:lnTo>
                    <a:pt x="0" y="454456"/>
                  </a:lnTo>
                  <a:lnTo>
                    <a:pt x="4318" y="462661"/>
                  </a:lnTo>
                  <a:lnTo>
                    <a:pt x="17272" y="466394"/>
                  </a:lnTo>
                  <a:lnTo>
                    <a:pt x="146964" y="466394"/>
                  </a:lnTo>
                  <a:lnTo>
                    <a:pt x="146964" y="442531"/>
                  </a:lnTo>
                  <a:close/>
                </a:path>
                <a:path w="147320" h="551815">
                  <a:moveTo>
                    <a:pt x="146964" y="393598"/>
                  </a:moveTo>
                  <a:lnTo>
                    <a:pt x="45656" y="393598"/>
                  </a:lnTo>
                  <a:lnTo>
                    <a:pt x="45656" y="397408"/>
                  </a:lnTo>
                  <a:lnTo>
                    <a:pt x="40068" y="397408"/>
                  </a:lnTo>
                  <a:lnTo>
                    <a:pt x="40068" y="405028"/>
                  </a:lnTo>
                  <a:lnTo>
                    <a:pt x="39928" y="405028"/>
                  </a:lnTo>
                  <a:lnTo>
                    <a:pt x="39928" y="413918"/>
                  </a:lnTo>
                  <a:lnTo>
                    <a:pt x="46240" y="413918"/>
                  </a:lnTo>
                  <a:lnTo>
                    <a:pt x="46240" y="417728"/>
                  </a:lnTo>
                  <a:lnTo>
                    <a:pt x="146964" y="417728"/>
                  </a:lnTo>
                  <a:lnTo>
                    <a:pt x="146964" y="413918"/>
                  </a:lnTo>
                  <a:lnTo>
                    <a:pt x="146964" y="405028"/>
                  </a:lnTo>
                  <a:lnTo>
                    <a:pt x="146964" y="397408"/>
                  </a:lnTo>
                  <a:lnTo>
                    <a:pt x="146964" y="393598"/>
                  </a:lnTo>
                  <a:close/>
                </a:path>
                <a:path w="147320" h="551815">
                  <a:moveTo>
                    <a:pt x="146964" y="344665"/>
                  </a:moveTo>
                  <a:lnTo>
                    <a:pt x="45656" y="344665"/>
                  </a:lnTo>
                  <a:lnTo>
                    <a:pt x="45656" y="348475"/>
                  </a:lnTo>
                  <a:lnTo>
                    <a:pt x="40055" y="348475"/>
                  </a:lnTo>
                  <a:lnTo>
                    <a:pt x="40055" y="356095"/>
                  </a:lnTo>
                  <a:lnTo>
                    <a:pt x="39928" y="356095"/>
                  </a:lnTo>
                  <a:lnTo>
                    <a:pt x="39928" y="364985"/>
                  </a:lnTo>
                  <a:lnTo>
                    <a:pt x="46266" y="364985"/>
                  </a:lnTo>
                  <a:lnTo>
                    <a:pt x="46266" y="368795"/>
                  </a:lnTo>
                  <a:lnTo>
                    <a:pt x="146964" y="368795"/>
                  </a:lnTo>
                  <a:lnTo>
                    <a:pt x="146964" y="364985"/>
                  </a:lnTo>
                  <a:lnTo>
                    <a:pt x="146964" y="356095"/>
                  </a:lnTo>
                  <a:lnTo>
                    <a:pt x="146964" y="348475"/>
                  </a:lnTo>
                  <a:lnTo>
                    <a:pt x="146964" y="344665"/>
                  </a:lnTo>
                  <a:close/>
                </a:path>
                <a:path w="147320" h="551815">
                  <a:moveTo>
                    <a:pt x="146964" y="295732"/>
                  </a:moveTo>
                  <a:lnTo>
                    <a:pt x="45656" y="295732"/>
                  </a:lnTo>
                  <a:lnTo>
                    <a:pt x="45656" y="299542"/>
                  </a:lnTo>
                  <a:lnTo>
                    <a:pt x="40068" y="299542"/>
                  </a:lnTo>
                  <a:lnTo>
                    <a:pt x="40068" y="307162"/>
                  </a:lnTo>
                  <a:lnTo>
                    <a:pt x="39928" y="307162"/>
                  </a:lnTo>
                  <a:lnTo>
                    <a:pt x="39928" y="316052"/>
                  </a:lnTo>
                  <a:lnTo>
                    <a:pt x="46240" y="316052"/>
                  </a:lnTo>
                  <a:lnTo>
                    <a:pt x="46240" y="319862"/>
                  </a:lnTo>
                  <a:lnTo>
                    <a:pt x="146964" y="319862"/>
                  </a:lnTo>
                  <a:lnTo>
                    <a:pt x="146964" y="316052"/>
                  </a:lnTo>
                  <a:lnTo>
                    <a:pt x="146964" y="307162"/>
                  </a:lnTo>
                  <a:lnTo>
                    <a:pt x="146964" y="299542"/>
                  </a:lnTo>
                  <a:lnTo>
                    <a:pt x="146964" y="295732"/>
                  </a:lnTo>
                  <a:close/>
                </a:path>
                <a:path w="147320" h="551815">
                  <a:moveTo>
                    <a:pt x="146964" y="246799"/>
                  </a:moveTo>
                  <a:lnTo>
                    <a:pt x="45656" y="246799"/>
                  </a:lnTo>
                  <a:lnTo>
                    <a:pt x="45656" y="250609"/>
                  </a:lnTo>
                  <a:lnTo>
                    <a:pt x="40068" y="250609"/>
                  </a:lnTo>
                  <a:lnTo>
                    <a:pt x="40068" y="258229"/>
                  </a:lnTo>
                  <a:lnTo>
                    <a:pt x="39928" y="258229"/>
                  </a:lnTo>
                  <a:lnTo>
                    <a:pt x="39928" y="267119"/>
                  </a:lnTo>
                  <a:lnTo>
                    <a:pt x="46240" y="267119"/>
                  </a:lnTo>
                  <a:lnTo>
                    <a:pt x="46240" y="270929"/>
                  </a:lnTo>
                  <a:lnTo>
                    <a:pt x="146964" y="270929"/>
                  </a:lnTo>
                  <a:lnTo>
                    <a:pt x="146964" y="267119"/>
                  </a:lnTo>
                  <a:lnTo>
                    <a:pt x="146964" y="258229"/>
                  </a:lnTo>
                  <a:lnTo>
                    <a:pt x="146964" y="250609"/>
                  </a:lnTo>
                  <a:lnTo>
                    <a:pt x="146964" y="246799"/>
                  </a:lnTo>
                  <a:close/>
                </a:path>
                <a:path w="147320" h="551815">
                  <a:moveTo>
                    <a:pt x="146964" y="195719"/>
                  </a:moveTo>
                  <a:lnTo>
                    <a:pt x="17348" y="195719"/>
                  </a:lnTo>
                  <a:lnTo>
                    <a:pt x="4419" y="199453"/>
                  </a:lnTo>
                  <a:lnTo>
                    <a:pt x="101" y="207657"/>
                  </a:lnTo>
                  <a:lnTo>
                    <a:pt x="4419" y="215861"/>
                  </a:lnTo>
                  <a:lnTo>
                    <a:pt x="17348" y="219595"/>
                  </a:lnTo>
                  <a:lnTo>
                    <a:pt x="146964" y="219595"/>
                  </a:lnTo>
                  <a:lnTo>
                    <a:pt x="146964" y="195719"/>
                  </a:lnTo>
                  <a:close/>
                </a:path>
                <a:path w="147320" h="551815">
                  <a:moveTo>
                    <a:pt x="146964" y="146799"/>
                  </a:moveTo>
                  <a:lnTo>
                    <a:pt x="45796" y="146799"/>
                  </a:lnTo>
                  <a:lnTo>
                    <a:pt x="45796" y="150609"/>
                  </a:lnTo>
                  <a:lnTo>
                    <a:pt x="40208" y="150609"/>
                  </a:lnTo>
                  <a:lnTo>
                    <a:pt x="40208" y="158229"/>
                  </a:lnTo>
                  <a:lnTo>
                    <a:pt x="40081" y="158229"/>
                  </a:lnTo>
                  <a:lnTo>
                    <a:pt x="40081" y="167119"/>
                  </a:lnTo>
                  <a:lnTo>
                    <a:pt x="46418" y="167119"/>
                  </a:lnTo>
                  <a:lnTo>
                    <a:pt x="46418" y="170929"/>
                  </a:lnTo>
                  <a:lnTo>
                    <a:pt x="146964" y="170929"/>
                  </a:lnTo>
                  <a:lnTo>
                    <a:pt x="146964" y="167119"/>
                  </a:lnTo>
                  <a:lnTo>
                    <a:pt x="146964" y="158229"/>
                  </a:lnTo>
                  <a:lnTo>
                    <a:pt x="146964" y="150609"/>
                  </a:lnTo>
                  <a:lnTo>
                    <a:pt x="146964" y="146799"/>
                  </a:lnTo>
                  <a:close/>
                </a:path>
                <a:path w="147320" h="551815">
                  <a:moveTo>
                    <a:pt x="146964" y="97853"/>
                  </a:moveTo>
                  <a:lnTo>
                    <a:pt x="45796" y="97853"/>
                  </a:lnTo>
                  <a:lnTo>
                    <a:pt x="45796" y="101663"/>
                  </a:lnTo>
                  <a:lnTo>
                    <a:pt x="40208" y="101663"/>
                  </a:lnTo>
                  <a:lnTo>
                    <a:pt x="40208" y="109283"/>
                  </a:lnTo>
                  <a:lnTo>
                    <a:pt x="40081" y="109283"/>
                  </a:lnTo>
                  <a:lnTo>
                    <a:pt x="40081" y="118173"/>
                  </a:lnTo>
                  <a:lnTo>
                    <a:pt x="46418" y="118173"/>
                  </a:lnTo>
                  <a:lnTo>
                    <a:pt x="46418" y="121983"/>
                  </a:lnTo>
                  <a:lnTo>
                    <a:pt x="146964" y="121983"/>
                  </a:lnTo>
                  <a:lnTo>
                    <a:pt x="146964" y="118173"/>
                  </a:lnTo>
                  <a:lnTo>
                    <a:pt x="146964" y="109283"/>
                  </a:lnTo>
                  <a:lnTo>
                    <a:pt x="146964" y="101663"/>
                  </a:lnTo>
                  <a:lnTo>
                    <a:pt x="146964" y="97853"/>
                  </a:lnTo>
                  <a:close/>
                </a:path>
                <a:path w="147320" h="551815">
                  <a:moveTo>
                    <a:pt x="146964" y="48920"/>
                  </a:moveTo>
                  <a:lnTo>
                    <a:pt x="45796" y="48920"/>
                  </a:lnTo>
                  <a:lnTo>
                    <a:pt x="45796" y="52730"/>
                  </a:lnTo>
                  <a:lnTo>
                    <a:pt x="40208" y="52730"/>
                  </a:lnTo>
                  <a:lnTo>
                    <a:pt x="40208" y="60350"/>
                  </a:lnTo>
                  <a:lnTo>
                    <a:pt x="40081" y="60350"/>
                  </a:lnTo>
                  <a:lnTo>
                    <a:pt x="40081" y="69240"/>
                  </a:lnTo>
                  <a:lnTo>
                    <a:pt x="46393" y="69240"/>
                  </a:lnTo>
                  <a:lnTo>
                    <a:pt x="46393" y="73050"/>
                  </a:lnTo>
                  <a:lnTo>
                    <a:pt x="146964" y="73050"/>
                  </a:lnTo>
                  <a:lnTo>
                    <a:pt x="146964" y="69240"/>
                  </a:lnTo>
                  <a:lnTo>
                    <a:pt x="146964" y="60350"/>
                  </a:lnTo>
                  <a:lnTo>
                    <a:pt x="146964" y="52730"/>
                  </a:lnTo>
                  <a:lnTo>
                    <a:pt x="146964" y="48920"/>
                  </a:lnTo>
                  <a:close/>
                </a:path>
                <a:path w="147320" h="551815">
                  <a:moveTo>
                    <a:pt x="146964" y="0"/>
                  </a:moveTo>
                  <a:lnTo>
                    <a:pt x="45796" y="0"/>
                  </a:lnTo>
                  <a:lnTo>
                    <a:pt x="45796" y="3810"/>
                  </a:lnTo>
                  <a:lnTo>
                    <a:pt x="40208" y="3810"/>
                  </a:lnTo>
                  <a:lnTo>
                    <a:pt x="40208" y="11430"/>
                  </a:lnTo>
                  <a:lnTo>
                    <a:pt x="146964" y="11430"/>
                  </a:lnTo>
                  <a:lnTo>
                    <a:pt x="146964" y="3810"/>
                  </a:lnTo>
                  <a:lnTo>
                    <a:pt x="146964" y="0"/>
                  </a:lnTo>
                  <a:close/>
                </a:path>
              </a:pathLst>
            </a:custGeom>
            <a:solidFill>
              <a:srgbClr val="79C4DB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0" name="object 30"/>
            <p:cNvSpPr/>
            <p:nvPr/>
          </p:nvSpPr>
          <p:spPr>
            <a:xfrm>
              <a:off x="2021209" y="8082178"/>
              <a:ext cx="615950" cy="1333500"/>
            </a:xfrm>
            <a:custGeom>
              <a:avLst/>
              <a:gdLst/>
              <a:ahLst/>
              <a:cxnLst/>
              <a:rect l="l" t="t" r="r" b="b"/>
              <a:pathLst>
                <a:path w="615950" h="1333500">
                  <a:moveTo>
                    <a:pt x="187279" y="0"/>
                  </a:moveTo>
                  <a:lnTo>
                    <a:pt x="137262" y="25332"/>
                  </a:lnTo>
                  <a:lnTo>
                    <a:pt x="98359" y="56048"/>
                  </a:lnTo>
                  <a:lnTo>
                    <a:pt x="64894" y="92540"/>
                  </a:lnTo>
                  <a:lnTo>
                    <a:pt x="37596" y="134075"/>
                  </a:lnTo>
                  <a:lnTo>
                    <a:pt x="17195" y="179923"/>
                  </a:lnTo>
                  <a:lnTo>
                    <a:pt x="4420" y="229354"/>
                  </a:lnTo>
                  <a:lnTo>
                    <a:pt x="0" y="281636"/>
                  </a:lnTo>
                  <a:lnTo>
                    <a:pt x="4728" y="335693"/>
                  </a:lnTo>
                  <a:lnTo>
                    <a:pt x="18376" y="386662"/>
                  </a:lnTo>
                  <a:lnTo>
                    <a:pt x="40132" y="433738"/>
                  </a:lnTo>
                  <a:lnTo>
                    <a:pt x="69188" y="476116"/>
                  </a:lnTo>
                  <a:lnTo>
                    <a:pt x="104735" y="512994"/>
                  </a:lnTo>
                  <a:lnTo>
                    <a:pt x="145964" y="543565"/>
                  </a:lnTo>
                  <a:lnTo>
                    <a:pt x="166215" y="560077"/>
                  </a:lnTo>
                  <a:lnTo>
                    <a:pt x="181396" y="580855"/>
                  </a:lnTo>
                  <a:lnTo>
                    <a:pt x="190928" y="604770"/>
                  </a:lnTo>
                  <a:lnTo>
                    <a:pt x="194234" y="630694"/>
                  </a:lnTo>
                  <a:lnTo>
                    <a:pt x="194234" y="1219660"/>
                  </a:lnTo>
                  <a:lnTo>
                    <a:pt x="196444" y="1241536"/>
                  </a:lnTo>
                  <a:lnTo>
                    <a:pt x="213662" y="1283201"/>
                  </a:lnTo>
                  <a:lnTo>
                    <a:pt x="244358" y="1313925"/>
                  </a:lnTo>
                  <a:lnTo>
                    <a:pt x="285010" y="1331040"/>
                  </a:lnTo>
                  <a:lnTo>
                    <a:pt x="307927" y="1333353"/>
                  </a:lnTo>
                  <a:lnTo>
                    <a:pt x="352180" y="1324414"/>
                  </a:lnTo>
                  <a:lnTo>
                    <a:pt x="388319" y="1300045"/>
                  </a:lnTo>
                  <a:lnTo>
                    <a:pt x="404194" y="1276506"/>
                  </a:lnTo>
                  <a:lnTo>
                    <a:pt x="308165" y="1276506"/>
                  </a:lnTo>
                  <a:lnTo>
                    <a:pt x="286221" y="1271682"/>
                  </a:lnTo>
                  <a:lnTo>
                    <a:pt x="268532" y="1259460"/>
                  </a:lnTo>
                  <a:lnTo>
                    <a:pt x="256625" y="1241536"/>
                  </a:lnTo>
                  <a:lnTo>
                    <a:pt x="252264" y="1219660"/>
                  </a:lnTo>
                  <a:lnTo>
                    <a:pt x="256625" y="1197778"/>
                  </a:lnTo>
                  <a:lnTo>
                    <a:pt x="268532" y="1179850"/>
                  </a:lnTo>
                  <a:lnTo>
                    <a:pt x="286221" y="1167623"/>
                  </a:lnTo>
                  <a:lnTo>
                    <a:pt x="307927" y="1162845"/>
                  </a:lnTo>
                  <a:lnTo>
                    <a:pt x="421631" y="1162845"/>
                  </a:lnTo>
                  <a:lnTo>
                    <a:pt x="421631" y="630694"/>
                  </a:lnTo>
                  <a:lnTo>
                    <a:pt x="434469" y="580855"/>
                  </a:lnTo>
                  <a:lnTo>
                    <a:pt x="469901" y="543565"/>
                  </a:lnTo>
                  <a:lnTo>
                    <a:pt x="511130" y="512994"/>
                  </a:lnTo>
                  <a:lnTo>
                    <a:pt x="546677" y="476116"/>
                  </a:lnTo>
                  <a:lnTo>
                    <a:pt x="575733" y="433738"/>
                  </a:lnTo>
                  <a:lnTo>
                    <a:pt x="597490" y="386662"/>
                  </a:lnTo>
                  <a:lnTo>
                    <a:pt x="611137" y="335693"/>
                  </a:lnTo>
                  <a:lnTo>
                    <a:pt x="615866" y="281636"/>
                  </a:lnTo>
                  <a:lnTo>
                    <a:pt x="615635" y="269606"/>
                  </a:lnTo>
                  <a:lnTo>
                    <a:pt x="614947" y="257695"/>
                  </a:lnTo>
                  <a:lnTo>
                    <a:pt x="613807" y="245908"/>
                  </a:lnTo>
                  <a:lnTo>
                    <a:pt x="612222" y="234255"/>
                  </a:lnTo>
                  <a:lnTo>
                    <a:pt x="244076" y="234255"/>
                  </a:lnTo>
                  <a:lnTo>
                    <a:pt x="226514" y="230714"/>
                  </a:lnTo>
                  <a:lnTo>
                    <a:pt x="212176" y="221053"/>
                  </a:lnTo>
                  <a:lnTo>
                    <a:pt x="202511" y="206722"/>
                  </a:lnTo>
                  <a:lnTo>
                    <a:pt x="198967" y="189168"/>
                  </a:lnTo>
                  <a:lnTo>
                    <a:pt x="198967" y="12639"/>
                  </a:lnTo>
                  <a:lnTo>
                    <a:pt x="197333" y="6387"/>
                  </a:lnTo>
                  <a:lnTo>
                    <a:pt x="193101" y="1964"/>
                  </a:lnTo>
                  <a:lnTo>
                    <a:pt x="187279" y="0"/>
                  </a:lnTo>
                  <a:close/>
                </a:path>
                <a:path w="615950" h="1333500">
                  <a:moveTo>
                    <a:pt x="421631" y="1162845"/>
                  </a:moveTo>
                  <a:lnTo>
                    <a:pt x="309266" y="1162845"/>
                  </a:lnTo>
                  <a:lnTo>
                    <a:pt x="331249" y="1167277"/>
                  </a:lnTo>
                  <a:lnTo>
                    <a:pt x="349317" y="1179453"/>
                  </a:lnTo>
                  <a:lnTo>
                    <a:pt x="361494" y="1197521"/>
                  </a:lnTo>
                  <a:lnTo>
                    <a:pt x="365957" y="1219660"/>
                  </a:lnTo>
                  <a:lnTo>
                    <a:pt x="361544" y="1241536"/>
                  </a:lnTo>
                  <a:lnTo>
                    <a:pt x="361494" y="1241786"/>
                  </a:lnTo>
                  <a:lnTo>
                    <a:pt x="349317" y="1259855"/>
                  </a:lnTo>
                  <a:lnTo>
                    <a:pt x="331249" y="1272039"/>
                  </a:lnTo>
                  <a:lnTo>
                    <a:pt x="309111" y="1276506"/>
                  </a:lnTo>
                  <a:lnTo>
                    <a:pt x="404194" y="1276506"/>
                  </a:lnTo>
                  <a:lnTo>
                    <a:pt x="412693" y="1263902"/>
                  </a:lnTo>
                  <a:lnTo>
                    <a:pt x="421631" y="1219660"/>
                  </a:lnTo>
                  <a:lnTo>
                    <a:pt x="421631" y="1162845"/>
                  </a:lnTo>
                  <a:close/>
                </a:path>
                <a:path w="615950" h="1333500">
                  <a:moveTo>
                    <a:pt x="428585" y="0"/>
                  </a:moveTo>
                  <a:lnTo>
                    <a:pt x="422759" y="1964"/>
                  </a:lnTo>
                  <a:lnTo>
                    <a:pt x="418523" y="6387"/>
                  </a:lnTo>
                  <a:lnTo>
                    <a:pt x="416887" y="12639"/>
                  </a:lnTo>
                  <a:lnTo>
                    <a:pt x="416887" y="196937"/>
                  </a:lnTo>
                  <a:lnTo>
                    <a:pt x="414950" y="204183"/>
                  </a:lnTo>
                  <a:lnTo>
                    <a:pt x="384155" y="232540"/>
                  </a:lnTo>
                  <a:lnTo>
                    <a:pt x="371789" y="234255"/>
                  </a:lnTo>
                  <a:lnTo>
                    <a:pt x="612222" y="234255"/>
                  </a:lnTo>
                  <a:lnTo>
                    <a:pt x="593128" y="165283"/>
                  </a:lnTo>
                  <a:lnTo>
                    <a:pt x="572113" y="123339"/>
                  </a:lnTo>
                  <a:lnTo>
                    <a:pt x="545186" y="85345"/>
                  </a:lnTo>
                  <a:lnTo>
                    <a:pt x="512953" y="51907"/>
                  </a:lnTo>
                  <a:lnTo>
                    <a:pt x="476019" y="23630"/>
                  </a:lnTo>
                  <a:lnTo>
                    <a:pt x="434991" y="1121"/>
                  </a:lnTo>
                  <a:lnTo>
                    <a:pt x="4285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1" name="object 31"/>
            <p:cNvSpPr/>
            <p:nvPr/>
          </p:nvSpPr>
          <p:spPr>
            <a:xfrm>
              <a:off x="2329135" y="8082138"/>
              <a:ext cx="307975" cy="675005"/>
            </a:xfrm>
            <a:custGeom>
              <a:avLst/>
              <a:gdLst/>
              <a:ahLst/>
              <a:cxnLst/>
              <a:rect l="l" t="t" r="r" b="b"/>
              <a:pathLst>
                <a:path w="307975" h="675004">
                  <a:moveTo>
                    <a:pt x="123263" y="10"/>
                  </a:moveTo>
                  <a:lnTo>
                    <a:pt x="121713" y="0"/>
                  </a:lnTo>
                  <a:lnTo>
                    <a:pt x="114802" y="167"/>
                  </a:lnTo>
                  <a:lnTo>
                    <a:pt x="108960" y="5455"/>
                  </a:lnTo>
                  <a:lnTo>
                    <a:pt x="108960" y="196978"/>
                  </a:lnTo>
                  <a:lnTo>
                    <a:pt x="107022" y="204224"/>
                  </a:lnTo>
                  <a:lnTo>
                    <a:pt x="76232" y="232580"/>
                  </a:lnTo>
                  <a:lnTo>
                    <a:pt x="63872" y="234296"/>
                  </a:lnTo>
                  <a:lnTo>
                    <a:pt x="0" y="234296"/>
                  </a:lnTo>
                  <a:lnTo>
                    <a:pt x="0" y="674890"/>
                  </a:lnTo>
                  <a:lnTo>
                    <a:pt x="113713" y="674890"/>
                  </a:lnTo>
                  <a:lnTo>
                    <a:pt x="113713" y="630734"/>
                  </a:lnTo>
                  <a:lnTo>
                    <a:pt x="117019" y="604811"/>
                  </a:lnTo>
                  <a:lnTo>
                    <a:pt x="126552" y="580895"/>
                  </a:lnTo>
                  <a:lnTo>
                    <a:pt x="141733" y="560118"/>
                  </a:lnTo>
                  <a:lnTo>
                    <a:pt x="161984" y="543606"/>
                  </a:lnTo>
                  <a:lnTo>
                    <a:pt x="203213" y="513034"/>
                  </a:lnTo>
                  <a:lnTo>
                    <a:pt x="238760" y="476157"/>
                  </a:lnTo>
                  <a:lnTo>
                    <a:pt x="267816" y="433778"/>
                  </a:lnTo>
                  <a:lnTo>
                    <a:pt x="289572" y="386702"/>
                  </a:lnTo>
                  <a:lnTo>
                    <a:pt x="303219" y="335734"/>
                  </a:lnTo>
                  <a:lnTo>
                    <a:pt x="307948" y="281677"/>
                  </a:lnTo>
                  <a:lnTo>
                    <a:pt x="307716" y="269647"/>
                  </a:lnTo>
                  <a:lnTo>
                    <a:pt x="303058" y="226296"/>
                  </a:lnTo>
                  <a:lnTo>
                    <a:pt x="285207" y="165323"/>
                  </a:lnTo>
                  <a:lnTo>
                    <a:pt x="264190" y="123379"/>
                  </a:lnTo>
                  <a:lnTo>
                    <a:pt x="237263" y="85386"/>
                  </a:lnTo>
                  <a:lnTo>
                    <a:pt x="205030" y="51948"/>
                  </a:lnTo>
                  <a:lnTo>
                    <a:pt x="168095" y="23671"/>
                  </a:lnTo>
                  <a:lnTo>
                    <a:pt x="126058" y="764"/>
                  </a:lnTo>
                  <a:lnTo>
                    <a:pt x="124666" y="261"/>
                  </a:lnTo>
                  <a:lnTo>
                    <a:pt x="123263" y="10"/>
                  </a:lnTo>
                  <a:close/>
                </a:path>
              </a:pathLst>
            </a:custGeom>
            <a:solidFill>
              <a:srgbClr val="EBF7FD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2" name="object 32"/>
            <p:cNvSpPr/>
            <p:nvPr/>
          </p:nvSpPr>
          <p:spPr>
            <a:xfrm>
              <a:off x="2196491" y="8757024"/>
              <a:ext cx="270510" cy="677545"/>
            </a:xfrm>
            <a:custGeom>
              <a:avLst/>
              <a:gdLst/>
              <a:ahLst/>
              <a:cxnLst/>
              <a:rect l="l" t="t" r="r" b="b"/>
              <a:pathLst>
                <a:path w="270510" h="677545">
                  <a:moveTo>
                    <a:pt x="247437" y="0"/>
                  </a:moveTo>
                  <a:lnTo>
                    <a:pt x="22606" y="0"/>
                  </a:lnTo>
                  <a:lnTo>
                    <a:pt x="13795" y="1772"/>
                  </a:lnTo>
                  <a:lnTo>
                    <a:pt x="6611" y="6609"/>
                  </a:lnTo>
                  <a:lnTo>
                    <a:pt x="1772" y="13791"/>
                  </a:lnTo>
                  <a:lnTo>
                    <a:pt x="0" y="22596"/>
                  </a:lnTo>
                  <a:lnTo>
                    <a:pt x="0" y="539638"/>
                  </a:lnTo>
                  <a:lnTo>
                    <a:pt x="6589" y="582025"/>
                  </a:lnTo>
                  <a:lnTo>
                    <a:pt x="25017" y="619333"/>
                  </a:lnTo>
                  <a:lnTo>
                    <a:pt x="53274" y="649225"/>
                  </a:lnTo>
                  <a:lnTo>
                    <a:pt x="89349" y="669364"/>
                  </a:lnTo>
                  <a:lnTo>
                    <a:pt x="131231" y="677413"/>
                  </a:lnTo>
                  <a:lnTo>
                    <a:pt x="174954" y="671457"/>
                  </a:lnTo>
                  <a:lnTo>
                    <a:pt x="213038" y="652646"/>
                  </a:lnTo>
                  <a:lnTo>
                    <a:pt x="243141" y="623314"/>
                  </a:lnTo>
                  <a:lnTo>
                    <a:pt x="254559" y="601657"/>
                  </a:lnTo>
                  <a:lnTo>
                    <a:pt x="132883" y="601657"/>
                  </a:lnTo>
                  <a:lnTo>
                    <a:pt x="110938" y="596834"/>
                  </a:lnTo>
                  <a:lnTo>
                    <a:pt x="93249" y="584614"/>
                  </a:lnTo>
                  <a:lnTo>
                    <a:pt x="81342" y="566691"/>
                  </a:lnTo>
                  <a:lnTo>
                    <a:pt x="76981" y="544810"/>
                  </a:lnTo>
                  <a:lnTo>
                    <a:pt x="81342" y="522929"/>
                  </a:lnTo>
                  <a:lnTo>
                    <a:pt x="93249" y="505004"/>
                  </a:lnTo>
                  <a:lnTo>
                    <a:pt x="110938" y="492778"/>
                  </a:lnTo>
                  <a:lnTo>
                    <a:pt x="132645" y="487995"/>
                  </a:lnTo>
                  <a:lnTo>
                    <a:pt x="270033" y="487995"/>
                  </a:lnTo>
                  <a:lnTo>
                    <a:pt x="270033" y="22596"/>
                  </a:lnTo>
                  <a:lnTo>
                    <a:pt x="268261" y="13791"/>
                  </a:lnTo>
                  <a:lnTo>
                    <a:pt x="263423" y="6609"/>
                  </a:lnTo>
                  <a:lnTo>
                    <a:pt x="256242" y="1772"/>
                  </a:lnTo>
                  <a:lnTo>
                    <a:pt x="247437" y="0"/>
                  </a:lnTo>
                  <a:close/>
                </a:path>
                <a:path w="270510" h="677545">
                  <a:moveTo>
                    <a:pt x="270033" y="487995"/>
                  </a:moveTo>
                  <a:lnTo>
                    <a:pt x="134007" y="487995"/>
                  </a:lnTo>
                  <a:lnTo>
                    <a:pt x="153341" y="491394"/>
                  </a:lnTo>
                  <a:lnTo>
                    <a:pt x="169926" y="500876"/>
                  </a:lnTo>
                  <a:lnTo>
                    <a:pt x="190255" y="536894"/>
                  </a:lnTo>
                  <a:lnTo>
                    <a:pt x="190674" y="544810"/>
                  </a:lnTo>
                  <a:lnTo>
                    <a:pt x="186261" y="566691"/>
                  </a:lnTo>
                  <a:lnTo>
                    <a:pt x="186211" y="566940"/>
                  </a:lnTo>
                  <a:lnTo>
                    <a:pt x="174035" y="585009"/>
                  </a:lnTo>
                  <a:lnTo>
                    <a:pt x="155967" y="597190"/>
                  </a:lnTo>
                  <a:lnTo>
                    <a:pt x="133828" y="601657"/>
                  </a:lnTo>
                  <a:lnTo>
                    <a:pt x="254559" y="601657"/>
                  </a:lnTo>
                  <a:lnTo>
                    <a:pt x="262920" y="585798"/>
                  </a:lnTo>
                  <a:lnTo>
                    <a:pt x="270033" y="542433"/>
                  </a:lnTo>
                  <a:lnTo>
                    <a:pt x="270033" y="487995"/>
                  </a:lnTo>
                  <a:close/>
                </a:path>
              </a:pathLst>
            </a:custGeom>
            <a:solidFill>
              <a:srgbClr val="DD6D68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3" name="object 33"/>
            <p:cNvSpPr/>
            <p:nvPr/>
          </p:nvSpPr>
          <p:spPr>
            <a:xfrm>
              <a:off x="2272291" y="8856513"/>
              <a:ext cx="114300" cy="360045"/>
            </a:xfrm>
            <a:custGeom>
              <a:avLst/>
              <a:gdLst/>
              <a:ahLst/>
              <a:cxnLst/>
              <a:rect l="l" t="t" r="r" b="b"/>
              <a:pathLst>
                <a:path w="114300" h="360045">
                  <a:moveTo>
                    <a:pt x="56846" y="0"/>
                  </a:moveTo>
                  <a:lnTo>
                    <a:pt x="34720" y="4466"/>
                  </a:lnTo>
                  <a:lnTo>
                    <a:pt x="16651" y="16647"/>
                  </a:lnTo>
                  <a:lnTo>
                    <a:pt x="4467" y="34716"/>
                  </a:lnTo>
                  <a:lnTo>
                    <a:pt x="0" y="56846"/>
                  </a:lnTo>
                  <a:lnTo>
                    <a:pt x="0" y="359978"/>
                  </a:lnTo>
                  <a:lnTo>
                    <a:pt x="113703" y="359978"/>
                  </a:lnTo>
                  <a:lnTo>
                    <a:pt x="113703" y="56846"/>
                  </a:lnTo>
                  <a:lnTo>
                    <a:pt x="109235" y="34716"/>
                  </a:lnTo>
                  <a:lnTo>
                    <a:pt x="97050" y="16647"/>
                  </a:lnTo>
                  <a:lnTo>
                    <a:pt x="78978" y="4466"/>
                  </a:lnTo>
                  <a:lnTo>
                    <a:pt x="56846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4" name="object 34"/>
            <p:cNvSpPr/>
            <p:nvPr/>
          </p:nvSpPr>
          <p:spPr>
            <a:xfrm>
              <a:off x="1463315" y="7414075"/>
              <a:ext cx="982980" cy="564515"/>
            </a:xfrm>
            <a:custGeom>
              <a:avLst/>
              <a:gdLst/>
              <a:ahLst/>
              <a:cxnLst/>
              <a:rect l="l" t="t" r="r" b="b"/>
              <a:pathLst>
                <a:path w="982980" h="564515">
                  <a:moveTo>
                    <a:pt x="353497" y="0"/>
                  </a:moveTo>
                  <a:lnTo>
                    <a:pt x="295084" y="5246"/>
                  </a:lnTo>
                  <a:lnTo>
                    <a:pt x="253053" y="17619"/>
                  </a:lnTo>
                  <a:lnTo>
                    <a:pt x="213690" y="36931"/>
                  </a:lnTo>
                  <a:lnTo>
                    <a:pt x="177868" y="62752"/>
                  </a:lnTo>
                  <a:lnTo>
                    <a:pt x="123493" y="109336"/>
                  </a:lnTo>
                  <a:lnTo>
                    <a:pt x="111771" y="116702"/>
                  </a:lnTo>
                  <a:lnTo>
                    <a:pt x="98699" y="120279"/>
                  </a:lnTo>
                  <a:lnTo>
                    <a:pt x="85143" y="119968"/>
                  </a:lnTo>
                  <a:lnTo>
                    <a:pt x="71966" y="115671"/>
                  </a:lnTo>
                  <a:lnTo>
                    <a:pt x="0" y="79683"/>
                  </a:lnTo>
                  <a:lnTo>
                    <a:pt x="0" y="419191"/>
                  </a:lnTo>
                  <a:lnTo>
                    <a:pt x="143864" y="348352"/>
                  </a:lnTo>
                  <a:lnTo>
                    <a:pt x="214704" y="339299"/>
                  </a:lnTo>
                  <a:lnTo>
                    <a:pt x="233113" y="405136"/>
                  </a:lnTo>
                  <a:lnTo>
                    <a:pt x="219689" y="558967"/>
                  </a:lnTo>
                  <a:lnTo>
                    <a:pt x="469284" y="558967"/>
                  </a:lnTo>
                  <a:lnTo>
                    <a:pt x="527860" y="272597"/>
                  </a:lnTo>
                  <a:lnTo>
                    <a:pt x="600878" y="177662"/>
                  </a:lnTo>
                  <a:lnTo>
                    <a:pt x="736479" y="274630"/>
                  </a:lnTo>
                  <a:lnTo>
                    <a:pt x="982807" y="563972"/>
                  </a:lnTo>
                  <a:lnTo>
                    <a:pt x="969847" y="495262"/>
                  </a:lnTo>
                  <a:lnTo>
                    <a:pt x="953294" y="432263"/>
                  </a:lnTo>
                  <a:lnTo>
                    <a:pt x="933448" y="374735"/>
                  </a:lnTo>
                  <a:lnTo>
                    <a:pt x="910607" y="322437"/>
                  </a:lnTo>
                  <a:lnTo>
                    <a:pt x="885070" y="275127"/>
                  </a:lnTo>
                  <a:lnTo>
                    <a:pt x="857135" y="232566"/>
                  </a:lnTo>
                  <a:lnTo>
                    <a:pt x="827101" y="194511"/>
                  </a:lnTo>
                  <a:lnTo>
                    <a:pt x="795267" y="160721"/>
                  </a:lnTo>
                  <a:lnTo>
                    <a:pt x="761931" y="130957"/>
                  </a:lnTo>
                  <a:lnTo>
                    <a:pt x="727393" y="104976"/>
                  </a:lnTo>
                  <a:lnTo>
                    <a:pt x="691950" y="82538"/>
                  </a:lnTo>
                  <a:lnTo>
                    <a:pt x="655902" y="63402"/>
                  </a:lnTo>
                  <a:lnTo>
                    <a:pt x="619547" y="47327"/>
                  </a:lnTo>
                  <a:lnTo>
                    <a:pt x="583183" y="34071"/>
                  </a:lnTo>
                  <a:lnTo>
                    <a:pt x="511626" y="15057"/>
                  </a:lnTo>
                  <a:lnTo>
                    <a:pt x="443620" y="4430"/>
                  </a:lnTo>
                  <a:lnTo>
                    <a:pt x="381555" y="263"/>
                  </a:lnTo>
                  <a:lnTo>
                    <a:pt x="3534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5" name="object 35"/>
            <p:cNvSpPr/>
            <p:nvPr/>
          </p:nvSpPr>
          <p:spPr>
            <a:xfrm>
              <a:off x="1233668" y="7483780"/>
              <a:ext cx="240029" cy="360045"/>
            </a:xfrm>
            <a:custGeom>
              <a:avLst/>
              <a:gdLst/>
              <a:ahLst/>
              <a:cxnLst/>
              <a:rect l="l" t="t" r="r" b="b"/>
              <a:pathLst>
                <a:path w="240030" h="360045">
                  <a:moveTo>
                    <a:pt x="235092" y="0"/>
                  </a:moveTo>
                  <a:lnTo>
                    <a:pt x="4554" y="0"/>
                  </a:lnTo>
                  <a:lnTo>
                    <a:pt x="0" y="4554"/>
                  </a:lnTo>
                  <a:lnTo>
                    <a:pt x="0" y="354910"/>
                  </a:lnTo>
                  <a:lnTo>
                    <a:pt x="4554" y="359455"/>
                  </a:lnTo>
                  <a:lnTo>
                    <a:pt x="229479" y="359455"/>
                  </a:lnTo>
                  <a:lnTo>
                    <a:pt x="235092" y="359455"/>
                  </a:lnTo>
                  <a:lnTo>
                    <a:pt x="239636" y="354910"/>
                  </a:lnTo>
                  <a:lnTo>
                    <a:pt x="239636" y="4554"/>
                  </a:lnTo>
                  <a:lnTo>
                    <a:pt x="235092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6" name="object 36"/>
            <p:cNvSpPr/>
            <p:nvPr/>
          </p:nvSpPr>
          <p:spPr>
            <a:xfrm>
              <a:off x="1816815" y="7414041"/>
              <a:ext cx="629920" cy="564515"/>
            </a:xfrm>
            <a:custGeom>
              <a:avLst/>
              <a:gdLst/>
              <a:ahLst/>
              <a:cxnLst/>
              <a:rect l="l" t="t" r="r" b="b"/>
              <a:pathLst>
                <a:path w="629919" h="564515">
                  <a:moveTo>
                    <a:pt x="6565" y="0"/>
                  </a:moveTo>
                  <a:lnTo>
                    <a:pt x="0" y="31"/>
                  </a:lnTo>
                  <a:lnTo>
                    <a:pt x="0" y="558998"/>
                  </a:lnTo>
                  <a:lnTo>
                    <a:pt x="115787" y="558998"/>
                  </a:lnTo>
                  <a:lnTo>
                    <a:pt x="130701" y="493432"/>
                  </a:lnTo>
                  <a:lnTo>
                    <a:pt x="149617" y="440633"/>
                  </a:lnTo>
                  <a:lnTo>
                    <a:pt x="172053" y="399624"/>
                  </a:lnTo>
                  <a:lnTo>
                    <a:pt x="197529" y="369430"/>
                  </a:lnTo>
                  <a:lnTo>
                    <a:pt x="255675" y="337574"/>
                  </a:lnTo>
                  <a:lnTo>
                    <a:pt x="287383" y="333958"/>
                  </a:lnTo>
                  <a:lnTo>
                    <a:pt x="405105" y="369907"/>
                  </a:lnTo>
                  <a:lnTo>
                    <a:pt x="515498" y="448985"/>
                  </a:lnTo>
                  <a:lnTo>
                    <a:pt x="597316" y="528060"/>
                  </a:lnTo>
                  <a:lnTo>
                    <a:pt x="629310" y="564003"/>
                  </a:lnTo>
                  <a:lnTo>
                    <a:pt x="616518" y="496049"/>
                  </a:lnTo>
                  <a:lnTo>
                    <a:pt x="600213" y="433679"/>
                  </a:lnTo>
                  <a:lnTo>
                    <a:pt x="580683" y="376660"/>
                  </a:lnTo>
                  <a:lnTo>
                    <a:pt x="558216" y="324760"/>
                  </a:lnTo>
                  <a:lnTo>
                    <a:pt x="533102" y="277744"/>
                  </a:lnTo>
                  <a:lnTo>
                    <a:pt x="505628" y="235382"/>
                  </a:lnTo>
                  <a:lnTo>
                    <a:pt x="476083" y="197440"/>
                  </a:lnTo>
                  <a:lnTo>
                    <a:pt x="444756" y="163685"/>
                  </a:lnTo>
                  <a:lnTo>
                    <a:pt x="411935" y="133885"/>
                  </a:lnTo>
                  <a:lnTo>
                    <a:pt x="377908" y="107806"/>
                  </a:lnTo>
                  <a:lnTo>
                    <a:pt x="342965" y="85216"/>
                  </a:lnTo>
                  <a:lnTo>
                    <a:pt x="307393" y="65883"/>
                  </a:lnTo>
                  <a:lnTo>
                    <a:pt x="271481" y="49572"/>
                  </a:lnTo>
                  <a:lnTo>
                    <a:pt x="235517" y="36053"/>
                  </a:lnTo>
                  <a:lnTo>
                    <a:pt x="164590" y="16454"/>
                  </a:lnTo>
                  <a:lnTo>
                    <a:pt x="96918" y="5225"/>
                  </a:lnTo>
                  <a:lnTo>
                    <a:pt x="34811" y="503"/>
                  </a:lnTo>
                  <a:lnTo>
                    <a:pt x="6565" y="0"/>
                  </a:lnTo>
                  <a:close/>
                </a:path>
              </a:pathLst>
            </a:custGeom>
            <a:solidFill>
              <a:srgbClr val="EBF7FD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7" name="object 37"/>
            <p:cNvSpPr/>
            <p:nvPr/>
          </p:nvSpPr>
          <p:spPr>
            <a:xfrm>
              <a:off x="1656702" y="8191476"/>
              <a:ext cx="297180" cy="1736089"/>
            </a:xfrm>
            <a:custGeom>
              <a:avLst/>
              <a:gdLst/>
              <a:ahLst/>
              <a:cxnLst/>
              <a:rect l="l" t="t" r="r" b="b"/>
              <a:pathLst>
                <a:path w="297180" h="1736090">
                  <a:moveTo>
                    <a:pt x="274630" y="0"/>
                  </a:moveTo>
                  <a:lnTo>
                    <a:pt x="27507" y="0"/>
                  </a:lnTo>
                  <a:lnTo>
                    <a:pt x="0" y="1584936"/>
                  </a:lnTo>
                  <a:lnTo>
                    <a:pt x="6908" y="1632477"/>
                  </a:lnTo>
                  <a:lnTo>
                    <a:pt x="27697" y="1673887"/>
                  </a:lnTo>
                  <a:lnTo>
                    <a:pt x="59865" y="1706620"/>
                  </a:lnTo>
                  <a:lnTo>
                    <a:pt x="100907" y="1728128"/>
                  </a:lnTo>
                  <a:lnTo>
                    <a:pt x="148320" y="1735863"/>
                  </a:lnTo>
                  <a:lnTo>
                    <a:pt x="195629" y="1728163"/>
                  </a:lnTo>
                  <a:lnTo>
                    <a:pt x="236608" y="1706747"/>
                  </a:lnTo>
                  <a:lnTo>
                    <a:pt x="268765" y="1674141"/>
                  </a:lnTo>
                  <a:lnTo>
                    <a:pt x="289609" y="1632870"/>
                  </a:lnTo>
                  <a:lnTo>
                    <a:pt x="296650" y="1585459"/>
                  </a:lnTo>
                  <a:lnTo>
                    <a:pt x="274630" y="0"/>
                  </a:lnTo>
                  <a:close/>
                </a:path>
              </a:pathLst>
            </a:custGeom>
            <a:solidFill>
              <a:srgbClr val="57B6D2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8" name="object 38"/>
            <p:cNvSpPr/>
            <p:nvPr/>
          </p:nvSpPr>
          <p:spPr>
            <a:xfrm>
              <a:off x="1768584" y="8191478"/>
              <a:ext cx="72390" cy="1025525"/>
            </a:xfrm>
            <a:custGeom>
              <a:avLst/>
              <a:gdLst/>
              <a:ahLst/>
              <a:cxnLst/>
              <a:rect l="l" t="t" r="r" b="b"/>
              <a:pathLst>
                <a:path w="72389" h="1025525">
                  <a:moveTo>
                    <a:pt x="72343" y="0"/>
                  </a:moveTo>
                  <a:lnTo>
                    <a:pt x="0" y="0"/>
                  </a:lnTo>
                  <a:lnTo>
                    <a:pt x="0" y="1025015"/>
                  </a:lnTo>
                  <a:lnTo>
                    <a:pt x="72343" y="1025015"/>
                  </a:lnTo>
                  <a:lnTo>
                    <a:pt x="72343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39" name="object 39"/>
            <p:cNvSpPr/>
            <p:nvPr/>
          </p:nvSpPr>
          <p:spPr>
            <a:xfrm>
              <a:off x="1323439" y="7992496"/>
              <a:ext cx="170815" cy="842644"/>
            </a:xfrm>
            <a:custGeom>
              <a:avLst/>
              <a:gdLst/>
              <a:ahLst/>
              <a:cxnLst/>
              <a:rect l="l" t="t" r="r" b="b"/>
              <a:pathLst>
                <a:path w="170815" h="842645">
                  <a:moveTo>
                    <a:pt x="124771" y="0"/>
                  </a:moveTo>
                  <a:lnTo>
                    <a:pt x="46302" y="0"/>
                  </a:lnTo>
                  <a:lnTo>
                    <a:pt x="44438" y="1507"/>
                  </a:lnTo>
                  <a:lnTo>
                    <a:pt x="0" y="201480"/>
                  </a:lnTo>
                  <a:lnTo>
                    <a:pt x="1277" y="205543"/>
                  </a:lnTo>
                  <a:lnTo>
                    <a:pt x="42501" y="242976"/>
                  </a:lnTo>
                  <a:lnTo>
                    <a:pt x="42501" y="842644"/>
                  </a:lnTo>
                  <a:lnTo>
                    <a:pt x="128572" y="842644"/>
                  </a:lnTo>
                  <a:lnTo>
                    <a:pt x="128572" y="242976"/>
                  </a:lnTo>
                  <a:lnTo>
                    <a:pt x="169209" y="206098"/>
                  </a:lnTo>
                  <a:lnTo>
                    <a:pt x="170476" y="203103"/>
                  </a:lnTo>
                  <a:lnTo>
                    <a:pt x="170476" y="200025"/>
                  </a:lnTo>
                  <a:lnTo>
                    <a:pt x="170476" y="199208"/>
                  </a:lnTo>
                  <a:lnTo>
                    <a:pt x="126634" y="1507"/>
                  </a:lnTo>
                  <a:lnTo>
                    <a:pt x="1247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0" name="object 40"/>
            <p:cNvSpPr/>
            <p:nvPr/>
          </p:nvSpPr>
          <p:spPr>
            <a:xfrm>
              <a:off x="1249291" y="8835145"/>
              <a:ext cx="321945" cy="1015365"/>
            </a:xfrm>
            <a:custGeom>
              <a:avLst/>
              <a:gdLst/>
              <a:ahLst/>
              <a:cxnLst/>
              <a:rect l="l" t="t" r="r" b="b"/>
              <a:pathLst>
                <a:path w="321944" h="1015365">
                  <a:moveTo>
                    <a:pt x="236924" y="0"/>
                  </a:moveTo>
                  <a:lnTo>
                    <a:pt x="84709" y="0"/>
                  </a:lnTo>
                  <a:lnTo>
                    <a:pt x="51727" y="6655"/>
                  </a:lnTo>
                  <a:lnTo>
                    <a:pt x="24802" y="24806"/>
                  </a:lnTo>
                  <a:lnTo>
                    <a:pt x="6653" y="51732"/>
                  </a:lnTo>
                  <a:lnTo>
                    <a:pt x="0" y="84709"/>
                  </a:lnTo>
                  <a:lnTo>
                    <a:pt x="0" y="153660"/>
                  </a:lnTo>
                  <a:lnTo>
                    <a:pt x="3978" y="161324"/>
                  </a:lnTo>
                  <a:lnTo>
                    <a:pt x="10732" y="165806"/>
                  </a:lnTo>
                  <a:lnTo>
                    <a:pt x="34214" y="185687"/>
                  </a:lnTo>
                  <a:lnTo>
                    <a:pt x="52265" y="210670"/>
                  </a:lnTo>
                  <a:lnTo>
                    <a:pt x="63853" y="239722"/>
                  </a:lnTo>
                  <a:lnTo>
                    <a:pt x="67945" y="271813"/>
                  </a:lnTo>
                  <a:lnTo>
                    <a:pt x="63853" y="303902"/>
                  </a:lnTo>
                  <a:lnTo>
                    <a:pt x="52265" y="332951"/>
                  </a:lnTo>
                  <a:lnTo>
                    <a:pt x="34214" y="357931"/>
                  </a:lnTo>
                  <a:lnTo>
                    <a:pt x="10732" y="377810"/>
                  </a:lnTo>
                  <a:lnTo>
                    <a:pt x="3978" y="382302"/>
                  </a:lnTo>
                  <a:lnTo>
                    <a:pt x="0" y="389956"/>
                  </a:lnTo>
                  <a:lnTo>
                    <a:pt x="0" y="853953"/>
                  </a:lnTo>
                  <a:lnTo>
                    <a:pt x="8006" y="904228"/>
                  </a:lnTo>
                  <a:lnTo>
                    <a:pt x="30324" y="947994"/>
                  </a:lnTo>
                  <a:lnTo>
                    <a:pt x="64404" y="982703"/>
                  </a:lnTo>
                  <a:lnTo>
                    <a:pt x="107696" y="1005803"/>
                  </a:lnTo>
                  <a:lnTo>
                    <a:pt x="157649" y="1014743"/>
                  </a:lnTo>
                  <a:lnTo>
                    <a:pt x="201111" y="1009472"/>
                  </a:lnTo>
                  <a:lnTo>
                    <a:pt x="240249" y="993060"/>
                  </a:lnTo>
                  <a:lnTo>
                    <a:pt x="273466" y="967245"/>
                  </a:lnTo>
                  <a:lnTo>
                    <a:pt x="299168" y="933767"/>
                  </a:lnTo>
                  <a:lnTo>
                    <a:pt x="315759" y="894366"/>
                  </a:lnTo>
                  <a:lnTo>
                    <a:pt x="321644" y="850780"/>
                  </a:lnTo>
                  <a:lnTo>
                    <a:pt x="321644" y="389956"/>
                  </a:lnTo>
                  <a:lnTo>
                    <a:pt x="317655" y="382302"/>
                  </a:lnTo>
                  <a:lnTo>
                    <a:pt x="310901" y="377810"/>
                  </a:lnTo>
                  <a:lnTo>
                    <a:pt x="287419" y="357931"/>
                  </a:lnTo>
                  <a:lnTo>
                    <a:pt x="269368" y="332951"/>
                  </a:lnTo>
                  <a:lnTo>
                    <a:pt x="257780" y="303902"/>
                  </a:lnTo>
                  <a:lnTo>
                    <a:pt x="253688" y="271813"/>
                  </a:lnTo>
                  <a:lnTo>
                    <a:pt x="257780" y="239722"/>
                  </a:lnTo>
                  <a:lnTo>
                    <a:pt x="269368" y="210670"/>
                  </a:lnTo>
                  <a:lnTo>
                    <a:pt x="287419" y="185687"/>
                  </a:lnTo>
                  <a:lnTo>
                    <a:pt x="310901" y="165806"/>
                  </a:lnTo>
                  <a:lnTo>
                    <a:pt x="317655" y="161324"/>
                  </a:lnTo>
                  <a:lnTo>
                    <a:pt x="321644" y="153660"/>
                  </a:lnTo>
                  <a:lnTo>
                    <a:pt x="321644" y="84709"/>
                  </a:lnTo>
                  <a:lnTo>
                    <a:pt x="314987" y="51732"/>
                  </a:lnTo>
                  <a:lnTo>
                    <a:pt x="296832" y="24806"/>
                  </a:lnTo>
                  <a:lnTo>
                    <a:pt x="269903" y="6655"/>
                  </a:lnTo>
                  <a:lnTo>
                    <a:pt x="236924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1" name="object 41"/>
            <p:cNvSpPr/>
            <p:nvPr/>
          </p:nvSpPr>
          <p:spPr>
            <a:xfrm>
              <a:off x="1249291" y="8971048"/>
              <a:ext cx="321945" cy="245745"/>
            </a:xfrm>
            <a:custGeom>
              <a:avLst/>
              <a:gdLst/>
              <a:ahLst/>
              <a:cxnLst/>
              <a:rect l="l" t="t" r="r" b="b"/>
              <a:pathLst>
                <a:path w="321944" h="245745">
                  <a:moveTo>
                    <a:pt x="321644" y="0"/>
                  </a:moveTo>
                  <a:lnTo>
                    <a:pt x="0" y="0"/>
                  </a:lnTo>
                  <a:lnTo>
                    <a:pt x="0" y="17758"/>
                  </a:lnTo>
                  <a:lnTo>
                    <a:pt x="3978" y="25423"/>
                  </a:lnTo>
                  <a:lnTo>
                    <a:pt x="10732" y="29894"/>
                  </a:lnTo>
                  <a:lnTo>
                    <a:pt x="34214" y="49781"/>
                  </a:lnTo>
                  <a:lnTo>
                    <a:pt x="52265" y="74767"/>
                  </a:lnTo>
                  <a:lnTo>
                    <a:pt x="63853" y="103821"/>
                  </a:lnTo>
                  <a:lnTo>
                    <a:pt x="67945" y="135912"/>
                  </a:lnTo>
                  <a:lnTo>
                    <a:pt x="63853" y="168001"/>
                  </a:lnTo>
                  <a:lnTo>
                    <a:pt x="52265" y="197050"/>
                  </a:lnTo>
                  <a:lnTo>
                    <a:pt x="34214" y="222029"/>
                  </a:lnTo>
                  <a:lnTo>
                    <a:pt x="10732" y="241908"/>
                  </a:lnTo>
                  <a:lnTo>
                    <a:pt x="7790" y="244118"/>
                  </a:lnTo>
                  <a:lnTo>
                    <a:pt x="6554" y="245437"/>
                  </a:lnTo>
                  <a:lnTo>
                    <a:pt x="315068" y="245437"/>
                  </a:lnTo>
                  <a:lnTo>
                    <a:pt x="312440" y="242935"/>
                  </a:lnTo>
                  <a:lnTo>
                    <a:pt x="310901" y="241908"/>
                  </a:lnTo>
                  <a:lnTo>
                    <a:pt x="287419" y="222029"/>
                  </a:lnTo>
                  <a:lnTo>
                    <a:pt x="269368" y="197050"/>
                  </a:lnTo>
                  <a:lnTo>
                    <a:pt x="257780" y="168001"/>
                  </a:lnTo>
                  <a:lnTo>
                    <a:pt x="253688" y="135912"/>
                  </a:lnTo>
                  <a:lnTo>
                    <a:pt x="257780" y="103821"/>
                  </a:lnTo>
                  <a:lnTo>
                    <a:pt x="269368" y="74767"/>
                  </a:lnTo>
                  <a:lnTo>
                    <a:pt x="287419" y="49781"/>
                  </a:lnTo>
                  <a:lnTo>
                    <a:pt x="310901" y="29894"/>
                  </a:lnTo>
                  <a:lnTo>
                    <a:pt x="317655" y="25423"/>
                  </a:lnTo>
                  <a:lnTo>
                    <a:pt x="321644" y="17758"/>
                  </a:lnTo>
                  <a:lnTo>
                    <a:pt x="321644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2" name="object 42"/>
            <p:cNvSpPr/>
            <p:nvPr/>
          </p:nvSpPr>
          <p:spPr>
            <a:xfrm>
              <a:off x="1407848" y="7992501"/>
              <a:ext cx="86360" cy="842644"/>
            </a:xfrm>
            <a:custGeom>
              <a:avLst/>
              <a:gdLst/>
              <a:ahLst/>
              <a:cxnLst/>
              <a:rect l="l" t="t" r="r" b="b"/>
              <a:pathLst>
                <a:path w="86359" h="842645">
                  <a:moveTo>
                    <a:pt x="40354" y="0"/>
                  </a:moveTo>
                  <a:lnTo>
                    <a:pt x="38229" y="0"/>
                  </a:lnTo>
                  <a:lnTo>
                    <a:pt x="0" y="0"/>
                  </a:lnTo>
                  <a:lnTo>
                    <a:pt x="0" y="842644"/>
                  </a:lnTo>
                  <a:lnTo>
                    <a:pt x="44166" y="842644"/>
                  </a:lnTo>
                  <a:lnTo>
                    <a:pt x="44166" y="242976"/>
                  </a:lnTo>
                  <a:lnTo>
                    <a:pt x="84803" y="206098"/>
                  </a:lnTo>
                  <a:lnTo>
                    <a:pt x="86070" y="203093"/>
                  </a:lnTo>
                  <a:lnTo>
                    <a:pt x="85976" y="198391"/>
                  </a:lnTo>
                  <a:lnTo>
                    <a:pt x="42218" y="1497"/>
                  </a:lnTo>
                  <a:lnTo>
                    <a:pt x="40354" y="0"/>
                  </a:lnTo>
                  <a:close/>
                </a:path>
              </a:pathLst>
            </a:custGeom>
            <a:solidFill>
              <a:srgbClr val="EBF7FD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3" name="object 43"/>
            <p:cNvSpPr/>
            <p:nvPr/>
          </p:nvSpPr>
          <p:spPr>
            <a:xfrm>
              <a:off x="942378" y="8587936"/>
              <a:ext cx="2753360" cy="1725930"/>
            </a:xfrm>
            <a:custGeom>
              <a:avLst/>
              <a:gdLst/>
              <a:ahLst/>
              <a:cxnLst/>
              <a:rect l="l" t="t" r="r" b="b"/>
              <a:pathLst>
                <a:path w="2753360" h="1725929">
                  <a:moveTo>
                    <a:pt x="2752877" y="0"/>
                  </a:moveTo>
                  <a:lnTo>
                    <a:pt x="2482367" y="0"/>
                  </a:lnTo>
                  <a:lnTo>
                    <a:pt x="2482367" y="628650"/>
                  </a:lnTo>
                  <a:lnTo>
                    <a:pt x="270510" y="628650"/>
                  </a:lnTo>
                  <a:lnTo>
                    <a:pt x="270510" y="0"/>
                  </a:lnTo>
                  <a:lnTo>
                    <a:pt x="0" y="0"/>
                  </a:lnTo>
                  <a:lnTo>
                    <a:pt x="0" y="628650"/>
                  </a:lnTo>
                  <a:lnTo>
                    <a:pt x="0" y="1725930"/>
                  </a:lnTo>
                  <a:lnTo>
                    <a:pt x="2752877" y="1725930"/>
                  </a:lnTo>
                  <a:lnTo>
                    <a:pt x="2752877" y="628650"/>
                  </a:lnTo>
                  <a:lnTo>
                    <a:pt x="2752877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4" name="object 44"/>
            <p:cNvSpPr/>
            <p:nvPr/>
          </p:nvSpPr>
          <p:spPr>
            <a:xfrm>
              <a:off x="942382" y="9343787"/>
              <a:ext cx="2753360" cy="970915"/>
            </a:xfrm>
            <a:custGeom>
              <a:avLst/>
              <a:gdLst/>
              <a:ahLst/>
              <a:cxnLst/>
              <a:rect l="l" t="t" r="r" b="b"/>
              <a:pathLst>
                <a:path w="2753360" h="970915">
                  <a:moveTo>
                    <a:pt x="1152446" y="355182"/>
                  </a:moveTo>
                  <a:lnTo>
                    <a:pt x="851879" y="427891"/>
                  </a:lnTo>
                  <a:lnTo>
                    <a:pt x="601377" y="483923"/>
                  </a:lnTo>
                  <a:lnTo>
                    <a:pt x="451058" y="514698"/>
                  </a:lnTo>
                  <a:lnTo>
                    <a:pt x="300724" y="542838"/>
                  </a:lnTo>
                  <a:lnTo>
                    <a:pt x="200492" y="559930"/>
                  </a:lnTo>
                  <a:lnTo>
                    <a:pt x="100250" y="575546"/>
                  </a:lnTo>
                  <a:lnTo>
                    <a:pt x="0" y="589563"/>
                  </a:lnTo>
                  <a:lnTo>
                    <a:pt x="0" y="970672"/>
                  </a:lnTo>
                  <a:lnTo>
                    <a:pt x="2752879" y="970672"/>
                  </a:lnTo>
                  <a:lnTo>
                    <a:pt x="2752879" y="640598"/>
                  </a:lnTo>
                  <a:lnTo>
                    <a:pt x="1227670" y="640598"/>
                  </a:lnTo>
                  <a:lnTo>
                    <a:pt x="1224161" y="638535"/>
                  </a:lnTo>
                  <a:lnTo>
                    <a:pt x="1222151" y="634766"/>
                  </a:lnTo>
                  <a:lnTo>
                    <a:pt x="1222025" y="634535"/>
                  </a:lnTo>
                  <a:lnTo>
                    <a:pt x="1221962" y="634399"/>
                  </a:lnTo>
                  <a:lnTo>
                    <a:pt x="1221847" y="634158"/>
                  </a:lnTo>
                  <a:lnTo>
                    <a:pt x="1221774" y="634022"/>
                  </a:lnTo>
                  <a:lnTo>
                    <a:pt x="1221669" y="633781"/>
                  </a:lnTo>
                  <a:lnTo>
                    <a:pt x="1221606" y="633635"/>
                  </a:lnTo>
                  <a:lnTo>
                    <a:pt x="1221512" y="633394"/>
                  </a:lnTo>
                  <a:lnTo>
                    <a:pt x="1221397" y="633111"/>
                  </a:lnTo>
                  <a:lnTo>
                    <a:pt x="1221313" y="632881"/>
                  </a:lnTo>
                  <a:lnTo>
                    <a:pt x="1221250" y="632703"/>
                  </a:lnTo>
                  <a:lnTo>
                    <a:pt x="1221177" y="632472"/>
                  </a:lnTo>
                  <a:lnTo>
                    <a:pt x="1221114" y="632284"/>
                  </a:lnTo>
                  <a:lnTo>
                    <a:pt x="1220057" y="624724"/>
                  </a:lnTo>
                  <a:lnTo>
                    <a:pt x="1220256" y="621782"/>
                  </a:lnTo>
                  <a:lnTo>
                    <a:pt x="1244517" y="488487"/>
                  </a:lnTo>
                  <a:lnTo>
                    <a:pt x="1244997" y="473150"/>
                  </a:lnTo>
                  <a:lnTo>
                    <a:pt x="1245020" y="472437"/>
                  </a:lnTo>
                  <a:lnTo>
                    <a:pt x="1241514" y="455466"/>
                  </a:lnTo>
                  <a:lnTo>
                    <a:pt x="1234627" y="439562"/>
                  </a:lnTo>
                  <a:lnTo>
                    <a:pt x="1224988" y="426709"/>
                  </a:lnTo>
                  <a:lnTo>
                    <a:pt x="1152446" y="355182"/>
                  </a:lnTo>
                  <a:close/>
                </a:path>
                <a:path w="2753360" h="970915">
                  <a:moveTo>
                    <a:pt x="1385727" y="566066"/>
                  </a:moveTo>
                  <a:lnTo>
                    <a:pt x="1240883" y="639163"/>
                  </a:lnTo>
                  <a:lnTo>
                    <a:pt x="1236250" y="640598"/>
                  </a:lnTo>
                  <a:lnTo>
                    <a:pt x="1535544" y="640598"/>
                  </a:lnTo>
                  <a:lnTo>
                    <a:pt x="1531709" y="639163"/>
                  </a:lnTo>
                  <a:lnTo>
                    <a:pt x="1530143" y="638535"/>
                  </a:lnTo>
                  <a:lnTo>
                    <a:pt x="1528330" y="637760"/>
                  </a:lnTo>
                  <a:lnTo>
                    <a:pt x="1526927" y="637048"/>
                  </a:lnTo>
                  <a:lnTo>
                    <a:pt x="1417443" y="573678"/>
                  </a:lnTo>
                  <a:lnTo>
                    <a:pt x="1410404" y="570346"/>
                  </a:lnTo>
                  <a:lnTo>
                    <a:pt x="1402602" y="567968"/>
                  </a:lnTo>
                  <a:lnTo>
                    <a:pt x="1394292" y="566541"/>
                  </a:lnTo>
                  <a:lnTo>
                    <a:pt x="1385727" y="566066"/>
                  </a:lnTo>
                  <a:close/>
                </a:path>
                <a:path w="2753360" h="970915">
                  <a:moveTo>
                    <a:pt x="2752879" y="307844"/>
                  </a:moveTo>
                  <a:lnTo>
                    <a:pt x="1632151" y="307844"/>
                  </a:lnTo>
                  <a:lnTo>
                    <a:pt x="1635133" y="308891"/>
                  </a:lnTo>
                  <a:lnTo>
                    <a:pt x="1642002" y="311676"/>
                  </a:lnTo>
                  <a:lnTo>
                    <a:pt x="1645415" y="316095"/>
                  </a:lnTo>
                  <a:lnTo>
                    <a:pt x="1645415" y="326356"/>
                  </a:lnTo>
                  <a:lnTo>
                    <a:pt x="1642682" y="331843"/>
                  </a:lnTo>
                  <a:lnTo>
                    <a:pt x="1546476" y="426709"/>
                  </a:lnTo>
                  <a:lnTo>
                    <a:pt x="1538177" y="437303"/>
                  </a:lnTo>
                  <a:lnTo>
                    <a:pt x="1531768" y="450289"/>
                  </a:lnTo>
                  <a:lnTo>
                    <a:pt x="1527627" y="464478"/>
                  </a:lnTo>
                  <a:lnTo>
                    <a:pt x="1526131" y="478676"/>
                  </a:lnTo>
                  <a:lnTo>
                    <a:pt x="1526121" y="482079"/>
                  </a:lnTo>
                  <a:lnTo>
                    <a:pt x="1526267" y="483923"/>
                  </a:lnTo>
                  <a:lnTo>
                    <a:pt x="1526382" y="485377"/>
                  </a:lnTo>
                  <a:lnTo>
                    <a:pt x="1551094" y="621101"/>
                  </a:lnTo>
                  <a:lnTo>
                    <a:pt x="1551042" y="629342"/>
                  </a:lnTo>
                  <a:lnTo>
                    <a:pt x="1550965" y="630054"/>
                  </a:lnTo>
                  <a:lnTo>
                    <a:pt x="1550865" y="630965"/>
                  </a:lnTo>
                  <a:lnTo>
                    <a:pt x="1550767" y="631865"/>
                  </a:lnTo>
                  <a:lnTo>
                    <a:pt x="1550676" y="632703"/>
                  </a:lnTo>
                  <a:lnTo>
                    <a:pt x="1550553" y="633781"/>
                  </a:lnTo>
                  <a:lnTo>
                    <a:pt x="1548329" y="637488"/>
                  </a:lnTo>
                  <a:lnTo>
                    <a:pt x="1545123" y="639163"/>
                  </a:lnTo>
                  <a:lnTo>
                    <a:pt x="1545595" y="639163"/>
                  </a:lnTo>
                  <a:lnTo>
                    <a:pt x="1541530" y="640598"/>
                  </a:lnTo>
                  <a:lnTo>
                    <a:pt x="2752879" y="640598"/>
                  </a:lnTo>
                  <a:lnTo>
                    <a:pt x="2752879" y="307844"/>
                  </a:lnTo>
                  <a:close/>
                </a:path>
                <a:path w="2753360" h="970915">
                  <a:moveTo>
                    <a:pt x="2752879" y="0"/>
                  </a:moveTo>
                  <a:lnTo>
                    <a:pt x="2654366" y="14894"/>
                  </a:lnTo>
                  <a:lnTo>
                    <a:pt x="2555846" y="31257"/>
                  </a:lnTo>
                  <a:lnTo>
                    <a:pt x="2457321" y="48973"/>
                  </a:lnTo>
                  <a:lnTo>
                    <a:pt x="2309521" y="77828"/>
                  </a:lnTo>
                  <a:lnTo>
                    <a:pt x="2161708" y="109070"/>
                  </a:lnTo>
                  <a:lnTo>
                    <a:pt x="1915324" y="165376"/>
                  </a:lnTo>
                  <a:lnTo>
                    <a:pt x="1471745" y="274871"/>
                  </a:lnTo>
                  <a:lnTo>
                    <a:pt x="1479612" y="280671"/>
                  </a:lnTo>
                  <a:lnTo>
                    <a:pt x="1488018" y="285407"/>
                  </a:lnTo>
                  <a:lnTo>
                    <a:pt x="1496670" y="288859"/>
                  </a:lnTo>
                  <a:lnTo>
                    <a:pt x="1505273" y="290807"/>
                  </a:lnTo>
                  <a:lnTo>
                    <a:pt x="1628473" y="307079"/>
                  </a:lnTo>
                  <a:lnTo>
                    <a:pt x="1628295" y="307079"/>
                  </a:lnTo>
                  <a:lnTo>
                    <a:pt x="1629908" y="307372"/>
                  </a:lnTo>
                  <a:lnTo>
                    <a:pt x="1632011" y="307844"/>
                  </a:lnTo>
                  <a:lnTo>
                    <a:pt x="1635302" y="308891"/>
                  </a:lnTo>
                  <a:lnTo>
                    <a:pt x="1635162" y="308891"/>
                  </a:lnTo>
                  <a:lnTo>
                    <a:pt x="1632151" y="307844"/>
                  </a:lnTo>
                  <a:lnTo>
                    <a:pt x="2752879" y="307844"/>
                  </a:lnTo>
                  <a:lnTo>
                    <a:pt x="2752879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5" name="object 45"/>
            <p:cNvSpPr/>
            <p:nvPr/>
          </p:nvSpPr>
          <p:spPr>
            <a:xfrm>
              <a:off x="2068985" y="9463134"/>
              <a:ext cx="518795" cy="521334"/>
            </a:xfrm>
            <a:custGeom>
              <a:avLst/>
              <a:gdLst/>
              <a:ahLst/>
              <a:cxnLst/>
              <a:rect l="l" t="t" r="r" b="b"/>
              <a:pathLst>
                <a:path w="518794" h="521334">
                  <a:moveTo>
                    <a:pt x="259128" y="0"/>
                  </a:moveTo>
                  <a:lnTo>
                    <a:pt x="251175" y="3465"/>
                  </a:lnTo>
                  <a:lnTo>
                    <a:pt x="244190" y="13860"/>
                  </a:lnTo>
                  <a:lnTo>
                    <a:pt x="190851" y="133207"/>
                  </a:lnTo>
                  <a:lnTo>
                    <a:pt x="182180" y="146604"/>
                  </a:lnTo>
                  <a:lnTo>
                    <a:pt x="169644" y="158266"/>
                  </a:lnTo>
                  <a:lnTo>
                    <a:pt x="154895" y="166961"/>
                  </a:lnTo>
                  <a:lnTo>
                    <a:pt x="139586" y="171458"/>
                  </a:lnTo>
                  <a:lnTo>
                    <a:pt x="18050" y="187509"/>
                  </a:lnTo>
                  <a:lnTo>
                    <a:pt x="5956" y="191407"/>
                  </a:lnTo>
                  <a:lnTo>
                    <a:pt x="0" y="198453"/>
                  </a:lnTo>
                  <a:lnTo>
                    <a:pt x="508" y="207660"/>
                  </a:lnTo>
                  <a:lnTo>
                    <a:pt x="7809" y="218043"/>
                  </a:lnTo>
                  <a:lnTo>
                    <a:pt x="98393" y="307370"/>
                  </a:lnTo>
                  <a:lnTo>
                    <a:pt x="108031" y="320221"/>
                  </a:lnTo>
                  <a:lnTo>
                    <a:pt x="114914" y="336123"/>
                  </a:lnTo>
                  <a:lnTo>
                    <a:pt x="118416" y="353093"/>
                  </a:lnTo>
                  <a:lnTo>
                    <a:pt x="117911" y="369148"/>
                  </a:lnTo>
                  <a:lnTo>
                    <a:pt x="94247" y="499175"/>
                  </a:lnTo>
                  <a:lnTo>
                    <a:pt x="94183" y="511762"/>
                  </a:lnTo>
                  <a:lnTo>
                    <a:pt x="98890" y="519283"/>
                  </a:lnTo>
                  <a:lnTo>
                    <a:pt x="107564" y="521173"/>
                  </a:lnTo>
                  <a:lnTo>
                    <a:pt x="119398" y="516861"/>
                  </a:lnTo>
                  <a:lnTo>
                    <a:pt x="227426" y="454329"/>
                  </a:lnTo>
                  <a:lnTo>
                    <a:pt x="242256" y="448621"/>
                  </a:lnTo>
                  <a:lnTo>
                    <a:pt x="259128" y="446719"/>
                  </a:lnTo>
                  <a:lnTo>
                    <a:pt x="276001" y="448621"/>
                  </a:lnTo>
                  <a:lnTo>
                    <a:pt x="290838" y="454329"/>
                  </a:lnTo>
                  <a:lnTo>
                    <a:pt x="398866" y="516861"/>
                  </a:lnTo>
                  <a:lnTo>
                    <a:pt x="410691" y="521173"/>
                  </a:lnTo>
                  <a:lnTo>
                    <a:pt x="419365" y="519283"/>
                  </a:lnTo>
                  <a:lnTo>
                    <a:pt x="424077" y="511762"/>
                  </a:lnTo>
                  <a:lnTo>
                    <a:pt x="424017" y="499175"/>
                  </a:lnTo>
                  <a:lnTo>
                    <a:pt x="400352" y="369148"/>
                  </a:lnTo>
                  <a:lnTo>
                    <a:pt x="399848" y="353093"/>
                  </a:lnTo>
                  <a:lnTo>
                    <a:pt x="403350" y="336123"/>
                  </a:lnTo>
                  <a:lnTo>
                    <a:pt x="410233" y="320221"/>
                  </a:lnTo>
                  <a:lnTo>
                    <a:pt x="419870" y="307370"/>
                  </a:lnTo>
                  <a:lnTo>
                    <a:pt x="510443" y="218043"/>
                  </a:lnTo>
                  <a:lnTo>
                    <a:pt x="517743" y="207660"/>
                  </a:lnTo>
                  <a:lnTo>
                    <a:pt x="518251" y="198453"/>
                  </a:lnTo>
                  <a:lnTo>
                    <a:pt x="512297" y="191407"/>
                  </a:lnTo>
                  <a:lnTo>
                    <a:pt x="500213" y="187509"/>
                  </a:lnTo>
                  <a:lnTo>
                    <a:pt x="378667" y="171458"/>
                  </a:lnTo>
                  <a:lnTo>
                    <a:pt x="363354" y="166961"/>
                  </a:lnTo>
                  <a:lnTo>
                    <a:pt x="348605" y="158266"/>
                  </a:lnTo>
                  <a:lnTo>
                    <a:pt x="336072" y="146604"/>
                  </a:lnTo>
                  <a:lnTo>
                    <a:pt x="327402" y="133207"/>
                  </a:lnTo>
                  <a:lnTo>
                    <a:pt x="274074" y="13860"/>
                  </a:lnTo>
                  <a:lnTo>
                    <a:pt x="267082" y="3465"/>
                  </a:lnTo>
                  <a:lnTo>
                    <a:pt x="259128" y="0"/>
                  </a:lnTo>
                  <a:close/>
                </a:path>
              </a:pathLst>
            </a:custGeom>
            <a:solidFill>
              <a:srgbClr val="EDB743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6" name="object 46"/>
            <p:cNvSpPr/>
            <p:nvPr/>
          </p:nvSpPr>
          <p:spPr>
            <a:xfrm>
              <a:off x="2577881" y="9652832"/>
              <a:ext cx="10160" cy="28575"/>
            </a:xfrm>
            <a:custGeom>
              <a:avLst/>
              <a:gdLst/>
              <a:ahLst/>
              <a:cxnLst/>
              <a:rect l="l" t="t" r="r" b="b"/>
              <a:pathLst>
                <a:path w="10160" h="28575">
                  <a:moveTo>
                    <a:pt x="9915" y="11613"/>
                  </a:moveTo>
                  <a:lnTo>
                    <a:pt x="8117" y="19629"/>
                  </a:lnTo>
                  <a:lnTo>
                    <a:pt x="1558" y="28363"/>
                  </a:lnTo>
                  <a:lnTo>
                    <a:pt x="7189" y="22811"/>
                  </a:lnTo>
                  <a:lnTo>
                    <a:pt x="9924" y="17312"/>
                  </a:lnTo>
                  <a:lnTo>
                    <a:pt x="9915" y="11613"/>
                  </a:lnTo>
                  <a:close/>
                </a:path>
                <a:path w="10160" h="28575">
                  <a:moveTo>
                    <a:pt x="0" y="0"/>
                  </a:moveTo>
                  <a:lnTo>
                    <a:pt x="7149" y="4879"/>
                  </a:lnTo>
                  <a:lnTo>
                    <a:pt x="9914" y="11613"/>
                  </a:lnTo>
                  <a:lnTo>
                    <a:pt x="9906" y="7046"/>
                  </a:lnTo>
                  <a:lnTo>
                    <a:pt x="6502" y="26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AC97"/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47" name="object 47"/>
            <p:cNvSpPr/>
            <p:nvPr/>
          </p:nvSpPr>
          <p:spPr>
            <a:xfrm>
              <a:off x="2162727" y="9647761"/>
              <a:ext cx="425450" cy="337185"/>
            </a:xfrm>
            <a:custGeom>
              <a:avLst/>
              <a:gdLst/>
              <a:ahLst/>
              <a:cxnLst/>
              <a:rect l="l" t="t" r="r" b="b"/>
              <a:pathLst>
                <a:path w="425450" h="337184">
                  <a:moveTo>
                    <a:pt x="384538" y="0"/>
                  </a:moveTo>
                  <a:lnTo>
                    <a:pt x="347854" y="53619"/>
                  </a:lnTo>
                  <a:lnTo>
                    <a:pt x="308889" y="100301"/>
                  </a:lnTo>
                  <a:lnTo>
                    <a:pt x="268407" y="140513"/>
                  </a:lnTo>
                  <a:lnTo>
                    <a:pt x="227170" y="174735"/>
                  </a:lnTo>
                  <a:lnTo>
                    <a:pt x="185941" y="203447"/>
                  </a:lnTo>
                  <a:lnTo>
                    <a:pt x="145481" y="227127"/>
                  </a:lnTo>
                  <a:lnTo>
                    <a:pt x="106554" y="246255"/>
                  </a:lnTo>
                  <a:lnTo>
                    <a:pt x="69920" y="261310"/>
                  </a:lnTo>
                  <a:lnTo>
                    <a:pt x="6588" y="281122"/>
                  </a:lnTo>
                  <a:lnTo>
                    <a:pt x="506" y="314545"/>
                  </a:lnTo>
                  <a:lnTo>
                    <a:pt x="0" y="322646"/>
                  </a:lnTo>
                  <a:lnTo>
                    <a:pt x="78" y="324447"/>
                  </a:lnTo>
                  <a:lnTo>
                    <a:pt x="1698" y="330383"/>
                  </a:lnTo>
                  <a:lnTo>
                    <a:pt x="1817" y="330801"/>
                  </a:lnTo>
                  <a:lnTo>
                    <a:pt x="6012" y="335260"/>
                  </a:lnTo>
                  <a:lnTo>
                    <a:pt x="6455" y="335260"/>
                  </a:lnTo>
                  <a:lnTo>
                    <a:pt x="11844" y="336636"/>
                  </a:lnTo>
                  <a:lnTo>
                    <a:pt x="15965" y="336636"/>
                  </a:lnTo>
                  <a:lnTo>
                    <a:pt x="20315" y="335260"/>
                  </a:lnTo>
                  <a:lnTo>
                    <a:pt x="21922" y="334386"/>
                  </a:lnTo>
                  <a:lnTo>
                    <a:pt x="133679" y="269709"/>
                  </a:lnTo>
                  <a:lnTo>
                    <a:pt x="140711" y="266376"/>
                  </a:lnTo>
                  <a:lnTo>
                    <a:pt x="148509" y="263999"/>
                  </a:lnTo>
                  <a:lnTo>
                    <a:pt x="156820" y="262571"/>
                  </a:lnTo>
                  <a:lnTo>
                    <a:pt x="165365" y="262097"/>
                  </a:lnTo>
                  <a:lnTo>
                    <a:pt x="320730" y="262097"/>
                  </a:lnTo>
                  <a:lnTo>
                    <a:pt x="306040" y="181407"/>
                  </a:lnTo>
                  <a:lnTo>
                    <a:pt x="305778" y="178109"/>
                  </a:lnTo>
                  <a:lnTo>
                    <a:pt x="305788" y="174735"/>
                  </a:lnTo>
                  <a:lnTo>
                    <a:pt x="306182" y="170970"/>
                  </a:lnTo>
                  <a:lnTo>
                    <a:pt x="306103" y="168464"/>
                  </a:lnTo>
                  <a:lnTo>
                    <a:pt x="306803" y="165073"/>
                  </a:lnTo>
                  <a:lnTo>
                    <a:pt x="307284" y="160507"/>
                  </a:lnTo>
                  <a:lnTo>
                    <a:pt x="308867" y="155086"/>
                  </a:lnTo>
                  <a:lnTo>
                    <a:pt x="309609" y="151493"/>
                  </a:lnTo>
                  <a:lnTo>
                    <a:pt x="310548" y="149325"/>
                  </a:lnTo>
                  <a:lnTo>
                    <a:pt x="311426" y="146319"/>
                  </a:lnTo>
                  <a:lnTo>
                    <a:pt x="314898" y="139283"/>
                  </a:lnTo>
                  <a:lnTo>
                    <a:pt x="316498" y="135589"/>
                  </a:lnTo>
                  <a:lnTo>
                    <a:pt x="317150" y="134720"/>
                  </a:lnTo>
                  <a:lnTo>
                    <a:pt x="317835" y="133332"/>
                  </a:lnTo>
                  <a:lnTo>
                    <a:pt x="326136" y="122740"/>
                  </a:lnTo>
                  <a:lnTo>
                    <a:pt x="416715" y="33431"/>
                  </a:lnTo>
                  <a:lnTo>
                    <a:pt x="423270" y="24702"/>
                  </a:lnTo>
                  <a:lnTo>
                    <a:pt x="425068" y="16688"/>
                  </a:lnTo>
                  <a:lnTo>
                    <a:pt x="422300" y="9952"/>
                  </a:lnTo>
                  <a:lnTo>
                    <a:pt x="415146" y="5067"/>
                  </a:lnTo>
                  <a:lnTo>
                    <a:pt x="415304" y="5067"/>
                  </a:lnTo>
                  <a:lnTo>
                    <a:pt x="411576" y="3873"/>
                  </a:lnTo>
                  <a:lnTo>
                    <a:pt x="410926" y="3705"/>
                  </a:lnTo>
                  <a:lnTo>
                    <a:pt x="410246" y="3559"/>
                  </a:lnTo>
                  <a:lnTo>
                    <a:pt x="409578" y="3309"/>
                  </a:lnTo>
                  <a:lnTo>
                    <a:pt x="384538" y="0"/>
                  </a:lnTo>
                  <a:close/>
                </a:path>
                <a:path w="425450" h="337184">
                  <a:moveTo>
                    <a:pt x="320733" y="262097"/>
                  </a:moveTo>
                  <a:lnTo>
                    <a:pt x="165398" y="262097"/>
                  </a:lnTo>
                  <a:lnTo>
                    <a:pt x="173949" y="262571"/>
                  </a:lnTo>
                  <a:lnTo>
                    <a:pt x="182259" y="263999"/>
                  </a:lnTo>
                  <a:lnTo>
                    <a:pt x="190061" y="266376"/>
                  </a:lnTo>
                  <a:lnTo>
                    <a:pt x="197102" y="269709"/>
                  </a:lnTo>
                  <a:lnTo>
                    <a:pt x="307936" y="333867"/>
                  </a:lnTo>
                  <a:lnTo>
                    <a:pt x="309348" y="334386"/>
                  </a:lnTo>
                  <a:lnTo>
                    <a:pt x="313830" y="336114"/>
                  </a:lnTo>
                  <a:lnTo>
                    <a:pt x="316364" y="336636"/>
                  </a:lnTo>
                  <a:lnTo>
                    <a:pt x="318887" y="336636"/>
                  </a:lnTo>
                  <a:lnTo>
                    <a:pt x="330809" y="322646"/>
                  </a:lnTo>
                  <a:lnTo>
                    <a:pt x="330284" y="314545"/>
                  </a:lnTo>
                  <a:lnTo>
                    <a:pt x="320819" y="262571"/>
                  </a:lnTo>
                  <a:lnTo>
                    <a:pt x="320733" y="262097"/>
                  </a:lnTo>
                  <a:close/>
                </a:path>
              </a:pathLst>
            </a:custGeom>
            <a:solidFill>
              <a:srgbClr val="00000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pic>
          <p:nvPicPr>
            <p:cNvPr id="48" name="object 48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9841" y="9534640"/>
              <a:ext cx="185282" cy="16989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635473" y="8832360"/>
              <a:ext cx="132715" cy="384175"/>
            </a:xfrm>
            <a:custGeom>
              <a:avLst/>
              <a:gdLst/>
              <a:ahLst/>
              <a:cxnLst/>
              <a:rect l="l" t="t" r="r" b="b"/>
              <a:pathLst>
                <a:path w="132714" h="384175">
                  <a:moveTo>
                    <a:pt x="0" y="0"/>
                  </a:moveTo>
                  <a:lnTo>
                    <a:pt x="2136" y="384134"/>
                  </a:lnTo>
                  <a:lnTo>
                    <a:pt x="132498" y="384134"/>
                  </a:lnTo>
                  <a:lnTo>
                    <a:pt x="131105" y="333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  <p:sp>
          <p:nvSpPr>
            <p:cNvPr id="50" name="object 50"/>
            <p:cNvSpPr/>
            <p:nvPr/>
          </p:nvSpPr>
          <p:spPr>
            <a:xfrm>
              <a:off x="2604376" y="8798810"/>
              <a:ext cx="33655" cy="417830"/>
            </a:xfrm>
            <a:custGeom>
              <a:avLst/>
              <a:gdLst/>
              <a:ahLst/>
              <a:cxnLst/>
              <a:rect l="l" t="t" r="r" b="b"/>
              <a:pathLst>
                <a:path w="33655" h="417829">
                  <a:moveTo>
                    <a:pt x="0" y="0"/>
                  </a:moveTo>
                  <a:lnTo>
                    <a:pt x="0" y="417683"/>
                  </a:lnTo>
                  <a:lnTo>
                    <a:pt x="33224" y="417683"/>
                  </a:lnTo>
                  <a:lnTo>
                    <a:pt x="31098" y="335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1108984"/>
              <a:endParaRPr sz="2183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21C41"/>
      </a:dk1>
      <a:lt1>
        <a:srgbClr val="FFFFFF"/>
      </a:lt1>
      <a:dk2>
        <a:srgbClr val="3C57E8"/>
      </a:dk2>
      <a:lt2>
        <a:srgbClr val="CFEDFC"/>
      </a:lt2>
      <a:accent1>
        <a:srgbClr val="58B6D2"/>
      </a:accent1>
      <a:accent2>
        <a:srgbClr val="124987"/>
      </a:accent2>
      <a:accent3>
        <a:srgbClr val="50AD98"/>
      </a:accent3>
      <a:accent4>
        <a:srgbClr val="DE6E68"/>
      </a:accent4>
      <a:accent5>
        <a:srgbClr val="EEB743"/>
      </a:accent5>
      <a:accent6>
        <a:srgbClr val="FFFFFF"/>
      </a:accent6>
      <a:hlink>
        <a:srgbClr val="3C57E8"/>
      </a:hlink>
      <a:folHlink>
        <a:srgbClr val="12498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f9a13f-0e79-478d-9a18-8587a5b005ef" xsi:nil="true"/>
    <lcf76f155ced4ddcb4097134ff3c332f xmlns="4f7742ad-f134-4d1b-8165-887665b0452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C9A12B80C8FC4CA61A1E351FAB7FE6" ma:contentTypeVersion="23" ma:contentTypeDescription="Create a new document." ma:contentTypeScope="" ma:versionID="d6e6f3e0eba80475f104ab3012af5eab">
  <xsd:schema xmlns:xsd="http://www.w3.org/2001/XMLSchema" xmlns:xs="http://www.w3.org/2001/XMLSchema" xmlns:p="http://schemas.microsoft.com/office/2006/metadata/properties" xmlns:ns2="c3f9a13f-0e79-478d-9a18-8587a5b005ef" xmlns:ns3="4f7742ad-f134-4d1b-8165-887665b04523" targetNamespace="http://schemas.microsoft.com/office/2006/metadata/properties" ma:root="true" ma:fieldsID="ef762b5ca86453eaa3a26f7c6816cd1d" ns2:_="" ns3:_="">
    <xsd:import namespace="c3f9a13f-0e79-478d-9a18-8587a5b005ef"/>
    <xsd:import namespace="4f7742ad-f134-4d1b-8165-887665b0452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9a13f-0e79-478d-9a18-8587a5b005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0f9c9e7-bb87-4941-8d1a-555d45fd5d4d}" ma:internalName="TaxCatchAll" ma:showField="CatchAllData" ma:web="c3f9a13f-0e79-478d-9a18-8587a5b005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42ad-f134-4d1b-8165-887665b045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f278e36-c164-4658-892f-8adefa22e7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78283E-697E-49CA-A09F-B3FA3ED045E8}">
  <ds:schemaRefs>
    <ds:schemaRef ds:uri="http://schemas.openxmlformats.org/package/2006/metadata/core-properties"/>
    <ds:schemaRef ds:uri="http://purl.org/dc/dcmitype/"/>
    <ds:schemaRef ds:uri="http://purl.org/dc/elements/1.1/"/>
    <ds:schemaRef ds:uri="4f7742ad-f134-4d1b-8165-887665b04523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c3f9a13f-0e79-478d-9a18-8587a5b005ef"/>
  </ds:schemaRefs>
</ds:datastoreItem>
</file>

<file path=customXml/itemProps2.xml><?xml version="1.0" encoding="utf-8"?>
<ds:datastoreItem xmlns:ds="http://schemas.openxmlformats.org/officeDocument/2006/customXml" ds:itemID="{EA3D9AE8-5FE7-4337-975D-CC1BA477A3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CC5924-1D55-4039-9D2B-EFF5392383C1}">
  <ds:schemaRefs>
    <ds:schemaRef ds:uri="4f7742ad-f134-4d1b-8165-887665b04523"/>
    <ds:schemaRef ds:uri="c3f9a13f-0e79-478d-9a18-8587a5b005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1182</Words>
  <Application>Microsoft Office PowerPoint</Application>
  <PresentationFormat>Custom</PresentationFormat>
  <Paragraphs>171</Paragraphs>
  <Slides>32</Slides>
  <Notes>1</Notes>
  <HiddenSlides>7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Aptos</vt:lpstr>
      <vt:lpstr>Arial</vt:lpstr>
      <vt:lpstr>Calibri</vt:lpstr>
      <vt:lpstr>Poppins</vt:lpstr>
      <vt:lpstr>Office Theme</vt:lpstr>
      <vt:lpstr>1_Office Theme</vt:lpstr>
      <vt:lpstr>2_Office Theme</vt:lpstr>
      <vt:lpstr>3_Office Theme</vt:lpstr>
      <vt:lpstr>4_Office Theme</vt:lpstr>
      <vt:lpstr>Welcome to the ‘Your Yorkshire Water, Your Say’ event</vt:lpstr>
      <vt:lpstr>Housekeeping</vt:lpstr>
      <vt:lpstr>Using Zoom</vt:lpstr>
      <vt:lpstr>Welcome</vt:lpstr>
      <vt:lpstr>What today’s session will cover</vt:lpstr>
      <vt:lpstr>Our directors here today</vt:lpstr>
      <vt:lpstr>PowerPoint Presentation</vt:lpstr>
      <vt:lpstr>What I’ll take you through today…</vt:lpstr>
      <vt:lpstr>PowerPoint Presentation</vt:lpstr>
      <vt:lpstr>PowerPoint Presentation</vt:lpstr>
      <vt:lpstr>Investing in our bathing water sites Ilkley, Richmond, Knaresborough, Wetherby, Scarborough, Bridlington</vt:lpstr>
      <vt:lpstr>Investing in Yorkshire’s  bathing water sites</vt:lpstr>
      <vt:lpstr>PowerPoint Presentation</vt:lpstr>
      <vt:lpstr>Doing right for customers</vt:lpstr>
      <vt:lpstr>10%</vt:lpstr>
      <vt:lpstr>Improvement in water quality - seeing a reduction in contacts from customers</vt:lpstr>
      <vt:lpstr>Improving our service for customers</vt:lpstr>
      <vt:lpstr>PowerPoint Presentation</vt:lpstr>
      <vt:lpstr>Doing right for the environment</vt:lpstr>
      <vt:lpstr>18.5%</vt:lpstr>
      <vt:lpstr>PowerPoint Presentation</vt:lpstr>
      <vt:lpstr>What your bill pays for</vt:lpstr>
      <vt:lpstr>Now for your questions</vt:lpstr>
      <vt:lpstr>PowerPoint Presentation</vt:lpstr>
      <vt:lpstr>PowerPoint Presentation</vt:lpstr>
      <vt:lpstr>Investing in inland  bathing water sites</vt:lpstr>
      <vt:lpstr>Investing in Yorkshire</vt:lpstr>
      <vt:lpstr>How we’re delivering our programme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Paulo Lewandowski</dc:creator>
  <cp:lastModifiedBy>Paulo Lewandowski</cp:lastModifiedBy>
  <cp:revision>19</cp:revision>
  <dcterms:created xsi:type="dcterms:W3CDTF">2026-06-23T13:48:59Z</dcterms:created>
  <dcterms:modified xsi:type="dcterms:W3CDTF">2026-08-11T08:18:23Z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21.3 (Macintosh)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MSIP_Label_d04dfc70-0289-4bbf-a1df-2e48919102f8_Enabled">
    <vt:lpwstr>true</vt:lpwstr>
  </property>
  <property fmtid="{D5CDD505-2E9C-101B-9397-08002B2CF9AE}" pid="7" name="MSIP_Label_d04dfc70-0289-4bbf-a1df-2e48919102f8_SetDate">
    <vt:lpwstr>2026-06-30T12:41:51Z</vt:lpwstr>
  </property>
  <property fmtid="{D5CDD505-2E9C-101B-9397-08002B2CF9AE}" pid="8" name="MSIP_Label_d04dfc70-0289-4bbf-a1df-2e48919102f8_Method">
    <vt:lpwstr>Standard</vt:lpwstr>
  </property>
  <property fmtid="{D5CDD505-2E9C-101B-9397-08002B2CF9AE}" pid="9" name="MSIP_Label_d04dfc70-0289-4bbf-a1df-2e48919102f8_Name">
    <vt:lpwstr>Private2</vt:lpwstr>
  </property>
  <property fmtid="{D5CDD505-2E9C-101B-9397-08002B2CF9AE}" pid="10" name="MSIP_Label_d04dfc70-0289-4bbf-a1df-2e48919102f8_SiteId">
    <vt:lpwstr>92ebd22d-0a9c-4516-a68f-ba966853a8f3</vt:lpwstr>
  </property>
  <property fmtid="{D5CDD505-2E9C-101B-9397-08002B2CF9AE}" pid="11" name="MSIP_Label_d04dfc70-0289-4bbf-a1df-2e48919102f8_ActionId">
    <vt:lpwstr>e052fd78-30ec-42a6-9244-7b8c69569790</vt:lpwstr>
  </property>
  <property fmtid="{D5CDD505-2E9C-101B-9397-08002B2CF9AE}" pid="12" name="MSIP_Label_d04dfc70-0289-4bbf-a1df-2e48919102f8_ContentBits">
    <vt:lpwstr>0</vt:lpwstr>
  </property>
  <property fmtid="{D5CDD505-2E9C-101B-9397-08002B2CF9AE}" pid="13" name="MSIP_Label_d04dfc70-0289-4bbf-a1df-2e48919102f8_Tag">
    <vt:lpwstr>10, 3, 0, 1</vt:lpwstr>
  </property>
  <property fmtid="{D5CDD505-2E9C-101B-9397-08002B2CF9AE}" pid="14" name="ContentTypeId">
    <vt:lpwstr>0x01010096C9A12B80C8FC4CA61A1E351FAB7FE6</vt:lpwstr>
  </property>
  <property fmtid="{D5CDD505-2E9C-101B-9397-08002B2CF9AE}" pid="15" name="MediaServiceImageTags">
    <vt:lpwstr/>
  </property>
</Properties>
</file>