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 id="2147483682" r:id="rId5"/>
    <p:sldMasterId id="2147483697" r:id="rId6"/>
    <p:sldMasterId id="2147483727" r:id="rId7"/>
  </p:sldMasterIdLst>
  <p:notesMasterIdLst>
    <p:notesMasterId r:id="rId14"/>
  </p:notesMasterIdLst>
  <p:sldIdLst>
    <p:sldId id="2145707503" r:id="rId8"/>
    <p:sldId id="334" r:id="rId9"/>
    <p:sldId id="326" r:id="rId10"/>
    <p:sldId id="269" r:id="rId11"/>
    <p:sldId id="2145707519" r:id="rId12"/>
    <p:sldId id="2145707520"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ey Botha" initials="LB" lastIdx="2" clrIdx="0">
    <p:extLst>
      <p:ext uri="{19B8F6BF-5375-455C-9EA6-DF929625EA0E}">
        <p15:presenceInfo xmlns:p15="http://schemas.microsoft.com/office/powerpoint/2012/main" userId="S::BOTHAL@yw.co.uk::11cc6f30-fa2c-48b0-8c99-7f299f0968de" providerId="AD"/>
      </p:ext>
    </p:extLst>
  </p:cmAuthor>
  <p:cmAuthor id="2" name="Donna Hildreth" initials="DH" lastIdx="2" clrIdx="1">
    <p:extLst>
      <p:ext uri="{19B8F6BF-5375-455C-9EA6-DF929625EA0E}">
        <p15:presenceInfo xmlns:p15="http://schemas.microsoft.com/office/powerpoint/2012/main" userId="S::hildretd@yw.co.uk::b808cbb9-75da-4ac8-b983-fc8cf7f174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B42"/>
    <a:srgbClr val="1F348C"/>
    <a:srgbClr val="283D94"/>
    <a:srgbClr val="3652C8"/>
    <a:srgbClr val="A2AFE6"/>
    <a:srgbClr val="D3E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3F249-E6C3-3923-FDEB-66F055766AC2}" v="2" dt="2022-04-20T13:34:29.299"/>
    <p1510:client id="{37F20B15-DC83-2798-B584-53D281422C32}" v="88" dt="2022-04-20T13:54:33.895"/>
    <p1510:client id="{F552B9F1-4C14-1F7D-CF65-A9EF965EC988}" v="441" dt="2022-04-19T15:05:15.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396" y="31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Botha" userId="S::bothal@yw.co.uk::11cc6f30-fa2c-48b0-8c99-7f299f0968de" providerId="AD" clId="Web-{0683F249-E6C3-3923-FDEB-66F055766AC2}"/>
    <pc:docChg chg="modSld">
      <pc:chgData name="Lindsey Botha" userId="S::bothal@yw.co.uk::11cc6f30-fa2c-48b0-8c99-7f299f0968de" providerId="AD" clId="Web-{0683F249-E6C3-3923-FDEB-66F055766AC2}" dt="2022-04-20T13:34:29.299" v="3" actId="14100"/>
      <pc:docMkLst>
        <pc:docMk/>
      </pc:docMkLst>
      <pc:sldChg chg="delSp modNotes">
        <pc:chgData name="Lindsey Botha" userId="S::bothal@yw.co.uk::11cc6f30-fa2c-48b0-8c99-7f299f0968de" providerId="AD" clId="Web-{0683F249-E6C3-3923-FDEB-66F055766AC2}" dt="2022-04-20T13:33:20.016" v="2"/>
        <pc:sldMkLst>
          <pc:docMk/>
          <pc:sldMk cId="1335847318" sldId="326"/>
        </pc:sldMkLst>
        <pc:spChg chg="del">
          <ac:chgData name="Lindsey Botha" userId="S::bothal@yw.co.uk::11cc6f30-fa2c-48b0-8c99-7f299f0968de" providerId="AD" clId="Web-{0683F249-E6C3-3923-FDEB-66F055766AC2}" dt="2022-04-20T13:33:10.187" v="0"/>
          <ac:spMkLst>
            <pc:docMk/>
            <pc:sldMk cId="1335847318" sldId="326"/>
            <ac:spMk id="2" creationId="{0DF4A232-5917-4FEB-BA86-A7B29C079493}"/>
          </ac:spMkLst>
        </pc:spChg>
      </pc:sldChg>
      <pc:sldChg chg="modSp">
        <pc:chgData name="Lindsey Botha" userId="S::bothal@yw.co.uk::11cc6f30-fa2c-48b0-8c99-7f299f0968de" providerId="AD" clId="Web-{0683F249-E6C3-3923-FDEB-66F055766AC2}" dt="2022-04-20T13:34:29.299" v="3" actId="14100"/>
        <pc:sldMkLst>
          <pc:docMk/>
          <pc:sldMk cId="4110622305" sldId="2145707503"/>
        </pc:sldMkLst>
        <pc:spChg chg="mod">
          <ac:chgData name="Lindsey Botha" userId="S::bothal@yw.co.uk::11cc6f30-fa2c-48b0-8c99-7f299f0968de" providerId="AD" clId="Web-{0683F249-E6C3-3923-FDEB-66F055766AC2}" dt="2022-04-20T13:34:29.299" v="3" actId="14100"/>
          <ac:spMkLst>
            <pc:docMk/>
            <pc:sldMk cId="4110622305" sldId="2145707503"/>
            <ac:spMk id="12" creationId="{BC2AAE8D-D4B3-49E7-82D1-2D687067FD90}"/>
          </ac:spMkLst>
        </pc:spChg>
      </pc:sldChg>
    </pc:docChg>
  </pc:docChgLst>
  <pc:docChgLst>
    <pc:chgData name="Lindsey Botha" userId="S::bothal@yw.co.uk::11cc6f30-fa2c-48b0-8c99-7f299f0968de" providerId="AD" clId="Web-{F552B9F1-4C14-1F7D-CF65-A9EF965EC988}"/>
    <pc:docChg chg="modSld">
      <pc:chgData name="Lindsey Botha" userId="S::bothal@yw.co.uk::11cc6f30-fa2c-48b0-8c99-7f299f0968de" providerId="AD" clId="Web-{F552B9F1-4C14-1F7D-CF65-A9EF965EC988}" dt="2022-04-19T15:05:15.721" v="434" actId="1076"/>
      <pc:docMkLst>
        <pc:docMk/>
      </pc:docMkLst>
      <pc:sldChg chg="addSp delSp modSp mod setBg modClrScheme delCm chgLayout">
        <pc:chgData name="Lindsey Botha" userId="S::bothal@yw.co.uk::11cc6f30-fa2c-48b0-8c99-7f299f0968de" providerId="AD" clId="Web-{F552B9F1-4C14-1F7D-CF65-A9EF965EC988}" dt="2022-04-19T15:05:15.721" v="434" actId="1076"/>
        <pc:sldMkLst>
          <pc:docMk/>
          <pc:sldMk cId="1335847318" sldId="326"/>
        </pc:sldMkLst>
        <pc:spChg chg="mod ord">
          <ac:chgData name="Lindsey Botha" userId="S::bothal@yw.co.uk::11cc6f30-fa2c-48b0-8c99-7f299f0968de" providerId="AD" clId="Web-{F552B9F1-4C14-1F7D-CF65-A9EF965EC988}" dt="2022-04-19T14:56:18.240" v="73"/>
          <ac:spMkLst>
            <pc:docMk/>
            <pc:sldMk cId="1335847318" sldId="326"/>
            <ac:spMk id="2" creationId="{0DF4A232-5917-4FEB-BA86-A7B29C079493}"/>
          </ac:spMkLst>
        </pc:spChg>
        <pc:spChg chg="mod ord">
          <ac:chgData name="Lindsey Botha" userId="S::bothal@yw.co.uk::11cc6f30-fa2c-48b0-8c99-7f299f0968de" providerId="AD" clId="Web-{F552B9F1-4C14-1F7D-CF65-A9EF965EC988}" dt="2022-04-19T14:56:18.240" v="73"/>
          <ac:spMkLst>
            <pc:docMk/>
            <pc:sldMk cId="1335847318" sldId="326"/>
            <ac:spMk id="3" creationId="{1EAAC1AB-A80C-49CF-B607-9A3B03E08F09}"/>
          </ac:spMkLst>
        </pc:spChg>
        <pc:spChg chg="add del mod">
          <ac:chgData name="Lindsey Botha" userId="S::bothal@yw.co.uk::11cc6f30-fa2c-48b0-8c99-7f299f0968de" providerId="AD" clId="Web-{F552B9F1-4C14-1F7D-CF65-A9EF965EC988}" dt="2022-04-19T14:47:16.384" v="25"/>
          <ac:spMkLst>
            <pc:docMk/>
            <pc:sldMk cId="1335847318" sldId="326"/>
            <ac:spMk id="4" creationId="{F7A12A69-1A34-96F9-4B0E-2AC1A163F7BE}"/>
          </ac:spMkLst>
        </pc:spChg>
        <pc:spChg chg="add del">
          <ac:chgData name="Lindsey Botha" userId="S::bothal@yw.co.uk::11cc6f30-fa2c-48b0-8c99-7f299f0968de" providerId="AD" clId="Web-{F552B9F1-4C14-1F7D-CF65-A9EF965EC988}" dt="2022-04-19T14:52:29.453" v="41"/>
          <ac:spMkLst>
            <pc:docMk/>
            <pc:sldMk cId="1335847318" sldId="326"/>
            <ac:spMk id="8" creationId="{F92C576E-5E91-8505-0E8B-3393730D93A3}"/>
          </ac:spMkLst>
        </pc:spChg>
        <pc:spChg chg="add del mod ord">
          <ac:chgData name="Lindsey Botha" userId="S::bothal@yw.co.uk::11cc6f30-fa2c-48b0-8c99-7f299f0968de" providerId="AD" clId="Web-{F552B9F1-4C14-1F7D-CF65-A9EF965EC988}" dt="2022-04-19T14:54:56.535" v="64"/>
          <ac:spMkLst>
            <pc:docMk/>
            <pc:sldMk cId="1335847318" sldId="326"/>
            <ac:spMk id="9" creationId="{D1AB4D8A-D225-8FAD-FE2F-DF4B3C609FB2}"/>
          </ac:spMkLst>
        </pc:spChg>
        <pc:spChg chg="add mod ord">
          <ac:chgData name="Lindsey Botha" userId="S::bothal@yw.co.uk::11cc6f30-fa2c-48b0-8c99-7f299f0968de" providerId="AD" clId="Web-{F552B9F1-4C14-1F7D-CF65-A9EF965EC988}" dt="2022-04-19T15:05:09.080" v="433" actId="20577"/>
          <ac:spMkLst>
            <pc:docMk/>
            <pc:sldMk cId="1335847318" sldId="326"/>
            <ac:spMk id="10" creationId="{3203BD2A-F581-D85C-272B-67E5A03E1B58}"/>
          </ac:spMkLst>
        </pc:spChg>
        <pc:spChg chg="add del">
          <ac:chgData name="Lindsey Botha" userId="S::bothal@yw.co.uk::11cc6f30-fa2c-48b0-8c99-7f299f0968de" providerId="AD" clId="Web-{F552B9F1-4C14-1F7D-CF65-A9EF965EC988}" dt="2022-04-19T14:51:34.358" v="31"/>
          <ac:spMkLst>
            <pc:docMk/>
            <pc:sldMk cId="1335847318" sldId="326"/>
            <ac:spMk id="11" creationId="{C7F55EAC-550A-4BDD-9099-3F20B8FA0EBC}"/>
          </ac:spMkLst>
        </pc:spChg>
        <pc:spChg chg="add del mod ord">
          <ac:chgData name="Lindsey Botha" userId="S::bothal@yw.co.uk::11cc6f30-fa2c-48b0-8c99-7f299f0968de" providerId="AD" clId="Web-{F552B9F1-4C14-1F7D-CF65-A9EF965EC988}" dt="2022-04-19T14:56:18.240" v="73"/>
          <ac:spMkLst>
            <pc:docMk/>
            <pc:sldMk cId="1335847318" sldId="326"/>
            <ac:spMk id="12" creationId="{16AF384D-F2AD-D20B-936F-8DEB64E176A3}"/>
          </ac:spMkLst>
        </pc:spChg>
        <pc:spChg chg="add del">
          <ac:chgData name="Lindsey Botha" userId="S::bothal@yw.co.uk::11cc6f30-fa2c-48b0-8c99-7f299f0968de" providerId="AD" clId="Web-{F552B9F1-4C14-1F7D-CF65-A9EF965EC988}" dt="2022-04-19T14:51:34.358" v="31"/>
          <ac:spMkLst>
            <pc:docMk/>
            <pc:sldMk cId="1335847318" sldId="326"/>
            <ac:spMk id="13" creationId="{DC4F5A5F-493F-49AE-89B6-D5AF5EBC8B0E}"/>
          </ac:spMkLst>
        </pc:spChg>
        <pc:spChg chg="add del mod ord">
          <ac:chgData name="Lindsey Botha" userId="S::bothal@yw.co.uk::11cc6f30-fa2c-48b0-8c99-7f299f0968de" providerId="AD" clId="Web-{F552B9F1-4C14-1F7D-CF65-A9EF965EC988}" dt="2022-04-19T14:54:51.847" v="63"/>
          <ac:spMkLst>
            <pc:docMk/>
            <pc:sldMk cId="1335847318" sldId="326"/>
            <ac:spMk id="14" creationId="{BDB09E06-999F-E8AB-36EE-616B683078CF}"/>
          </ac:spMkLst>
        </pc:spChg>
        <pc:spChg chg="add del">
          <ac:chgData name="Lindsey Botha" userId="S::bothal@yw.co.uk::11cc6f30-fa2c-48b0-8c99-7f299f0968de" providerId="AD" clId="Web-{F552B9F1-4C14-1F7D-CF65-A9EF965EC988}" dt="2022-04-19T14:51:39.108" v="33"/>
          <ac:spMkLst>
            <pc:docMk/>
            <pc:sldMk cId="1335847318" sldId="326"/>
            <ac:spMk id="15" creationId="{B670DBD5-770C-4383-9F54-5B86E86BD5BB}"/>
          </ac:spMkLst>
        </pc:spChg>
        <pc:spChg chg="add del mod ord">
          <ac:chgData name="Lindsey Botha" userId="S::bothal@yw.co.uk::11cc6f30-fa2c-48b0-8c99-7f299f0968de" providerId="AD" clId="Web-{F552B9F1-4C14-1F7D-CF65-A9EF965EC988}" dt="2022-04-19T14:59:02.415" v="120"/>
          <ac:spMkLst>
            <pc:docMk/>
            <pc:sldMk cId="1335847318" sldId="326"/>
            <ac:spMk id="16" creationId="{467B0602-9023-C2DD-3D3B-E8ED8B3788A6}"/>
          </ac:spMkLst>
        </pc:spChg>
        <pc:spChg chg="add del">
          <ac:chgData name="Lindsey Botha" userId="S::bothal@yw.co.uk::11cc6f30-fa2c-48b0-8c99-7f299f0968de" providerId="AD" clId="Web-{F552B9F1-4C14-1F7D-CF65-A9EF965EC988}" dt="2022-04-19T14:51:43.234" v="35"/>
          <ac:spMkLst>
            <pc:docMk/>
            <pc:sldMk cId="1335847318" sldId="326"/>
            <ac:spMk id="17" creationId="{3783CA14-24A1-485C-8B30-D6A5D87987AD}"/>
          </ac:spMkLst>
        </pc:spChg>
        <pc:spChg chg="add del">
          <ac:chgData name="Lindsey Botha" userId="S::bothal@yw.co.uk::11cc6f30-fa2c-48b0-8c99-7f299f0968de" providerId="AD" clId="Web-{F552B9F1-4C14-1F7D-CF65-A9EF965EC988}" dt="2022-04-19T14:51:43.234" v="35"/>
          <ac:spMkLst>
            <pc:docMk/>
            <pc:sldMk cId="1335847318" sldId="326"/>
            <ac:spMk id="18" creationId="{F3060C83-F051-4F0E-ABAD-AA0DFC48B218}"/>
          </ac:spMkLst>
        </pc:spChg>
        <pc:spChg chg="add del">
          <ac:chgData name="Lindsey Botha" userId="S::bothal@yw.co.uk::11cc6f30-fa2c-48b0-8c99-7f299f0968de" providerId="AD" clId="Web-{F552B9F1-4C14-1F7D-CF65-A9EF965EC988}" dt="2022-04-19T14:51:43.234" v="35"/>
          <ac:spMkLst>
            <pc:docMk/>
            <pc:sldMk cId="1335847318" sldId="326"/>
            <ac:spMk id="19" creationId="{9A97C86A-04D6-40F7-AE84-31AB43E6A846}"/>
          </ac:spMkLst>
        </pc:spChg>
        <pc:spChg chg="add del">
          <ac:chgData name="Lindsey Botha" userId="S::bothal@yw.co.uk::11cc6f30-fa2c-48b0-8c99-7f299f0968de" providerId="AD" clId="Web-{F552B9F1-4C14-1F7D-CF65-A9EF965EC988}" dt="2022-04-19T14:51:43.234" v="35"/>
          <ac:spMkLst>
            <pc:docMk/>
            <pc:sldMk cId="1335847318" sldId="326"/>
            <ac:spMk id="20" creationId="{83C98ABE-055B-441F-B07E-44F97F083C39}"/>
          </ac:spMkLst>
        </pc:spChg>
        <pc:spChg chg="add del">
          <ac:chgData name="Lindsey Botha" userId="S::bothal@yw.co.uk::11cc6f30-fa2c-48b0-8c99-7f299f0968de" providerId="AD" clId="Web-{F552B9F1-4C14-1F7D-CF65-A9EF965EC988}" dt="2022-04-19T14:51:43.234" v="35"/>
          <ac:spMkLst>
            <pc:docMk/>
            <pc:sldMk cId="1335847318" sldId="326"/>
            <ac:spMk id="21" creationId="{FF9F2414-84E8-453E-B1F3-389FDE8192D9}"/>
          </ac:spMkLst>
        </pc:spChg>
        <pc:spChg chg="add del">
          <ac:chgData name="Lindsey Botha" userId="S::bothal@yw.co.uk::11cc6f30-fa2c-48b0-8c99-7f299f0968de" providerId="AD" clId="Web-{F552B9F1-4C14-1F7D-CF65-A9EF965EC988}" dt="2022-04-19T14:51:43.234" v="35"/>
          <ac:spMkLst>
            <pc:docMk/>
            <pc:sldMk cId="1335847318" sldId="326"/>
            <ac:spMk id="22" creationId="{29FDB030-9B49-4CED-8CCD-4D99382388AC}"/>
          </ac:spMkLst>
        </pc:spChg>
        <pc:spChg chg="add del">
          <ac:chgData name="Lindsey Botha" userId="S::bothal@yw.co.uk::11cc6f30-fa2c-48b0-8c99-7f299f0968de" providerId="AD" clId="Web-{F552B9F1-4C14-1F7D-CF65-A9EF965EC988}" dt="2022-04-19T14:51:43.234" v="35"/>
          <ac:spMkLst>
            <pc:docMk/>
            <pc:sldMk cId="1335847318" sldId="326"/>
            <ac:spMk id="23" creationId="{3ECA69A1-7536-43AC-85EF-C7106179F5ED}"/>
          </ac:spMkLst>
        </pc:spChg>
        <pc:spChg chg="add mod">
          <ac:chgData name="Lindsey Botha" userId="S::bothal@yw.co.uk::11cc6f30-fa2c-48b0-8c99-7f299f0968de" providerId="AD" clId="Web-{F552B9F1-4C14-1F7D-CF65-A9EF965EC988}" dt="2022-04-19T15:05:15.721" v="434" actId="1076"/>
          <ac:spMkLst>
            <pc:docMk/>
            <pc:sldMk cId="1335847318" sldId="326"/>
            <ac:spMk id="24" creationId="{28169391-3296-850F-0E85-9F3707941911}"/>
          </ac:spMkLst>
        </pc:spChg>
        <pc:spChg chg="add del">
          <ac:chgData name="Lindsey Botha" userId="S::bothal@yw.co.uk::11cc6f30-fa2c-48b0-8c99-7f299f0968de" providerId="AD" clId="Web-{F552B9F1-4C14-1F7D-CF65-A9EF965EC988}" dt="2022-04-19T14:51:47.577" v="37"/>
          <ac:spMkLst>
            <pc:docMk/>
            <pc:sldMk cId="1335847318" sldId="326"/>
            <ac:spMk id="25" creationId="{01D0AF59-99C3-4251-AB9A-C966C6AD4400}"/>
          </ac:spMkLst>
        </pc:spChg>
        <pc:spChg chg="add del">
          <ac:chgData name="Lindsey Botha" userId="S::bothal@yw.co.uk::11cc6f30-fa2c-48b0-8c99-7f299f0968de" providerId="AD" clId="Web-{F552B9F1-4C14-1F7D-CF65-A9EF965EC988}" dt="2022-04-19T14:51:47.577" v="37"/>
          <ac:spMkLst>
            <pc:docMk/>
            <pc:sldMk cId="1335847318" sldId="326"/>
            <ac:spMk id="26" creationId="{1855405F-37A2-4869-9154-F8BE3BECE6C3}"/>
          </ac:spMkLst>
        </pc:spChg>
        <pc:spChg chg="add del">
          <ac:chgData name="Lindsey Botha" userId="S::bothal@yw.co.uk::11cc6f30-fa2c-48b0-8c99-7f299f0968de" providerId="AD" clId="Web-{F552B9F1-4C14-1F7D-CF65-A9EF965EC988}" dt="2022-04-19T14:52:48.594" v="42"/>
          <ac:spMkLst>
            <pc:docMk/>
            <pc:sldMk cId="1335847318" sldId="326"/>
            <ac:spMk id="28" creationId="{32BC26D8-82FB-445E-AA49-62A77D7C1EE0}"/>
          </ac:spMkLst>
        </pc:spChg>
        <pc:spChg chg="add del">
          <ac:chgData name="Lindsey Botha" userId="S::bothal@yw.co.uk::11cc6f30-fa2c-48b0-8c99-7f299f0968de" providerId="AD" clId="Web-{F552B9F1-4C14-1F7D-CF65-A9EF965EC988}" dt="2022-04-19T14:52:48.594" v="42"/>
          <ac:spMkLst>
            <pc:docMk/>
            <pc:sldMk cId="1335847318" sldId="326"/>
            <ac:spMk id="29" creationId="{CB44330D-EA18-4254-AA95-EB49948539B8}"/>
          </ac:spMkLst>
        </pc:spChg>
        <pc:spChg chg="add del">
          <ac:chgData name="Lindsey Botha" userId="S::bothal@yw.co.uk::11cc6f30-fa2c-48b0-8c99-7f299f0968de" providerId="AD" clId="Web-{F552B9F1-4C14-1F7D-CF65-A9EF965EC988}" dt="2022-04-19T14:54:07.127" v="61"/>
          <ac:spMkLst>
            <pc:docMk/>
            <pc:sldMk cId="1335847318" sldId="326"/>
            <ac:spMk id="34" creationId="{B670DBD5-770C-4383-9F54-5B86E86BD5BB}"/>
          </ac:spMkLst>
        </pc:spChg>
        <pc:spChg chg="add del">
          <ac:chgData name="Lindsey Botha" userId="S::bothal@yw.co.uk::11cc6f30-fa2c-48b0-8c99-7f299f0968de" providerId="AD" clId="Web-{F552B9F1-4C14-1F7D-CF65-A9EF965EC988}" dt="2022-04-19T14:53:52.830" v="52"/>
          <ac:spMkLst>
            <pc:docMk/>
            <pc:sldMk cId="1335847318" sldId="326"/>
            <ac:spMk id="36" creationId="{32BC26D8-82FB-445E-AA49-62A77D7C1EE0}"/>
          </ac:spMkLst>
        </pc:spChg>
        <pc:spChg chg="add del">
          <ac:chgData name="Lindsey Botha" userId="S::bothal@yw.co.uk::11cc6f30-fa2c-48b0-8c99-7f299f0968de" providerId="AD" clId="Web-{F552B9F1-4C14-1F7D-CF65-A9EF965EC988}" dt="2022-04-19T14:53:52.830" v="52"/>
          <ac:spMkLst>
            <pc:docMk/>
            <pc:sldMk cId="1335847318" sldId="326"/>
            <ac:spMk id="37" creationId="{CB44330D-EA18-4254-AA95-EB49948539B8}"/>
          </ac:spMkLst>
        </pc:spChg>
        <pc:spChg chg="add del">
          <ac:chgData name="Lindsey Botha" userId="S::bothal@yw.co.uk::11cc6f30-fa2c-48b0-8c99-7f299f0968de" providerId="AD" clId="Web-{F552B9F1-4C14-1F7D-CF65-A9EF965EC988}" dt="2022-04-19T14:53:20.408" v="48"/>
          <ac:spMkLst>
            <pc:docMk/>
            <pc:sldMk cId="1335847318" sldId="326"/>
            <ac:spMk id="39" creationId="{0B761509-3B9A-49A6-A84B-C3D86811697D}"/>
          </ac:spMkLst>
        </pc:spChg>
        <pc:spChg chg="add del">
          <ac:chgData name="Lindsey Botha" userId="S::bothal@yw.co.uk::11cc6f30-fa2c-48b0-8c99-7f299f0968de" providerId="AD" clId="Web-{F552B9F1-4C14-1F7D-CF65-A9EF965EC988}" dt="2022-04-19T14:53:55.533" v="54"/>
          <ac:spMkLst>
            <pc:docMk/>
            <pc:sldMk cId="1335847318" sldId="326"/>
            <ac:spMk id="40" creationId="{7C1E5815-D54C-487F-A054-6D4930ADE3DF}"/>
          </ac:spMkLst>
        </pc:spChg>
        <pc:spChg chg="add del">
          <ac:chgData name="Lindsey Botha" userId="S::bothal@yw.co.uk::11cc6f30-fa2c-48b0-8c99-7f299f0968de" providerId="AD" clId="Web-{F552B9F1-4C14-1F7D-CF65-A9EF965EC988}" dt="2022-04-19T14:53:20.408" v="48"/>
          <ac:spMkLst>
            <pc:docMk/>
            <pc:sldMk cId="1335847318" sldId="326"/>
            <ac:spMk id="41" creationId="{91DE43FD-EB47-414A-B0AB-169B0FFFA527}"/>
          </ac:spMkLst>
        </pc:spChg>
        <pc:spChg chg="add del">
          <ac:chgData name="Lindsey Botha" userId="S::bothal@yw.co.uk::11cc6f30-fa2c-48b0-8c99-7f299f0968de" providerId="AD" clId="Web-{F552B9F1-4C14-1F7D-CF65-A9EF965EC988}" dt="2022-04-19T14:53:55.533" v="54"/>
          <ac:spMkLst>
            <pc:docMk/>
            <pc:sldMk cId="1335847318" sldId="326"/>
            <ac:spMk id="42" creationId="{736F0DFD-0954-464F-BF12-DD2E6F6E0380}"/>
          </ac:spMkLst>
        </pc:spChg>
        <pc:spChg chg="add del">
          <ac:chgData name="Lindsey Botha" userId="S::bothal@yw.co.uk::11cc6f30-fa2c-48b0-8c99-7f299f0968de" providerId="AD" clId="Web-{F552B9F1-4C14-1F7D-CF65-A9EF965EC988}" dt="2022-04-19T14:53:57.002" v="56"/>
          <ac:spMkLst>
            <pc:docMk/>
            <pc:sldMk cId="1335847318" sldId="326"/>
            <ac:spMk id="44" creationId="{B9FF99BD-075F-4761-A995-6FC574BD25EA}"/>
          </ac:spMkLst>
        </pc:spChg>
        <pc:spChg chg="add del">
          <ac:chgData name="Lindsey Botha" userId="S::bothal@yw.co.uk::11cc6f30-fa2c-48b0-8c99-7f299f0968de" providerId="AD" clId="Web-{F552B9F1-4C14-1F7D-CF65-A9EF965EC988}" dt="2022-04-19T14:53:57.002" v="56"/>
          <ac:spMkLst>
            <pc:docMk/>
            <pc:sldMk cId="1335847318" sldId="326"/>
            <ac:spMk id="45" creationId="{A7B21A54-9BA3-4EA9-B460-5A829ADD9051}"/>
          </ac:spMkLst>
        </pc:spChg>
        <pc:spChg chg="add del">
          <ac:chgData name="Lindsey Botha" userId="S::bothal@yw.co.uk::11cc6f30-fa2c-48b0-8c99-7f299f0968de" providerId="AD" clId="Web-{F552B9F1-4C14-1F7D-CF65-A9EF965EC988}" dt="2022-04-19T14:53:57.002" v="56"/>
          <ac:spMkLst>
            <pc:docMk/>
            <pc:sldMk cId="1335847318" sldId="326"/>
            <ac:spMk id="46" creationId="{6FA8F714-B9D8-488A-8CCA-E9948FF913A9}"/>
          </ac:spMkLst>
        </pc:spChg>
        <pc:spChg chg="add del">
          <ac:chgData name="Lindsey Botha" userId="S::bothal@yw.co.uk::11cc6f30-fa2c-48b0-8c99-7f299f0968de" providerId="AD" clId="Web-{F552B9F1-4C14-1F7D-CF65-A9EF965EC988}" dt="2022-04-19T14:54:00.440" v="58"/>
          <ac:spMkLst>
            <pc:docMk/>
            <pc:sldMk cId="1335847318" sldId="326"/>
            <ac:spMk id="48" creationId="{AB8C311F-7253-4AED-9701-7FC0708C41C7}"/>
          </ac:spMkLst>
        </pc:spChg>
        <pc:spChg chg="add del">
          <ac:chgData name="Lindsey Botha" userId="S::bothal@yw.co.uk::11cc6f30-fa2c-48b0-8c99-7f299f0968de" providerId="AD" clId="Web-{F552B9F1-4C14-1F7D-CF65-A9EF965EC988}" dt="2022-04-19T14:54:00.440" v="58"/>
          <ac:spMkLst>
            <pc:docMk/>
            <pc:sldMk cId="1335847318" sldId="326"/>
            <ac:spMk id="49" creationId="{FD073016-B734-483B-8953-5BADEE145112}"/>
          </ac:spMkLst>
        </pc:spChg>
        <pc:spChg chg="add del">
          <ac:chgData name="Lindsey Botha" userId="S::bothal@yw.co.uk::11cc6f30-fa2c-48b0-8c99-7f299f0968de" providerId="AD" clId="Web-{F552B9F1-4C14-1F7D-CF65-A9EF965EC988}" dt="2022-04-19T14:54:00.440" v="58"/>
          <ac:spMkLst>
            <pc:docMk/>
            <pc:sldMk cId="1335847318" sldId="326"/>
            <ac:spMk id="50" creationId="{90A7EAB6-59D3-4325-8DE6-E0CA4009CE53}"/>
          </ac:spMkLst>
        </pc:spChg>
        <pc:spChg chg="add del">
          <ac:chgData name="Lindsey Botha" userId="S::bothal@yw.co.uk::11cc6f30-fa2c-48b0-8c99-7f299f0968de" providerId="AD" clId="Web-{F552B9F1-4C14-1F7D-CF65-A9EF965EC988}" dt="2022-04-19T14:54:00.440" v="58"/>
          <ac:spMkLst>
            <pc:docMk/>
            <pc:sldMk cId="1335847318" sldId="326"/>
            <ac:spMk id="51" creationId="{A8D57A06-A426-446D-B02C-A2DC6B62E45E}"/>
          </ac:spMkLst>
        </pc:spChg>
        <pc:spChg chg="add del">
          <ac:chgData name="Lindsey Botha" userId="S::bothal@yw.co.uk::11cc6f30-fa2c-48b0-8c99-7f299f0968de" providerId="AD" clId="Web-{F552B9F1-4C14-1F7D-CF65-A9EF965EC988}" dt="2022-04-19T14:54:07.112" v="60"/>
          <ac:spMkLst>
            <pc:docMk/>
            <pc:sldMk cId="1335847318" sldId="326"/>
            <ac:spMk id="53" creationId="{0B761509-3B9A-49A6-A84B-C3D86811697D}"/>
          </ac:spMkLst>
        </pc:spChg>
        <pc:spChg chg="add del">
          <ac:chgData name="Lindsey Botha" userId="S::bothal@yw.co.uk::11cc6f30-fa2c-48b0-8c99-7f299f0968de" providerId="AD" clId="Web-{F552B9F1-4C14-1F7D-CF65-A9EF965EC988}" dt="2022-04-19T14:54:07.112" v="60"/>
          <ac:spMkLst>
            <pc:docMk/>
            <pc:sldMk cId="1335847318" sldId="326"/>
            <ac:spMk id="54" creationId="{91DE43FD-EB47-414A-B0AB-169B0FFFA527}"/>
          </ac:spMkLst>
        </pc:spChg>
        <pc:grpChg chg="add del">
          <ac:chgData name="Lindsey Botha" userId="S::bothal@yw.co.uk::11cc6f30-fa2c-48b0-8c99-7f299f0968de" providerId="AD" clId="Web-{F552B9F1-4C14-1F7D-CF65-A9EF965EC988}" dt="2022-04-19T14:53:20.408" v="48"/>
          <ac:grpSpMkLst>
            <pc:docMk/>
            <pc:sldMk cId="1335847318" sldId="326"/>
            <ac:grpSpMk id="43" creationId="{58495BCC-CE77-4CC2-952E-846F41119FD5}"/>
          </ac:grpSpMkLst>
        </pc:grpChg>
        <pc:grpChg chg="add del">
          <ac:chgData name="Lindsey Botha" userId="S::bothal@yw.co.uk::11cc6f30-fa2c-48b0-8c99-7f299f0968de" providerId="AD" clId="Web-{F552B9F1-4C14-1F7D-CF65-A9EF965EC988}" dt="2022-04-19T14:54:07.112" v="60"/>
          <ac:grpSpMkLst>
            <pc:docMk/>
            <pc:sldMk cId="1335847318" sldId="326"/>
            <ac:grpSpMk id="55" creationId="{58495BCC-CE77-4CC2-952E-846F41119FD5}"/>
          </ac:grpSpMkLst>
        </pc:grpChg>
        <pc:picChg chg="add del mod">
          <ac:chgData name="Lindsey Botha" userId="S::bothal@yw.co.uk::11cc6f30-fa2c-48b0-8c99-7f299f0968de" providerId="AD" clId="Web-{F552B9F1-4C14-1F7D-CF65-A9EF965EC988}" dt="2022-04-19T14:47:25.821" v="28"/>
          <ac:picMkLst>
            <pc:docMk/>
            <pc:sldMk cId="1335847318" sldId="326"/>
            <ac:picMk id="5" creationId="{55CC32FA-3625-4BB2-0FC3-E17B03452735}"/>
          </ac:picMkLst>
        </pc:picChg>
        <pc:picChg chg="add mod ord modCrop">
          <ac:chgData name="Lindsey Botha" userId="S::bothal@yw.co.uk::11cc6f30-fa2c-48b0-8c99-7f299f0968de" providerId="AD" clId="Web-{F552B9F1-4C14-1F7D-CF65-A9EF965EC988}" dt="2022-04-19T15:03:40.515" v="415" actId="1076"/>
          <ac:picMkLst>
            <pc:docMk/>
            <pc:sldMk cId="1335847318" sldId="326"/>
            <ac:picMk id="6" creationId="{03F531CD-23E0-2B25-6808-1D7DA45C2FEC}"/>
          </ac:picMkLst>
        </pc:picChg>
        <pc:picChg chg="del">
          <ac:chgData name="Lindsey Botha" userId="S::bothal@yw.co.uk::11cc6f30-fa2c-48b0-8c99-7f299f0968de" providerId="AD" clId="Web-{F552B9F1-4C14-1F7D-CF65-A9EF965EC988}" dt="2022-04-19T14:35:58.071" v="0"/>
          <ac:picMkLst>
            <pc:docMk/>
            <pc:sldMk cId="1335847318" sldId="326"/>
            <ac:picMk id="7" creationId="{88A8FDE1-FE76-472C-9DED-14B53427DBE5}"/>
          </ac:picMkLst>
        </pc:picChg>
      </pc:sldChg>
      <pc:sldChg chg="modSp">
        <pc:chgData name="Lindsey Botha" userId="S::bothal@yw.co.uk::11cc6f30-fa2c-48b0-8c99-7f299f0968de" providerId="AD" clId="Web-{F552B9F1-4C14-1F7D-CF65-A9EF965EC988}" dt="2022-04-19T14:58:14.555" v="86" actId="1076"/>
        <pc:sldMkLst>
          <pc:docMk/>
          <pc:sldMk cId="1674548752" sldId="334"/>
        </pc:sldMkLst>
        <pc:picChg chg="mod">
          <ac:chgData name="Lindsey Botha" userId="S::bothal@yw.co.uk::11cc6f30-fa2c-48b0-8c99-7f299f0968de" providerId="AD" clId="Web-{F552B9F1-4C14-1F7D-CF65-A9EF965EC988}" dt="2022-04-19T14:58:14.555" v="86" actId="1076"/>
          <ac:picMkLst>
            <pc:docMk/>
            <pc:sldMk cId="1674548752" sldId="334"/>
            <ac:picMk id="8" creationId="{7B0CCEC7-5958-46BF-8512-E4405F21E8BC}"/>
          </ac:picMkLst>
        </pc:picChg>
      </pc:sldChg>
    </pc:docChg>
  </pc:docChgLst>
  <pc:docChgLst>
    <pc:chgData name="Donna Hildreth" userId="b808cbb9-75da-4ac8-b983-fc8cf7f174bf" providerId="ADAL" clId="{CC0673C6-F901-4ABD-B800-CBD49AFE0EAE}"/>
    <pc:docChg chg="custSel modSld">
      <pc:chgData name="Donna Hildreth" userId="b808cbb9-75da-4ac8-b983-fc8cf7f174bf" providerId="ADAL" clId="{CC0673C6-F901-4ABD-B800-CBD49AFE0EAE}" dt="2022-04-19T13:11:33.903" v="202"/>
      <pc:docMkLst>
        <pc:docMk/>
      </pc:docMkLst>
      <pc:sldChg chg="addCm modCm">
        <pc:chgData name="Donna Hildreth" userId="b808cbb9-75da-4ac8-b983-fc8cf7f174bf" providerId="ADAL" clId="{CC0673C6-F901-4ABD-B800-CBD49AFE0EAE}" dt="2022-04-19T13:11:33.903" v="202"/>
        <pc:sldMkLst>
          <pc:docMk/>
          <pc:sldMk cId="1335847318" sldId="326"/>
        </pc:sldMkLst>
      </pc:sldChg>
      <pc:sldChg chg="modNotesTx">
        <pc:chgData name="Donna Hildreth" userId="b808cbb9-75da-4ac8-b983-fc8cf7f174bf" providerId="ADAL" clId="{CC0673C6-F901-4ABD-B800-CBD49AFE0EAE}" dt="2022-04-19T13:09:33.087" v="175" actId="20577"/>
        <pc:sldMkLst>
          <pc:docMk/>
          <pc:sldMk cId="3907535922" sldId="2145707519"/>
        </pc:sldMkLst>
      </pc:sldChg>
      <pc:sldChg chg="modSp mod">
        <pc:chgData name="Donna Hildreth" userId="b808cbb9-75da-4ac8-b983-fc8cf7f174bf" providerId="ADAL" clId="{CC0673C6-F901-4ABD-B800-CBD49AFE0EAE}" dt="2022-04-19T13:10:12.559" v="199" actId="20577"/>
        <pc:sldMkLst>
          <pc:docMk/>
          <pc:sldMk cId="1223656977" sldId="2145707520"/>
        </pc:sldMkLst>
        <pc:spChg chg="mod">
          <ac:chgData name="Donna Hildreth" userId="b808cbb9-75da-4ac8-b983-fc8cf7f174bf" providerId="ADAL" clId="{CC0673C6-F901-4ABD-B800-CBD49AFE0EAE}" dt="2022-04-19T13:10:02.879" v="181" actId="20577"/>
          <ac:spMkLst>
            <pc:docMk/>
            <pc:sldMk cId="1223656977" sldId="2145707520"/>
            <ac:spMk id="36" creationId="{340525D3-2714-45B3-8E8F-A1D0B9C9C1B9}"/>
          </ac:spMkLst>
        </pc:spChg>
        <pc:spChg chg="mod">
          <ac:chgData name="Donna Hildreth" userId="b808cbb9-75da-4ac8-b983-fc8cf7f174bf" providerId="ADAL" clId="{CC0673C6-F901-4ABD-B800-CBD49AFE0EAE}" dt="2022-04-19T13:10:12.559" v="199" actId="20577"/>
          <ac:spMkLst>
            <pc:docMk/>
            <pc:sldMk cId="1223656977" sldId="2145707520"/>
            <ac:spMk id="37" creationId="{47A03FDF-9358-4F5F-AC33-C15E8FF99905}"/>
          </ac:spMkLst>
        </pc:spChg>
      </pc:sldChg>
    </pc:docChg>
  </pc:docChgLst>
  <pc:docChgLst>
    <pc:chgData name="Lindsey Botha" userId="S::bothal@yw.co.uk::11cc6f30-fa2c-48b0-8c99-7f299f0968de" providerId="AD" clId="Web-{37F20B15-DC83-2798-B584-53D281422C32}"/>
    <pc:docChg chg="modSld">
      <pc:chgData name="Lindsey Botha" userId="S::bothal@yw.co.uk::11cc6f30-fa2c-48b0-8c99-7f299f0968de" providerId="AD" clId="Web-{37F20B15-DC83-2798-B584-53D281422C32}" dt="2022-04-20T13:57:48.791" v="105"/>
      <pc:docMkLst>
        <pc:docMk/>
      </pc:docMkLst>
      <pc:sldChg chg="modSp modNotes">
        <pc:chgData name="Lindsey Botha" userId="S::bothal@yw.co.uk::11cc6f30-fa2c-48b0-8c99-7f299f0968de" providerId="AD" clId="Web-{37F20B15-DC83-2798-B584-53D281422C32}" dt="2022-04-20T13:55:24.850" v="63"/>
        <pc:sldMkLst>
          <pc:docMk/>
          <pc:sldMk cId="801801778" sldId="269"/>
        </pc:sldMkLst>
        <pc:spChg chg="mod">
          <ac:chgData name="Lindsey Botha" userId="S::bothal@yw.co.uk::11cc6f30-fa2c-48b0-8c99-7f299f0968de" providerId="AD" clId="Web-{37F20B15-DC83-2798-B584-53D281422C32}" dt="2022-04-20T13:51:17.843" v="10" actId="1076"/>
          <ac:spMkLst>
            <pc:docMk/>
            <pc:sldMk cId="801801778" sldId="269"/>
            <ac:spMk id="2" creationId="{3A1ADD85-B80E-E741-AE05-F35C9EF7E40D}"/>
          </ac:spMkLst>
        </pc:spChg>
      </pc:sldChg>
      <pc:sldChg chg="modSp modNotes">
        <pc:chgData name="Lindsey Botha" userId="S::bothal@yw.co.uk::11cc6f30-fa2c-48b0-8c99-7f299f0968de" providerId="AD" clId="Web-{37F20B15-DC83-2798-B584-53D281422C32}" dt="2022-04-20T13:57:48.791" v="105"/>
        <pc:sldMkLst>
          <pc:docMk/>
          <pc:sldMk cId="3907535922" sldId="2145707519"/>
        </pc:sldMkLst>
        <pc:spChg chg="mod">
          <ac:chgData name="Lindsey Botha" userId="S::bothal@yw.co.uk::11cc6f30-fa2c-48b0-8c99-7f299f0968de" providerId="AD" clId="Web-{37F20B15-DC83-2798-B584-53D281422C32}" dt="2022-04-20T13:53:50.050" v="23" actId="20577"/>
          <ac:spMkLst>
            <pc:docMk/>
            <pc:sldMk cId="3907535922" sldId="2145707519"/>
            <ac:spMk id="13" creationId="{93ACB26B-6D9C-42E2-ABD2-86F44E67FF30}"/>
          </ac:spMkLst>
        </pc:spChg>
        <pc:spChg chg="mod">
          <ac:chgData name="Lindsey Botha" userId="S::bothal@yw.co.uk::11cc6f30-fa2c-48b0-8c99-7f299f0968de" providerId="AD" clId="Web-{37F20B15-DC83-2798-B584-53D281422C32}" dt="2022-04-20T13:54:00.613" v="35" actId="20577"/>
          <ac:spMkLst>
            <pc:docMk/>
            <pc:sldMk cId="3907535922" sldId="2145707519"/>
            <ac:spMk id="14" creationId="{D44886C5-F55D-490F-A450-1B06F6BFC4E6}"/>
          </ac:spMkLst>
        </pc:spChg>
        <pc:spChg chg="mod">
          <ac:chgData name="Lindsey Botha" userId="S::bothal@yw.co.uk::11cc6f30-fa2c-48b0-8c99-7f299f0968de" providerId="AD" clId="Web-{37F20B15-DC83-2798-B584-53D281422C32}" dt="2022-04-20T13:54:12.316" v="42" actId="20577"/>
          <ac:spMkLst>
            <pc:docMk/>
            <pc:sldMk cId="3907535922" sldId="2145707519"/>
            <ac:spMk id="19" creationId="{D666C5DF-C41C-4CAE-A4F3-36EDEDFE2DB6}"/>
          </ac:spMkLst>
        </pc:spChg>
        <pc:spChg chg="mod">
          <ac:chgData name="Lindsey Botha" userId="S::bothal@yw.co.uk::11cc6f30-fa2c-48b0-8c99-7f299f0968de" providerId="AD" clId="Web-{37F20B15-DC83-2798-B584-53D281422C32}" dt="2022-04-20T13:54:16.801" v="44" actId="20577"/>
          <ac:spMkLst>
            <pc:docMk/>
            <pc:sldMk cId="3907535922" sldId="2145707519"/>
            <ac:spMk id="20" creationId="{E642BD8B-5875-48E4-BFDE-CD52FB3834B3}"/>
          </ac:spMkLst>
        </pc:spChg>
      </pc:sldChg>
      <pc:sldChg chg="modSp">
        <pc:chgData name="Lindsey Botha" userId="S::bothal@yw.co.uk::11cc6f30-fa2c-48b0-8c99-7f299f0968de" providerId="AD" clId="Web-{37F20B15-DC83-2798-B584-53D281422C32}" dt="2022-04-20T13:54:33.817" v="49" actId="14100"/>
        <pc:sldMkLst>
          <pc:docMk/>
          <pc:sldMk cId="1223656977" sldId="2145707520"/>
        </pc:sldMkLst>
        <pc:spChg chg="mod">
          <ac:chgData name="Lindsey Botha" userId="S::bothal@yw.co.uk::11cc6f30-fa2c-48b0-8c99-7f299f0968de" providerId="AD" clId="Web-{37F20B15-DC83-2798-B584-53D281422C32}" dt="2022-04-20T13:54:33.817" v="49" actId="14100"/>
          <ac:spMkLst>
            <pc:docMk/>
            <pc:sldMk cId="1223656977" sldId="2145707520"/>
            <ac:spMk id="14" creationId="{512D8ED1-C98F-4F02-8574-14F14188FDFB}"/>
          </ac:spMkLst>
        </pc:spChg>
      </pc:sldChg>
    </pc:docChg>
  </pc:docChgLst>
  <pc:docChgLst>
    <pc:chgData name="Lindsey Botha" userId="11cc6f30-fa2c-48b0-8c99-7f299f0968de" providerId="ADAL" clId="{3F143AE1-7872-498B-8BAC-890230757151}"/>
    <pc:docChg chg="undo redo custSel addSld delSld modSld sldOrd addMainMaster delMainMaster">
      <pc:chgData name="Lindsey Botha" userId="11cc6f30-fa2c-48b0-8c99-7f299f0968de" providerId="ADAL" clId="{3F143AE1-7872-498B-8BAC-890230757151}" dt="2022-04-20T13:41:57.508" v="5211" actId="1076"/>
      <pc:docMkLst>
        <pc:docMk/>
      </pc:docMkLst>
      <pc:sldChg chg="add del">
        <pc:chgData name="Lindsey Botha" userId="11cc6f30-fa2c-48b0-8c99-7f299f0968de" providerId="ADAL" clId="{3F143AE1-7872-498B-8BAC-890230757151}" dt="2022-04-13T15:23:36.198" v="529" actId="47"/>
        <pc:sldMkLst>
          <pc:docMk/>
          <pc:sldMk cId="0" sldId="256"/>
        </pc:sldMkLst>
      </pc:sldChg>
      <pc:sldChg chg="del">
        <pc:chgData name="Lindsey Botha" userId="11cc6f30-fa2c-48b0-8c99-7f299f0968de" providerId="ADAL" clId="{3F143AE1-7872-498B-8BAC-890230757151}" dt="2022-04-14T08:09:21.503" v="1741" actId="47"/>
        <pc:sldMkLst>
          <pc:docMk/>
          <pc:sldMk cId="1310772160" sldId="259"/>
        </pc:sldMkLst>
      </pc:sldChg>
      <pc:sldChg chg="del">
        <pc:chgData name="Lindsey Botha" userId="11cc6f30-fa2c-48b0-8c99-7f299f0968de" providerId="ADAL" clId="{3F143AE1-7872-498B-8BAC-890230757151}" dt="2022-04-14T08:09:21.503" v="1741" actId="47"/>
        <pc:sldMkLst>
          <pc:docMk/>
          <pc:sldMk cId="241615228" sldId="264"/>
        </pc:sldMkLst>
      </pc:sldChg>
      <pc:sldChg chg="del">
        <pc:chgData name="Lindsey Botha" userId="11cc6f30-fa2c-48b0-8c99-7f299f0968de" providerId="ADAL" clId="{3F143AE1-7872-498B-8BAC-890230757151}" dt="2022-04-14T08:09:21.503" v="1741" actId="47"/>
        <pc:sldMkLst>
          <pc:docMk/>
          <pc:sldMk cId="1972132503" sldId="266"/>
        </pc:sldMkLst>
      </pc:sldChg>
      <pc:sldChg chg="del ord">
        <pc:chgData name="Lindsey Botha" userId="11cc6f30-fa2c-48b0-8c99-7f299f0968de" providerId="ADAL" clId="{3F143AE1-7872-498B-8BAC-890230757151}" dt="2022-04-14T08:09:21.503" v="1741" actId="47"/>
        <pc:sldMkLst>
          <pc:docMk/>
          <pc:sldMk cId="709011080" sldId="268"/>
        </pc:sldMkLst>
      </pc:sldChg>
      <pc:sldChg chg="addSp delSp modSp mod ord modNotesTx">
        <pc:chgData name="Lindsey Botha" userId="11cc6f30-fa2c-48b0-8c99-7f299f0968de" providerId="ADAL" clId="{3F143AE1-7872-498B-8BAC-890230757151}" dt="2022-04-14T08:47:11.848" v="4198" actId="20577"/>
        <pc:sldMkLst>
          <pc:docMk/>
          <pc:sldMk cId="801801778" sldId="269"/>
        </pc:sldMkLst>
        <pc:spChg chg="mod">
          <ac:chgData name="Lindsey Botha" userId="11cc6f30-fa2c-48b0-8c99-7f299f0968de" providerId="ADAL" clId="{3F143AE1-7872-498B-8BAC-890230757151}" dt="2022-04-13T15:26:44.288" v="565" actId="20577"/>
          <ac:spMkLst>
            <pc:docMk/>
            <pc:sldMk cId="801801778" sldId="269"/>
            <ac:spMk id="2" creationId="{3A1ADD85-B80E-E741-AE05-F35C9EF7E40D}"/>
          </ac:spMkLst>
        </pc:spChg>
        <pc:spChg chg="mod">
          <ac:chgData name="Lindsey Botha" userId="11cc6f30-fa2c-48b0-8c99-7f299f0968de" providerId="ADAL" clId="{3F143AE1-7872-498B-8BAC-890230757151}" dt="2022-04-13T15:34:28.972" v="756" actId="5793"/>
          <ac:spMkLst>
            <pc:docMk/>
            <pc:sldMk cId="801801778" sldId="269"/>
            <ac:spMk id="3" creationId="{47463506-58DA-5640-9C6A-A46B7BC5A340}"/>
          </ac:spMkLst>
        </pc:spChg>
        <pc:spChg chg="add del">
          <ac:chgData name="Lindsey Botha" userId="11cc6f30-fa2c-48b0-8c99-7f299f0968de" providerId="ADAL" clId="{3F143AE1-7872-498B-8BAC-890230757151}" dt="2022-04-13T15:27:50.113" v="568"/>
          <ac:spMkLst>
            <pc:docMk/>
            <pc:sldMk cId="801801778" sldId="269"/>
            <ac:spMk id="7" creationId="{514F82BC-A4F8-4B31-92C1-BFB897CD576C}"/>
          </ac:spMkLst>
        </pc:spChg>
        <pc:spChg chg="add del mod">
          <ac:chgData name="Lindsey Botha" userId="11cc6f30-fa2c-48b0-8c99-7f299f0968de" providerId="ADAL" clId="{3F143AE1-7872-498B-8BAC-890230757151}" dt="2022-04-13T15:37:43.245" v="774" actId="478"/>
          <ac:spMkLst>
            <pc:docMk/>
            <pc:sldMk cId="801801778" sldId="269"/>
            <ac:spMk id="10" creationId="{3F908FA2-64AC-47A2-9D56-008947D93F7E}"/>
          </ac:spMkLst>
        </pc:spChg>
        <pc:spChg chg="add mod">
          <ac:chgData name="Lindsey Botha" userId="11cc6f30-fa2c-48b0-8c99-7f299f0968de" providerId="ADAL" clId="{3F143AE1-7872-498B-8BAC-890230757151}" dt="2022-04-13T15:30:22.628" v="704" actId="1076"/>
          <ac:spMkLst>
            <pc:docMk/>
            <pc:sldMk cId="801801778" sldId="269"/>
            <ac:spMk id="11" creationId="{1D4AE132-9970-4712-A603-C72F56ECA2A0}"/>
          </ac:spMkLst>
        </pc:spChg>
        <pc:spChg chg="add del mod">
          <ac:chgData name="Lindsey Botha" userId="11cc6f30-fa2c-48b0-8c99-7f299f0968de" providerId="ADAL" clId="{3F143AE1-7872-498B-8BAC-890230757151}" dt="2022-04-14T08:42:36.143" v="3409" actId="478"/>
          <ac:spMkLst>
            <pc:docMk/>
            <pc:sldMk cId="801801778" sldId="269"/>
            <ac:spMk id="12" creationId="{B1A8D1DC-A136-42DE-BD7E-D5945937E005}"/>
          </ac:spMkLst>
        </pc:spChg>
        <pc:picChg chg="add mod">
          <ac:chgData name="Lindsey Botha" userId="11cc6f30-fa2c-48b0-8c99-7f299f0968de" providerId="ADAL" clId="{3F143AE1-7872-498B-8BAC-890230757151}" dt="2022-04-13T15:26:47.889" v="566" actId="1076"/>
          <ac:picMkLst>
            <pc:docMk/>
            <pc:sldMk cId="801801778" sldId="269"/>
            <ac:picMk id="6" creationId="{4CB7A70C-62BD-4D85-84C0-1F6183BF499D}"/>
          </ac:picMkLst>
        </pc:picChg>
        <pc:picChg chg="add mod">
          <ac:chgData name="Lindsey Botha" userId="11cc6f30-fa2c-48b0-8c99-7f299f0968de" providerId="ADAL" clId="{3F143AE1-7872-498B-8BAC-890230757151}" dt="2022-04-13T15:30:20.085" v="703" actId="1076"/>
          <ac:picMkLst>
            <pc:docMk/>
            <pc:sldMk cId="801801778" sldId="269"/>
            <ac:picMk id="8" creationId="{05E10259-E71B-4772-AF50-CE3ED99A6F46}"/>
          </ac:picMkLst>
        </pc:picChg>
        <pc:picChg chg="add del mod">
          <ac:chgData name="Lindsey Botha" userId="11cc6f30-fa2c-48b0-8c99-7f299f0968de" providerId="ADAL" clId="{3F143AE1-7872-498B-8BAC-890230757151}" dt="2022-04-13T15:32:05.818" v="709" actId="478"/>
          <ac:picMkLst>
            <pc:docMk/>
            <pc:sldMk cId="801801778" sldId="269"/>
            <ac:picMk id="12" creationId="{6750D484-987D-4E40-B1B1-F1E09273775D}"/>
          </ac:picMkLst>
        </pc:picChg>
        <pc:picChg chg="add del mod">
          <ac:chgData name="Lindsey Botha" userId="11cc6f30-fa2c-48b0-8c99-7f299f0968de" providerId="ADAL" clId="{3F143AE1-7872-498B-8BAC-890230757151}" dt="2022-04-13T15:32:54.727" v="721" actId="478"/>
          <ac:picMkLst>
            <pc:docMk/>
            <pc:sldMk cId="801801778" sldId="269"/>
            <ac:picMk id="13" creationId="{B3717D23-07AA-4F6C-9059-58BB15C05944}"/>
          </ac:picMkLst>
        </pc:picChg>
        <pc:picChg chg="add mod">
          <ac:chgData name="Lindsey Botha" userId="11cc6f30-fa2c-48b0-8c99-7f299f0968de" providerId="ADAL" clId="{3F143AE1-7872-498B-8BAC-890230757151}" dt="2022-04-13T15:33:08.427" v="724" actId="1076"/>
          <ac:picMkLst>
            <pc:docMk/>
            <pc:sldMk cId="801801778" sldId="269"/>
            <ac:picMk id="14" creationId="{54A208AE-D7AC-4C1F-8A74-C3806E21232C}"/>
          </ac:picMkLst>
        </pc:picChg>
        <pc:picChg chg="add mod">
          <ac:chgData name="Lindsey Botha" userId="11cc6f30-fa2c-48b0-8c99-7f299f0968de" providerId="ADAL" clId="{3F143AE1-7872-498B-8BAC-890230757151}" dt="2022-04-13T15:34:04.958" v="730"/>
          <ac:picMkLst>
            <pc:docMk/>
            <pc:sldMk cId="801801778" sldId="269"/>
            <ac:picMk id="15" creationId="{901B7BD3-1F5A-4B7D-BF2D-901D52641B63}"/>
          </ac:picMkLst>
        </pc:picChg>
        <pc:picChg chg="add del mod">
          <ac:chgData name="Lindsey Botha" userId="11cc6f30-fa2c-48b0-8c99-7f299f0968de" providerId="ADAL" clId="{3F143AE1-7872-498B-8BAC-890230757151}" dt="2022-04-13T15:37:09.692" v="767" actId="478"/>
          <ac:picMkLst>
            <pc:docMk/>
            <pc:sldMk cId="801801778" sldId="269"/>
            <ac:picMk id="16" creationId="{60B7744B-7001-4FCF-8923-C070838E33AE}"/>
          </ac:picMkLst>
        </pc:picChg>
        <pc:picChg chg="add mod">
          <ac:chgData name="Lindsey Botha" userId="11cc6f30-fa2c-48b0-8c99-7f299f0968de" providerId="ADAL" clId="{3F143AE1-7872-498B-8BAC-890230757151}" dt="2022-04-13T15:37:22.088" v="773" actId="1076"/>
          <ac:picMkLst>
            <pc:docMk/>
            <pc:sldMk cId="801801778" sldId="269"/>
            <ac:picMk id="18" creationId="{5D0E93F5-E473-4523-9A0C-92CEC9CFA5DB}"/>
          </ac:picMkLst>
        </pc:picChg>
      </pc:sldChg>
      <pc:sldChg chg="del">
        <pc:chgData name="Lindsey Botha" userId="11cc6f30-fa2c-48b0-8c99-7f299f0968de" providerId="ADAL" clId="{3F143AE1-7872-498B-8BAC-890230757151}" dt="2022-04-14T08:09:21.503" v="1741" actId="47"/>
        <pc:sldMkLst>
          <pc:docMk/>
          <pc:sldMk cId="3870372909" sldId="270"/>
        </pc:sldMkLst>
      </pc:sldChg>
      <pc:sldChg chg="del">
        <pc:chgData name="Lindsey Botha" userId="11cc6f30-fa2c-48b0-8c99-7f299f0968de" providerId="ADAL" clId="{3F143AE1-7872-498B-8BAC-890230757151}" dt="2022-04-14T08:09:21.503" v="1741" actId="47"/>
        <pc:sldMkLst>
          <pc:docMk/>
          <pc:sldMk cId="3658290131" sldId="271"/>
        </pc:sldMkLst>
      </pc:sldChg>
      <pc:sldChg chg="del">
        <pc:chgData name="Lindsey Botha" userId="11cc6f30-fa2c-48b0-8c99-7f299f0968de" providerId="ADAL" clId="{3F143AE1-7872-498B-8BAC-890230757151}" dt="2022-04-14T08:09:21.503" v="1741" actId="47"/>
        <pc:sldMkLst>
          <pc:docMk/>
          <pc:sldMk cId="3443146631" sldId="272"/>
        </pc:sldMkLst>
      </pc:sldChg>
      <pc:sldChg chg="del">
        <pc:chgData name="Lindsey Botha" userId="11cc6f30-fa2c-48b0-8c99-7f299f0968de" providerId="ADAL" clId="{3F143AE1-7872-498B-8BAC-890230757151}" dt="2022-04-14T08:09:21.503" v="1741" actId="47"/>
        <pc:sldMkLst>
          <pc:docMk/>
          <pc:sldMk cId="1370717208" sldId="273"/>
        </pc:sldMkLst>
      </pc:sldChg>
      <pc:sldChg chg="del">
        <pc:chgData name="Lindsey Botha" userId="11cc6f30-fa2c-48b0-8c99-7f299f0968de" providerId="ADAL" clId="{3F143AE1-7872-498B-8BAC-890230757151}" dt="2022-04-14T08:09:21.503" v="1741" actId="47"/>
        <pc:sldMkLst>
          <pc:docMk/>
          <pc:sldMk cId="3203297554" sldId="275"/>
        </pc:sldMkLst>
      </pc:sldChg>
      <pc:sldChg chg="del">
        <pc:chgData name="Lindsey Botha" userId="11cc6f30-fa2c-48b0-8c99-7f299f0968de" providerId="ADAL" clId="{3F143AE1-7872-498B-8BAC-890230757151}" dt="2022-04-14T08:09:21.503" v="1741" actId="47"/>
        <pc:sldMkLst>
          <pc:docMk/>
          <pc:sldMk cId="2696829840" sldId="276"/>
        </pc:sldMkLst>
      </pc:sldChg>
      <pc:sldChg chg="del">
        <pc:chgData name="Lindsey Botha" userId="11cc6f30-fa2c-48b0-8c99-7f299f0968de" providerId="ADAL" clId="{3F143AE1-7872-498B-8BAC-890230757151}" dt="2022-04-14T08:09:21.503" v="1741" actId="47"/>
        <pc:sldMkLst>
          <pc:docMk/>
          <pc:sldMk cId="823779695" sldId="280"/>
        </pc:sldMkLst>
      </pc:sldChg>
      <pc:sldChg chg="del">
        <pc:chgData name="Lindsey Botha" userId="11cc6f30-fa2c-48b0-8c99-7f299f0968de" providerId="ADAL" clId="{3F143AE1-7872-498B-8BAC-890230757151}" dt="2022-04-14T08:09:21.503" v="1741" actId="47"/>
        <pc:sldMkLst>
          <pc:docMk/>
          <pc:sldMk cId="2118910378" sldId="282"/>
        </pc:sldMkLst>
      </pc:sldChg>
      <pc:sldChg chg="del">
        <pc:chgData name="Lindsey Botha" userId="11cc6f30-fa2c-48b0-8c99-7f299f0968de" providerId="ADAL" clId="{3F143AE1-7872-498B-8BAC-890230757151}" dt="2022-04-14T08:09:21.503" v="1741" actId="47"/>
        <pc:sldMkLst>
          <pc:docMk/>
          <pc:sldMk cId="2455273099" sldId="284"/>
        </pc:sldMkLst>
      </pc:sldChg>
      <pc:sldChg chg="del">
        <pc:chgData name="Lindsey Botha" userId="11cc6f30-fa2c-48b0-8c99-7f299f0968de" providerId="ADAL" clId="{3F143AE1-7872-498B-8BAC-890230757151}" dt="2022-04-14T08:09:21.503" v="1741" actId="47"/>
        <pc:sldMkLst>
          <pc:docMk/>
          <pc:sldMk cId="2022663603" sldId="286"/>
        </pc:sldMkLst>
      </pc:sldChg>
      <pc:sldChg chg="del">
        <pc:chgData name="Lindsey Botha" userId="11cc6f30-fa2c-48b0-8c99-7f299f0968de" providerId="ADAL" clId="{3F143AE1-7872-498B-8BAC-890230757151}" dt="2022-04-14T08:09:21.503" v="1741" actId="47"/>
        <pc:sldMkLst>
          <pc:docMk/>
          <pc:sldMk cId="3643378710" sldId="290"/>
        </pc:sldMkLst>
      </pc:sldChg>
      <pc:sldChg chg="del">
        <pc:chgData name="Lindsey Botha" userId="11cc6f30-fa2c-48b0-8c99-7f299f0968de" providerId="ADAL" clId="{3F143AE1-7872-498B-8BAC-890230757151}" dt="2022-04-14T08:09:21.503" v="1741" actId="47"/>
        <pc:sldMkLst>
          <pc:docMk/>
          <pc:sldMk cId="2240495216" sldId="294"/>
        </pc:sldMkLst>
      </pc:sldChg>
      <pc:sldChg chg="del">
        <pc:chgData name="Lindsey Botha" userId="11cc6f30-fa2c-48b0-8c99-7f299f0968de" providerId="ADAL" clId="{3F143AE1-7872-498B-8BAC-890230757151}" dt="2022-04-14T08:09:21.503" v="1741" actId="47"/>
        <pc:sldMkLst>
          <pc:docMk/>
          <pc:sldMk cId="1572597316" sldId="303"/>
        </pc:sldMkLst>
      </pc:sldChg>
      <pc:sldChg chg="del">
        <pc:chgData name="Lindsey Botha" userId="11cc6f30-fa2c-48b0-8c99-7f299f0968de" providerId="ADAL" clId="{3F143AE1-7872-498B-8BAC-890230757151}" dt="2022-04-14T08:09:21.503" v="1741" actId="47"/>
        <pc:sldMkLst>
          <pc:docMk/>
          <pc:sldMk cId="2951947920" sldId="308"/>
        </pc:sldMkLst>
      </pc:sldChg>
      <pc:sldChg chg="del">
        <pc:chgData name="Lindsey Botha" userId="11cc6f30-fa2c-48b0-8c99-7f299f0968de" providerId="ADAL" clId="{3F143AE1-7872-498B-8BAC-890230757151}" dt="2022-04-14T08:09:21.503" v="1741" actId="47"/>
        <pc:sldMkLst>
          <pc:docMk/>
          <pc:sldMk cId="1193023758" sldId="317"/>
        </pc:sldMkLst>
      </pc:sldChg>
      <pc:sldChg chg="del">
        <pc:chgData name="Lindsey Botha" userId="11cc6f30-fa2c-48b0-8c99-7f299f0968de" providerId="ADAL" clId="{3F143AE1-7872-498B-8BAC-890230757151}" dt="2022-04-14T08:09:21.503" v="1741" actId="47"/>
        <pc:sldMkLst>
          <pc:docMk/>
          <pc:sldMk cId="128530232" sldId="321"/>
        </pc:sldMkLst>
      </pc:sldChg>
      <pc:sldChg chg="add del">
        <pc:chgData name="Lindsey Botha" userId="11cc6f30-fa2c-48b0-8c99-7f299f0968de" providerId="ADAL" clId="{3F143AE1-7872-498B-8BAC-890230757151}" dt="2022-04-13T15:23:35.651" v="528" actId="47"/>
        <pc:sldMkLst>
          <pc:docMk/>
          <pc:sldMk cId="2639740662" sldId="325"/>
        </pc:sldMkLst>
      </pc:sldChg>
      <pc:sldChg chg="modSp mod ord addCm modCm">
        <pc:chgData name="Lindsey Botha" userId="11cc6f30-fa2c-48b0-8c99-7f299f0968de" providerId="ADAL" clId="{3F143AE1-7872-498B-8BAC-890230757151}" dt="2022-04-14T14:23:56.913" v="5156" actId="1589"/>
        <pc:sldMkLst>
          <pc:docMk/>
          <pc:sldMk cId="1335847318" sldId="326"/>
        </pc:sldMkLst>
        <pc:picChg chg="mod">
          <ac:chgData name="Lindsey Botha" userId="11cc6f30-fa2c-48b0-8c99-7f299f0968de" providerId="ADAL" clId="{3F143AE1-7872-498B-8BAC-890230757151}" dt="2022-04-14T08:30:16.192" v="2069" actId="1076"/>
          <ac:picMkLst>
            <pc:docMk/>
            <pc:sldMk cId="1335847318" sldId="326"/>
            <ac:picMk id="7" creationId="{88A8FDE1-FE76-472C-9DED-14B53427DBE5}"/>
          </ac:picMkLst>
        </pc:picChg>
      </pc:sldChg>
      <pc:sldChg chg="del">
        <pc:chgData name="Lindsey Botha" userId="11cc6f30-fa2c-48b0-8c99-7f299f0968de" providerId="ADAL" clId="{3F143AE1-7872-498B-8BAC-890230757151}" dt="2022-04-14T08:09:21.503" v="1741" actId="47"/>
        <pc:sldMkLst>
          <pc:docMk/>
          <pc:sldMk cId="3041504440" sldId="328"/>
        </pc:sldMkLst>
      </pc:sldChg>
      <pc:sldChg chg="addSp delSp modSp add del mod setBg">
        <pc:chgData name="Lindsey Botha" userId="11cc6f30-fa2c-48b0-8c99-7f299f0968de" providerId="ADAL" clId="{3F143AE1-7872-498B-8BAC-890230757151}" dt="2022-04-14T13:51:34.839" v="4208" actId="47"/>
        <pc:sldMkLst>
          <pc:docMk/>
          <pc:sldMk cId="1699505267" sldId="329"/>
        </pc:sldMkLst>
        <pc:spChg chg="add del mod">
          <ac:chgData name="Lindsey Botha" userId="11cc6f30-fa2c-48b0-8c99-7f299f0968de" providerId="ADAL" clId="{3F143AE1-7872-498B-8BAC-890230757151}" dt="2022-04-13T15:42:35.318" v="816" actId="21"/>
          <ac:spMkLst>
            <pc:docMk/>
            <pc:sldMk cId="1699505267" sldId="329"/>
            <ac:spMk id="6" creationId="{9A8C48A8-4A8C-492C-BC53-2700CB458A50}"/>
          </ac:spMkLst>
        </pc:spChg>
      </pc:sldChg>
      <pc:sldChg chg="del ord">
        <pc:chgData name="Lindsey Botha" userId="11cc6f30-fa2c-48b0-8c99-7f299f0968de" providerId="ADAL" clId="{3F143AE1-7872-498B-8BAC-890230757151}" dt="2022-04-14T08:09:21.503" v="1741" actId="47"/>
        <pc:sldMkLst>
          <pc:docMk/>
          <pc:sldMk cId="2412933279" sldId="330"/>
        </pc:sldMkLst>
      </pc:sldChg>
      <pc:sldChg chg="del">
        <pc:chgData name="Lindsey Botha" userId="11cc6f30-fa2c-48b0-8c99-7f299f0968de" providerId="ADAL" clId="{3F143AE1-7872-498B-8BAC-890230757151}" dt="2022-04-14T08:09:21.503" v="1741" actId="47"/>
        <pc:sldMkLst>
          <pc:docMk/>
          <pc:sldMk cId="2139104189" sldId="331"/>
        </pc:sldMkLst>
      </pc:sldChg>
      <pc:sldChg chg="del">
        <pc:chgData name="Lindsey Botha" userId="11cc6f30-fa2c-48b0-8c99-7f299f0968de" providerId="ADAL" clId="{3F143AE1-7872-498B-8BAC-890230757151}" dt="2022-04-14T08:09:21.503" v="1741" actId="47"/>
        <pc:sldMkLst>
          <pc:docMk/>
          <pc:sldMk cId="924741290" sldId="332"/>
        </pc:sldMkLst>
      </pc:sldChg>
      <pc:sldChg chg="addSp delSp modSp del mod">
        <pc:chgData name="Lindsey Botha" userId="11cc6f30-fa2c-48b0-8c99-7f299f0968de" providerId="ADAL" clId="{3F143AE1-7872-498B-8BAC-890230757151}" dt="2022-04-14T08:09:21.503" v="1741" actId="47"/>
        <pc:sldMkLst>
          <pc:docMk/>
          <pc:sldMk cId="2216031265" sldId="333"/>
        </pc:sldMkLst>
        <pc:picChg chg="add del mod">
          <ac:chgData name="Lindsey Botha" userId="11cc6f30-fa2c-48b0-8c99-7f299f0968de" providerId="ADAL" clId="{3F143AE1-7872-498B-8BAC-890230757151}" dt="2022-04-13T14:53:27.043" v="3" actId="21"/>
          <ac:picMkLst>
            <pc:docMk/>
            <pc:sldMk cId="2216031265" sldId="333"/>
            <ac:picMk id="5" creationId="{C26A2C04-2BD1-4F86-9929-826DEEBB8117}"/>
          </ac:picMkLst>
        </pc:picChg>
      </pc:sldChg>
      <pc:sldChg chg="addSp delSp modSp mod ord modNotesTx">
        <pc:chgData name="Lindsey Botha" userId="11cc6f30-fa2c-48b0-8c99-7f299f0968de" providerId="ADAL" clId="{3F143AE1-7872-498B-8BAC-890230757151}" dt="2022-04-14T08:51:14.115" v="4200" actId="20577"/>
        <pc:sldMkLst>
          <pc:docMk/>
          <pc:sldMk cId="1674548752" sldId="334"/>
        </pc:sldMkLst>
        <pc:spChg chg="del">
          <ac:chgData name="Lindsey Botha" userId="11cc6f30-fa2c-48b0-8c99-7f299f0968de" providerId="ADAL" clId="{3F143AE1-7872-498B-8BAC-890230757151}" dt="2022-04-13T14:54:06.054" v="6" actId="478"/>
          <ac:spMkLst>
            <pc:docMk/>
            <pc:sldMk cId="1674548752" sldId="334"/>
            <ac:spMk id="5" creationId="{0FA7379A-29E6-4E5E-8557-A6885B31B6C9}"/>
          </ac:spMkLst>
        </pc:spChg>
        <pc:spChg chg="mod">
          <ac:chgData name="Lindsey Botha" userId="11cc6f30-fa2c-48b0-8c99-7f299f0968de" providerId="ADAL" clId="{3F143AE1-7872-498B-8BAC-890230757151}" dt="2022-04-14T08:51:14.115" v="4200" actId="20577"/>
          <ac:spMkLst>
            <pc:docMk/>
            <pc:sldMk cId="1674548752" sldId="334"/>
            <ac:spMk id="6" creationId="{0BCD924C-BA3A-4A20-A6CD-617516ADC12F}"/>
          </ac:spMkLst>
        </pc:spChg>
        <pc:spChg chg="del">
          <ac:chgData name="Lindsey Botha" userId="11cc6f30-fa2c-48b0-8c99-7f299f0968de" providerId="ADAL" clId="{3F143AE1-7872-498B-8BAC-890230757151}" dt="2022-04-13T14:54:11.459" v="8" actId="478"/>
          <ac:spMkLst>
            <pc:docMk/>
            <pc:sldMk cId="1674548752" sldId="334"/>
            <ac:spMk id="7" creationId="{61392B04-3D29-46AB-93AC-2E46424DF56F}"/>
          </ac:spMkLst>
        </pc:spChg>
        <pc:picChg chg="add mod">
          <ac:chgData name="Lindsey Botha" userId="11cc6f30-fa2c-48b0-8c99-7f299f0968de" providerId="ADAL" clId="{3F143AE1-7872-498B-8BAC-890230757151}" dt="2022-04-13T14:53:31.387" v="5" actId="1076"/>
          <ac:picMkLst>
            <pc:docMk/>
            <pc:sldMk cId="1674548752" sldId="334"/>
            <ac:picMk id="8" creationId="{7B0CCEC7-5958-46BF-8512-E4405F21E8BC}"/>
          </ac:picMkLst>
        </pc:picChg>
      </pc:sldChg>
      <pc:sldChg chg="del">
        <pc:chgData name="Lindsey Botha" userId="11cc6f30-fa2c-48b0-8c99-7f299f0968de" providerId="ADAL" clId="{3F143AE1-7872-498B-8BAC-890230757151}" dt="2022-04-14T08:09:21.503" v="1741" actId="47"/>
        <pc:sldMkLst>
          <pc:docMk/>
          <pc:sldMk cId="2911658550" sldId="335"/>
        </pc:sldMkLst>
      </pc:sldChg>
      <pc:sldChg chg="del">
        <pc:chgData name="Lindsey Botha" userId="11cc6f30-fa2c-48b0-8c99-7f299f0968de" providerId="ADAL" clId="{3F143AE1-7872-498B-8BAC-890230757151}" dt="2022-04-14T08:09:21.503" v="1741" actId="47"/>
        <pc:sldMkLst>
          <pc:docMk/>
          <pc:sldMk cId="3558300071" sldId="336"/>
        </pc:sldMkLst>
      </pc:sldChg>
      <pc:sldChg chg="del">
        <pc:chgData name="Lindsey Botha" userId="11cc6f30-fa2c-48b0-8c99-7f299f0968de" providerId="ADAL" clId="{3F143AE1-7872-498B-8BAC-890230757151}" dt="2022-04-13T15:15:28.836" v="426" actId="47"/>
        <pc:sldMkLst>
          <pc:docMk/>
          <pc:sldMk cId="1415192019" sldId="337"/>
        </pc:sldMkLst>
      </pc:sldChg>
      <pc:sldChg chg="del">
        <pc:chgData name="Lindsey Botha" userId="11cc6f30-fa2c-48b0-8c99-7f299f0968de" providerId="ADAL" clId="{3F143AE1-7872-498B-8BAC-890230757151}" dt="2022-04-14T08:09:21.503" v="1741" actId="47"/>
        <pc:sldMkLst>
          <pc:docMk/>
          <pc:sldMk cId="1294216015" sldId="2145706960"/>
        </pc:sldMkLst>
      </pc:sldChg>
      <pc:sldChg chg="addSp delSp modSp del mod ord">
        <pc:chgData name="Lindsey Botha" userId="11cc6f30-fa2c-48b0-8c99-7f299f0968de" providerId="ADAL" clId="{3F143AE1-7872-498B-8BAC-890230757151}" dt="2022-04-14T08:01:13.146" v="1519" actId="47"/>
        <pc:sldMkLst>
          <pc:docMk/>
          <pc:sldMk cId="3609758751" sldId="2145706961"/>
        </pc:sldMkLst>
        <pc:spChg chg="add del mod">
          <ac:chgData name="Lindsey Botha" userId="11cc6f30-fa2c-48b0-8c99-7f299f0968de" providerId="ADAL" clId="{3F143AE1-7872-498B-8BAC-890230757151}" dt="2022-04-14T07:28:56.323" v="1035" actId="478"/>
          <ac:spMkLst>
            <pc:docMk/>
            <pc:sldMk cId="3609758751" sldId="2145706961"/>
            <ac:spMk id="2" creationId="{5EC2BAA1-DFBA-4241-A399-C93B0D9FD5EF}"/>
          </ac:spMkLst>
        </pc:spChg>
        <pc:spChg chg="add del mod">
          <ac:chgData name="Lindsey Botha" userId="11cc6f30-fa2c-48b0-8c99-7f299f0968de" providerId="ADAL" clId="{3F143AE1-7872-498B-8BAC-890230757151}" dt="2022-04-14T07:21:27.228" v="930" actId="478"/>
          <ac:spMkLst>
            <pc:docMk/>
            <pc:sldMk cId="3609758751" sldId="2145706961"/>
            <ac:spMk id="3" creationId="{D7FE065A-28F3-4CDC-B2BB-D886A0DE6AFF}"/>
          </ac:spMkLst>
        </pc:spChg>
        <pc:spChg chg="mod">
          <ac:chgData name="Lindsey Botha" userId="11cc6f30-fa2c-48b0-8c99-7f299f0968de" providerId="ADAL" clId="{3F143AE1-7872-498B-8BAC-890230757151}" dt="2022-04-13T15:40:58.052" v="806" actId="27803"/>
          <ac:spMkLst>
            <pc:docMk/>
            <pc:sldMk cId="3609758751" sldId="2145706961"/>
            <ac:spMk id="8" creationId="{A7829113-CF59-47DC-A16A-D3BAA3E201E9}"/>
          </ac:spMkLst>
        </pc:spChg>
        <pc:spChg chg="add del">
          <ac:chgData name="Lindsey Botha" userId="11cc6f30-fa2c-48b0-8c99-7f299f0968de" providerId="ADAL" clId="{3F143AE1-7872-498B-8BAC-890230757151}" dt="2022-04-13T15:22:09.934" v="519" actId="478"/>
          <ac:spMkLst>
            <pc:docMk/>
            <pc:sldMk cId="3609758751" sldId="2145706961"/>
            <ac:spMk id="9" creationId="{5417ABCB-AD76-4243-B87F-B93343AEAAE5}"/>
          </ac:spMkLst>
        </pc:spChg>
        <pc:spChg chg="mod">
          <ac:chgData name="Lindsey Botha" userId="11cc6f30-fa2c-48b0-8c99-7f299f0968de" providerId="ADAL" clId="{3F143AE1-7872-498B-8BAC-890230757151}" dt="2022-04-13T15:40:58.052" v="806" actId="27803"/>
          <ac:spMkLst>
            <pc:docMk/>
            <pc:sldMk cId="3609758751" sldId="2145706961"/>
            <ac:spMk id="10" creationId="{7C40BF06-D4F3-42A6-81EC-D24645B89903}"/>
          </ac:spMkLst>
        </pc:spChg>
        <pc:spChg chg="add del">
          <ac:chgData name="Lindsey Botha" userId="11cc6f30-fa2c-48b0-8c99-7f299f0968de" providerId="ADAL" clId="{3F143AE1-7872-498B-8BAC-890230757151}" dt="2022-04-13T15:22:17.874" v="521" actId="22"/>
          <ac:spMkLst>
            <pc:docMk/>
            <pc:sldMk cId="3609758751" sldId="2145706961"/>
            <ac:spMk id="11" creationId="{4022E70F-62F5-41ED-804A-855ADD5DED9D}"/>
          </ac:spMkLst>
        </pc:spChg>
        <pc:spChg chg="add del mod">
          <ac:chgData name="Lindsey Botha" userId="11cc6f30-fa2c-48b0-8c99-7f299f0968de" providerId="ADAL" clId="{3F143AE1-7872-498B-8BAC-890230757151}" dt="2022-04-14T07:19:46.680" v="891" actId="478"/>
          <ac:spMkLst>
            <pc:docMk/>
            <pc:sldMk cId="3609758751" sldId="2145706961"/>
            <ac:spMk id="11" creationId="{B58F5D72-5259-4DB7-91DE-976096B75EB5}"/>
          </ac:spMkLst>
        </pc:spChg>
        <pc:spChg chg="del mod">
          <ac:chgData name="Lindsey Botha" userId="11cc6f30-fa2c-48b0-8c99-7f299f0968de" providerId="ADAL" clId="{3F143AE1-7872-498B-8BAC-890230757151}" dt="2022-04-13T15:38:30.356" v="775" actId="478"/>
          <ac:spMkLst>
            <pc:docMk/>
            <pc:sldMk cId="3609758751" sldId="2145706961"/>
            <ac:spMk id="13" creationId="{175EE356-1C5B-4AE3-88C2-491BFB62B32F}"/>
          </ac:spMkLst>
        </pc:spChg>
        <pc:spChg chg="add del mod">
          <ac:chgData name="Lindsey Botha" userId="11cc6f30-fa2c-48b0-8c99-7f299f0968de" providerId="ADAL" clId="{3F143AE1-7872-498B-8BAC-890230757151}" dt="2022-04-14T07:29:20.572" v="1041" actId="478"/>
          <ac:spMkLst>
            <pc:docMk/>
            <pc:sldMk cId="3609758751" sldId="2145706961"/>
            <ac:spMk id="13" creationId="{1DF522B3-0ADB-4FB0-8532-C4D40A05E13D}"/>
          </ac:spMkLst>
        </pc:spChg>
        <pc:spChg chg="add del">
          <ac:chgData name="Lindsey Botha" userId="11cc6f30-fa2c-48b0-8c99-7f299f0968de" providerId="ADAL" clId="{3F143AE1-7872-498B-8BAC-890230757151}" dt="2022-04-13T15:22:25.885" v="523" actId="478"/>
          <ac:spMkLst>
            <pc:docMk/>
            <pc:sldMk cId="3609758751" sldId="2145706961"/>
            <ac:spMk id="14" creationId="{7758F5E7-1E6C-4FFD-AE7F-8E547631E128}"/>
          </ac:spMkLst>
        </pc:spChg>
        <pc:spChg chg="mod">
          <ac:chgData name="Lindsey Botha" userId="11cc6f30-fa2c-48b0-8c99-7f299f0968de" providerId="ADAL" clId="{3F143AE1-7872-498B-8BAC-890230757151}" dt="2022-04-13T15:41:23.730" v="808" actId="27803"/>
          <ac:spMkLst>
            <pc:docMk/>
            <pc:sldMk cId="3609758751" sldId="2145706961"/>
            <ac:spMk id="16" creationId="{6C28A7A2-8AAC-42F9-8067-03FAF6300ECE}"/>
          </ac:spMkLst>
        </pc:spChg>
        <pc:spChg chg="add mod">
          <ac:chgData name="Lindsey Botha" userId="11cc6f30-fa2c-48b0-8c99-7f299f0968de" providerId="ADAL" clId="{3F143AE1-7872-498B-8BAC-890230757151}" dt="2022-04-14T07:44:11.127" v="1171" actId="552"/>
          <ac:spMkLst>
            <pc:docMk/>
            <pc:sldMk cId="3609758751" sldId="2145706961"/>
            <ac:spMk id="16" creationId="{BAA225C5-63BB-4D90-8A14-424E6159D4D6}"/>
          </ac:spMkLst>
        </pc:spChg>
        <pc:spChg chg="mod">
          <ac:chgData name="Lindsey Botha" userId="11cc6f30-fa2c-48b0-8c99-7f299f0968de" providerId="ADAL" clId="{3F143AE1-7872-498B-8BAC-890230757151}" dt="2022-04-13T15:41:23.730" v="808" actId="27803"/>
          <ac:spMkLst>
            <pc:docMk/>
            <pc:sldMk cId="3609758751" sldId="2145706961"/>
            <ac:spMk id="17" creationId="{4D30A475-174D-4812-A1C4-99D2090D3BD6}"/>
          </ac:spMkLst>
        </pc:spChg>
        <pc:spChg chg="add mod">
          <ac:chgData name="Lindsey Botha" userId="11cc6f30-fa2c-48b0-8c99-7f299f0968de" providerId="ADAL" clId="{3F143AE1-7872-498B-8BAC-890230757151}" dt="2022-04-14T07:44:11.127" v="1171" actId="552"/>
          <ac:spMkLst>
            <pc:docMk/>
            <pc:sldMk cId="3609758751" sldId="2145706961"/>
            <ac:spMk id="21" creationId="{7BF57208-2A12-488B-BC2C-BDD616697C54}"/>
          </ac:spMkLst>
        </pc:spChg>
        <pc:spChg chg="add del mod">
          <ac:chgData name="Lindsey Botha" userId="11cc6f30-fa2c-48b0-8c99-7f299f0968de" providerId="ADAL" clId="{3F143AE1-7872-498B-8BAC-890230757151}" dt="2022-04-13T15:42:40.365" v="817" actId="478"/>
          <ac:spMkLst>
            <pc:docMk/>
            <pc:sldMk cId="3609758751" sldId="2145706961"/>
            <ac:spMk id="23" creationId="{4516D27A-AB55-4DF4-BDE0-016EB5218D77}"/>
          </ac:spMkLst>
        </pc:spChg>
        <pc:spChg chg="add mod">
          <ac:chgData name="Lindsey Botha" userId="11cc6f30-fa2c-48b0-8c99-7f299f0968de" providerId="ADAL" clId="{3F143AE1-7872-498B-8BAC-890230757151}" dt="2022-04-14T07:44:11.127" v="1171" actId="552"/>
          <ac:spMkLst>
            <pc:docMk/>
            <pc:sldMk cId="3609758751" sldId="2145706961"/>
            <ac:spMk id="24" creationId="{E6373CDB-85CD-40BE-8C4B-26693541F8BC}"/>
          </ac:spMkLst>
        </pc:spChg>
        <pc:spChg chg="add mod">
          <ac:chgData name="Lindsey Botha" userId="11cc6f30-fa2c-48b0-8c99-7f299f0968de" providerId="ADAL" clId="{3F143AE1-7872-498B-8BAC-890230757151}" dt="2022-04-14T07:44:19.600" v="1172" actId="12788"/>
          <ac:spMkLst>
            <pc:docMk/>
            <pc:sldMk cId="3609758751" sldId="2145706961"/>
            <ac:spMk id="25" creationId="{7E7A73AE-13F5-4DCE-B4A6-B4226BB00D72}"/>
          </ac:spMkLst>
        </pc:spChg>
        <pc:spChg chg="add mod">
          <ac:chgData name="Lindsey Botha" userId="11cc6f30-fa2c-48b0-8c99-7f299f0968de" providerId="ADAL" clId="{3F143AE1-7872-498B-8BAC-890230757151}" dt="2022-04-14T07:58:08.816" v="1489" actId="554"/>
          <ac:spMkLst>
            <pc:docMk/>
            <pc:sldMk cId="3609758751" sldId="2145706961"/>
            <ac:spMk id="35" creationId="{704E1152-5EE4-427B-8FC1-EA8F6A8ACF14}"/>
          </ac:spMkLst>
        </pc:spChg>
        <pc:spChg chg="add mod">
          <ac:chgData name="Lindsey Botha" userId="11cc6f30-fa2c-48b0-8c99-7f299f0968de" providerId="ADAL" clId="{3F143AE1-7872-498B-8BAC-890230757151}" dt="2022-04-14T07:58:08.816" v="1489" actId="554"/>
          <ac:spMkLst>
            <pc:docMk/>
            <pc:sldMk cId="3609758751" sldId="2145706961"/>
            <ac:spMk id="36" creationId="{2D0F300B-F15E-4D49-BFD2-0E5CDE910BF5}"/>
          </ac:spMkLst>
        </pc:spChg>
        <pc:spChg chg="add mod">
          <ac:chgData name="Lindsey Botha" userId="11cc6f30-fa2c-48b0-8c99-7f299f0968de" providerId="ADAL" clId="{3F143AE1-7872-498B-8BAC-890230757151}" dt="2022-04-14T07:58:08.816" v="1489" actId="554"/>
          <ac:spMkLst>
            <pc:docMk/>
            <pc:sldMk cId="3609758751" sldId="2145706961"/>
            <ac:spMk id="39" creationId="{F5CC566F-78A8-4052-971D-86408224369A}"/>
          </ac:spMkLst>
        </pc:spChg>
        <pc:spChg chg="mod">
          <ac:chgData name="Lindsey Botha" userId="11cc6f30-fa2c-48b0-8c99-7f299f0968de" providerId="ADAL" clId="{3F143AE1-7872-498B-8BAC-890230757151}" dt="2022-04-13T15:38:39.465" v="803" actId="20577"/>
          <ac:spMkLst>
            <pc:docMk/>
            <pc:sldMk cId="3609758751" sldId="2145706961"/>
            <ac:spMk id="40" creationId="{614A9406-3B60-4A05-8239-079E880EDA1F}"/>
          </ac:spMkLst>
        </pc:spChg>
        <pc:spChg chg="add mod">
          <ac:chgData name="Lindsey Botha" userId="11cc6f30-fa2c-48b0-8c99-7f299f0968de" providerId="ADAL" clId="{3F143AE1-7872-498B-8BAC-890230757151}" dt="2022-04-14T07:58:08.816" v="1489" actId="554"/>
          <ac:spMkLst>
            <pc:docMk/>
            <pc:sldMk cId="3609758751" sldId="2145706961"/>
            <ac:spMk id="42" creationId="{0A5B7BED-8DAF-43A6-86F5-F5B698E0282F}"/>
          </ac:spMkLst>
        </pc:spChg>
        <pc:grpChg chg="mod">
          <ac:chgData name="Lindsey Botha" userId="11cc6f30-fa2c-48b0-8c99-7f299f0968de" providerId="ADAL" clId="{3F143AE1-7872-498B-8BAC-890230757151}" dt="2022-04-13T15:40:58.052" v="806" actId="27803"/>
          <ac:grpSpMkLst>
            <pc:docMk/>
            <pc:sldMk cId="3609758751" sldId="2145706961"/>
            <ac:grpSpMk id="7" creationId="{FEA649B9-0703-468F-B7E9-898EC95847DD}"/>
          </ac:grpSpMkLst>
        </pc:grpChg>
        <pc:grpChg chg="mod">
          <ac:chgData name="Lindsey Botha" userId="11cc6f30-fa2c-48b0-8c99-7f299f0968de" providerId="ADAL" clId="{3F143AE1-7872-498B-8BAC-890230757151}" dt="2022-04-13T15:41:23.730" v="808" actId="27803"/>
          <ac:grpSpMkLst>
            <pc:docMk/>
            <pc:sldMk cId="3609758751" sldId="2145706961"/>
            <ac:grpSpMk id="12" creationId="{B0A709AE-3927-430C-A997-E5679C6E377C}"/>
          </ac:grpSpMkLst>
        </pc:grpChg>
        <pc:picChg chg="add del mod">
          <ac:chgData name="Lindsey Botha" userId="11cc6f30-fa2c-48b0-8c99-7f299f0968de" providerId="ADAL" clId="{3F143AE1-7872-498B-8BAC-890230757151}" dt="2022-04-14T07:44:19.600" v="1172" actId="12788"/>
          <ac:picMkLst>
            <pc:docMk/>
            <pc:sldMk cId="3609758751" sldId="2145706961"/>
            <ac:picMk id="6" creationId="{EDC02F39-626F-4627-814F-E55EFA9E6454}"/>
          </ac:picMkLst>
        </pc:picChg>
        <pc:picChg chg="add del mod">
          <ac:chgData name="Lindsey Botha" userId="11cc6f30-fa2c-48b0-8c99-7f299f0968de" providerId="ADAL" clId="{3F143AE1-7872-498B-8BAC-890230757151}" dt="2022-04-14T07:59:29.585" v="1504" actId="478"/>
          <ac:picMkLst>
            <pc:docMk/>
            <pc:sldMk cId="3609758751" sldId="2145706961"/>
            <ac:picMk id="7" creationId="{B5F27384-C54B-4040-A6B1-AB7B8633B5B6}"/>
          </ac:picMkLst>
        </pc:picChg>
        <pc:picChg chg="add del mod">
          <ac:chgData name="Lindsey Botha" userId="11cc6f30-fa2c-48b0-8c99-7f299f0968de" providerId="ADAL" clId="{3F143AE1-7872-498B-8BAC-890230757151}" dt="2022-04-14T07:59:17.336" v="1502" actId="478"/>
          <ac:picMkLst>
            <pc:docMk/>
            <pc:sldMk cId="3609758751" sldId="2145706961"/>
            <ac:picMk id="9" creationId="{C68A32AA-4E15-48B4-AEF0-4CA71E00F526}"/>
          </ac:picMkLst>
        </pc:picChg>
        <pc:picChg chg="add del mod">
          <ac:chgData name="Lindsey Botha" userId="11cc6f30-fa2c-48b0-8c99-7f299f0968de" providerId="ADAL" clId="{3F143AE1-7872-498B-8BAC-890230757151}" dt="2022-04-14T07:58:15.718" v="1491" actId="478"/>
          <ac:picMkLst>
            <pc:docMk/>
            <pc:sldMk cId="3609758751" sldId="2145706961"/>
            <ac:picMk id="12" creationId="{4A1CE08B-932B-4669-93FA-8944FFB74020}"/>
          </ac:picMkLst>
        </pc:picChg>
        <pc:picChg chg="add del mod">
          <ac:chgData name="Lindsey Botha" userId="11cc6f30-fa2c-48b0-8c99-7f299f0968de" providerId="ADAL" clId="{3F143AE1-7872-498B-8BAC-890230757151}" dt="2022-04-14T07:48:33.717" v="1284" actId="478"/>
          <ac:picMkLst>
            <pc:docMk/>
            <pc:sldMk cId="3609758751" sldId="2145706961"/>
            <ac:picMk id="17" creationId="{C49C56F7-D15B-4EDD-BAE9-B8C22810698E}"/>
          </ac:picMkLst>
        </pc:picChg>
        <pc:picChg chg="add del mod">
          <ac:chgData name="Lindsey Botha" userId="11cc6f30-fa2c-48b0-8c99-7f299f0968de" providerId="ADAL" clId="{3F143AE1-7872-498B-8BAC-890230757151}" dt="2022-04-14T07:58:15.085" v="1490" actId="478"/>
          <ac:picMkLst>
            <pc:docMk/>
            <pc:sldMk cId="3609758751" sldId="2145706961"/>
            <ac:picMk id="19" creationId="{A4AE8535-0BB1-480F-914D-057D6676E567}"/>
          </ac:picMkLst>
        </pc:picChg>
        <pc:picChg chg="add mod">
          <ac:chgData name="Lindsey Botha" userId="11cc6f30-fa2c-48b0-8c99-7f299f0968de" providerId="ADAL" clId="{3F143AE1-7872-498B-8BAC-890230757151}" dt="2022-04-14T07:57:55.044" v="1488" actId="1035"/>
          <ac:picMkLst>
            <pc:docMk/>
            <pc:sldMk cId="3609758751" sldId="2145706961"/>
            <ac:picMk id="23" creationId="{E8731E42-7EA1-4937-93F6-35CB07847945}"/>
          </ac:picMkLst>
        </pc:picChg>
        <pc:picChg chg="add del mod">
          <ac:chgData name="Lindsey Botha" userId="11cc6f30-fa2c-48b0-8c99-7f299f0968de" providerId="ADAL" clId="{3F143AE1-7872-498B-8BAC-890230757151}" dt="2022-04-14T07:57:00.446" v="1451" actId="478"/>
          <ac:picMkLst>
            <pc:docMk/>
            <pc:sldMk cId="3609758751" sldId="2145706961"/>
            <ac:picMk id="27" creationId="{7912069A-0B4B-4185-848F-6E8983020889}"/>
          </ac:picMkLst>
        </pc:picChg>
        <pc:picChg chg="add mod">
          <ac:chgData name="Lindsey Botha" userId="11cc6f30-fa2c-48b0-8c99-7f299f0968de" providerId="ADAL" clId="{3F143AE1-7872-498B-8BAC-890230757151}" dt="2022-04-14T07:57:55.044" v="1488" actId="1035"/>
          <ac:picMkLst>
            <pc:docMk/>
            <pc:sldMk cId="3609758751" sldId="2145706961"/>
            <ac:picMk id="29" creationId="{C79E67F1-B217-4B6B-9447-BEA4AE470E0B}"/>
          </ac:picMkLst>
        </pc:picChg>
        <pc:picChg chg="add mod">
          <ac:chgData name="Lindsey Botha" userId="11cc6f30-fa2c-48b0-8c99-7f299f0968de" providerId="ADAL" clId="{3F143AE1-7872-498B-8BAC-890230757151}" dt="2022-04-14T07:57:55.044" v="1488" actId="1035"/>
          <ac:picMkLst>
            <pc:docMk/>
            <pc:sldMk cId="3609758751" sldId="2145706961"/>
            <ac:picMk id="31" creationId="{CC4BEC32-CDEB-4975-B568-BB4B2F87BA78}"/>
          </ac:picMkLst>
        </pc:picChg>
        <pc:picChg chg="add mod">
          <ac:chgData name="Lindsey Botha" userId="11cc6f30-fa2c-48b0-8c99-7f299f0968de" providerId="ADAL" clId="{3F143AE1-7872-498B-8BAC-890230757151}" dt="2022-04-14T07:57:55.044" v="1488" actId="1035"/>
          <ac:picMkLst>
            <pc:docMk/>
            <pc:sldMk cId="3609758751" sldId="2145706961"/>
            <ac:picMk id="33" creationId="{FF53E274-CD88-4CC7-A976-EC45E4609CC0}"/>
          </ac:picMkLst>
        </pc:picChg>
        <pc:picChg chg="add mod">
          <ac:chgData name="Lindsey Botha" userId="11cc6f30-fa2c-48b0-8c99-7f299f0968de" providerId="ADAL" clId="{3F143AE1-7872-498B-8BAC-890230757151}" dt="2022-04-14T07:59:37.270" v="1510" actId="1037"/>
          <ac:picMkLst>
            <pc:docMk/>
            <pc:sldMk cId="3609758751" sldId="2145706961"/>
            <ac:picMk id="37" creationId="{0E42E74F-9AC4-42FC-9609-FAA1F23E696A}"/>
          </ac:picMkLst>
        </pc:picChg>
        <pc:picChg chg="add mod">
          <ac:chgData name="Lindsey Botha" userId="11cc6f30-fa2c-48b0-8c99-7f299f0968de" providerId="ADAL" clId="{3F143AE1-7872-498B-8BAC-890230757151}" dt="2022-04-14T07:59:40.754" v="1511" actId="1076"/>
          <ac:picMkLst>
            <pc:docMk/>
            <pc:sldMk cId="3609758751" sldId="2145706961"/>
            <ac:picMk id="43" creationId="{C45F63B6-9A2A-4EEB-B295-1731185E97C8}"/>
          </ac:picMkLst>
        </pc:picChg>
      </pc:sldChg>
      <pc:sldChg chg="modSp mod ord">
        <pc:chgData name="Lindsey Botha" userId="11cc6f30-fa2c-48b0-8c99-7f299f0968de" providerId="ADAL" clId="{3F143AE1-7872-498B-8BAC-890230757151}" dt="2022-04-20T13:40:48.081" v="5207"/>
        <pc:sldMkLst>
          <pc:docMk/>
          <pc:sldMk cId="4110622305" sldId="2145707503"/>
        </pc:sldMkLst>
        <pc:spChg chg="mod">
          <ac:chgData name="Lindsey Botha" userId="11cc6f30-fa2c-48b0-8c99-7f299f0968de" providerId="ADAL" clId="{3F143AE1-7872-498B-8BAC-890230757151}" dt="2022-04-20T13:40:48.081" v="5207"/>
          <ac:spMkLst>
            <pc:docMk/>
            <pc:sldMk cId="4110622305" sldId="2145707503"/>
            <ac:spMk id="5" creationId="{B2B1582F-CBB9-4901-86F7-9090A8A7C170}"/>
          </ac:spMkLst>
        </pc:spChg>
        <pc:spChg chg="mod">
          <ac:chgData name="Lindsey Botha" userId="11cc6f30-fa2c-48b0-8c99-7f299f0968de" providerId="ADAL" clId="{3F143AE1-7872-498B-8BAC-890230757151}" dt="2022-04-20T13:36:14.263" v="5158" actId="14100"/>
          <ac:spMkLst>
            <pc:docMk/>
            <pc:sldMk cId="4110622305" sldId="2145707503"/>
            <ac:spMk id="9" creationId="{0E74627B-FFEA-4276-A293-9A543F58B94F}"/>
          </ac:spMkLst>
        </pc:spChg>
        <pc:spChg chg="mod">
          <ac:chgData name="Lindsey Botha" userId="11cc6f30-fa2c-48b0-8c99-7f299f0968de" providerId="ADAL" clId="{3F143AE1-7872-498B-8BAC-890230757151}" dt="2022-04-20T13:36:19.875" v="5159" actId="14100"/>
          <ac:spMkLst>
            <pc:docMk/>
            <pc:sldMk cId="4110622305" sldId="2145707503"/>
            <ac:spMk id="12" creationId="{BC2AAE8D-D4B3-49E7-82D1-2D687067FD90}"/>
          </ac:spMkLst>
        </pc:spChg>
      </pc:sldChg>
      <pc:sldChg chg="addSp delSp modSp mod ord modAnim modNotesTx">
        <pc:chgData name="Lindsey Botha" userId="11cc6f30-fa2c-48b0-8c99-7f299f0968de" providerId="ADAL" clId="{3F143AE1-7872-498B-8BAC-890230757151}" dt="2022-04-20T13:41:57.508" v="5211" actId="1076"/>
        <pc:sldMkLst>
          <pc:docMk/>
          <pc:sldMk cId="3907535922" sldId="2145707519"/>
        </pc:sldMkLst>
        <pc:spChg chg="add mod">
          <ac:chgData name="Lindsey Botha" userId="11cc6f30-fa2c-48b0-8c99-7f299f0968de" providerId="ADAL" clId="{3F143AE1-7872-498B-8BAC-890230757151}" dt="2022-04-14T08:34:39.826" v="2173" actId="20577"/>
          <ac:spMkLst>
            <pc:docMk/>
            <pc:sldMk cId="3907535922" sldId="2145707519"/>
            <ac:spMk id="11" creationId="{45C15D96-35F2-4DBF-885A-A908EFDE92C2}"/>
          </ac:spMkLst>
        </pc:spChg>
        <pc:spChg chg="add mod">
          <ac:chgData name="Lindsey Botha" userId="11cc6f30-fa2c-48b0-8c99-7f299f0968de" providerId="ADAL" clId="{3F143AE1-7872-498B-8BAC-890230757151}" dt="2022-04-14T08:34:36.129" v="2170" actId="20577"/>
          <ac:spMkLst>
            <pc:docMk/>
            <pc:sldMk cId="3907535922" sldId="2145707519"/>
            <ac:spMk id="12" creationId="{61BDEF6F-5E61-401E-AB7B-4300AF466E4A}"/>
          </ac:spMkLst>
        </pc:spChg>
        <pc:spChg chg="add mod">
          <ac:chgData name="Lindsey Botha" userId="11cc6f30-fa2c-48b0-8c99-7f299f0968de" providerId="ADAL" clId="{3F143AE1-7872-498B-8BAC-890230757151}" dt="2022-04-14T08:34:47.818" v="2185" actId="1036"/>
          <ac:spMkLst>
            <pc:docMk/>
            <pc:sldMk cId="3907535922" sldId="2145707519"/>
            <ac:spMk id="13" creationId="{93ACB26B-6D9C-42E2-ABD2-86F44E67FF30}"/>
          </ac:spMkLst>
        </pc:spChg>
        <pc:spChg chg="add mod">
          <ac:chgData name="Lindsey Botha" userId="11cc6f30-fa2c-48b0-8c99-7f299f0968de" providerId="ADAL" clId="{3F143AE1-7872-498B-8BAC-890230757151}" dt="2022-04-14T08:34:53.006" v="2199" actId="1036"/>
          <ac:spMkLst>
            <pc:docMk/>
            <pc:sldMk cId="3907535922" sldId="2145707519"/>
            <ac:spMk id="14" creationId="{D44886C5-F55D-490F-A450-1B06F6BFC4E6}"/>
          </ac:spMkLst>
        </pc:spChg>
        <pc:spChg chg="add mod">
          <ac:chgData name="Lindsey Botha" userId="11cc6f30-fa2c-48b0-8c99-7f299f0968de" providerId="ADAL" clId="{3F143AE1-7872-498B-8BAC-890230757151}" dt="2022-04-14T08:13:30.920" v="1750" actId="164"/>
          <ac:spMkLst>
            <pc:docMk/>
            <pc:sldMk cId="3907535922" sldId="2145707519"/>
            <ac:spMk id="19" creationId="{D666C5DF-C41C-4CAE-A4F3-36EDEDFE2DB6}"/>
          </ac:spMkLst>
        </pc:spChg>
        <pc:spChg chg="add mod">
          <ac:chgData name="Lindsey Botha" userId="11cc6f30-fa2c-48b0-8c99-7f299f0968de" providerId="ADAL" clId="{3F143AE1-7872-498B-8BAC-890230757151}" dt="2022-04-14T08:14:04.336" v="1756" actId="164"/>
          <ac:spMkLst>
            <pc:docMk/>
            <pc:sldMk cId="3907535922" sldId="2145707519"/>
            <ac:spMk id="20" creationId="{E642BD8B-5875-48E4-BFDE-CD52FB3834B3}"/>
          </ac:spMkLst>
        </pc:spChg>
        <pc:spChg chg="add mod">
          <ac:chgData name="Lindsey Botha" userId="11cc6f30-fa2c-48b0-8c99-7f299f0968de" providerId="ADAL" clId="{3F143AE1-7872-498B-8BAC-890230757151}" dt="2022-04-14T08:13:35.673" v="1751" actId="164"/>
          <ac:spMkLst>
            <pc:docMk/>
            <pc:sldMk cId="3907535922" sldId="2145707519"/>
            <ac:spMk id="22" creationId="{7415C357-0CA3-40F7-95DC-7D73FB8DA960}"/>
          </ac:spMkLst>
        </pc:spChg>
        <pc:spChg chg="add mod">
          <ac:chgData name="Lindsey Botha" userId="11cc6f30-fa2c-48b0-8c99-7f299f0968de" providerId="ADAL" clId="{3F143AE1-7872-498B-8BAC-890230757151}" dt="2022-04-14T08:13:39.552" v="1752" actId="164"/>
          <ac:spMkLst>
            <pc:docMk/>
            <pc:sldMk cId="3907535922" sldId="2145707519"/>
            <ac:spMk id="24" creationId="{DEC47287-C81F-49D8-9E5A-262D68ABE256}"/>
          </ac:spMkLst>
        </pc:spChg>
        <pc:spChg chg="del">
          <ac:chgData name="Lindsey Botha" userId="11cc6f30-fa2c-48b0-8c99-7f299f0968de" providerId="ADAL" clId="{3F143AE1-7872-498B-8BAC-890230757151}" dt="2022-04-14T08:00:51.140" v="1516" actId="478"/>
          <ac:spMkLst>
            <pc:docMk/>
            <pc:sldMk cId="3907535922" sldId="2145707519"/>
            <ac:spMk id="32" creationId="{01141B41-D3A4-415F-8753-DFA2AF0F1891}"/>
          </ac:spMkLst>
        </pc:spChg>
        <pc:spChg chg="mod">
          <ac:chgData name="Lindsey Botha" userId="11cc6f30-fa2c-48b0-8c99-7f299f0968de" providerId="ADAL" clId="{3F143AE1-7872-498B-8BAC-890230757151}" dt="2022-04-14T08:00:53.257" v="1517"/>
          <ac:spMkLst>
            <pc:docMk/>
            <pc:sldMk cId="3907535922" sldId="2145707519"/>
            <ac:spMk id="36" creationId="{D1FC3A31-44F1-4701-AC7C-F76C140DB98A}"/>
          </ac:spMkLst>
        </pc:spChg>
        <pc:grpChg chg="add mod">
          <ac:chgData name="Lindsey Botha" userId="11cc6f30-fa2c-48b0-8c99-7f299f0968de" providerId="ADAL" clId="{3F143AE1-7872-498B-8BAC-890230757151}" dt="2022-04-14T08:27:41.797" v="2049" actId="1038"/>
          <ac:grpSpMkLst>
            <pc:docMk/>
            <pc:sldMk cId="3907535922" sldId="2145707519"/>
            <ac:grpSpMk id="7" creationId="{345EEC8C-0AD2-4604-B355-72F1D19050BD}"/>
          </ac:grpSpMkLst>
        </pc:grpChg>
        <pc:grpChg chg="add mod">
          <ac:chgData name="Lindsey Botha" userId="11cc6f30-fa2c-48b0-8c99-7f299f0968de" providerId="ADAL" clId="{3F143AE1-7872-498B-8BAC-890230757151}" dt="2022-04-14T08:27:23.788" v="2029" actId="1076"/>
          <ac:grpSpMkLst>
            <pc:docMk/>
            <pc:sldMk cId="3907535922" sldId="2145707519"/>
            <ac:grpSpMk id="28" creationId="{FF1F173E-D215-4221-8B6A-CD2FF2F1D602}"/>
          </ac:grpSpMkLst>
        </pc:grpChg>
        <pc:grpChg chg="add mod">
          <ac:chgData name="Lindsey Botha" userId="11cc6f30-fa2c-48b0-8c99-7f299f0968de" providerId="ADAL" clId="{3F143AE1-7872-498B-8BAC-890230757151}" dt="2022-04-14T08:34:36.129" v="2170" actId="20577"/>
          <ac:grpSpMkLst>
            <pc:docMk/>
            <pc:sldMk cId="3907535922" sldId="2145707519"/>
            <ac:grpSpMk id="29" creationId="{9B7A4351-0092-4B1F-9B8E-2153A9B1F670}"/>
          </ac:grpSpMkLst>
        </pc:grpChg>
        <pc:grpChg chg="add mod">
          <ac:chgData name="Lindsey Botha" userId="11cc6f30-fa2c-48b0-8c99-7f299f0968de" providerId="ADAL" clId="{3F143AE1-7872-498B-8BAC-890230757151}" dt="2022-04-14T08:28:34.483" v="2064" actId="1076"/>
          <ac:grpSpMkLst>
            <pc:docMk/>
            <pc:sldMk cId="3907535922" sldId="2145707519"/>
            <ac:grpSpMk id="30" creationId="{DFCCD12C-5C3A-4103-B039-731F9EC24B97}"/>
          </ac:grpSpMkLst>
        </pc:grpChg>
        <pc:grpChg chg="add mod">
          <ac:chgData name="Lindsey Botha" userId="11cc6f30-fa2c-48b0-8c99-7f299f0968de" providerId="ADAL" clId="{3F143AE1-7872-498B-8BAC-890230757151}" dt="2022-04-14T08:28:34.483" v="2064" actId="1076"/>
          <ac:grpSpMkLst>
            <pc:docMk/>
            <pc:sldMk cId="3907535922" sldId="2145707519"/>
            <ac:grpSpMk id="33" creationId="{0A3CC9FB-6B57-4792-824D-E91A7AE91102}"/>
          </ac:grpSpMkLst>
        </pc:grpChg>
        <pc:grpChg chg="add mod">
          <ac:chgData name="Lindsey Botha" userId="11cc6f30-fa2c-48b0-8c99-7f299f0968de" providerId="ADAL" clId="{3F143AE1-7872-498B-8BAC-890230757151}" dt="2022-04-14T08:28:34.483" v="2064" actId="1076"/>
          <ac:grpSpMkLst>
            <pc:docMk/>
            <pc:sldMk cId="3907535922" sldId="2145707519"/>
            <ac:grpSpMk id="34" creationId="{DC192707-1E55-4233-9A11-29FC2C856706}"/>
          </ac:grpSpMkLst>
        </pc:grpChg>
        <pc:grpChg chg="add mod">
          <ac:chgData name="Lindsey Botha" userId="11cc6f30-fa2c-48b0-8c99-7f299f0968de" providerId="ADAL" clId="{3F143AE1-7872-498B-8BAC-890230757151}" dt="2022-04-14T08:28:34.483" v="2064" actId="1076"/>
          <ac:grpSpMkLst>
            <pc:docMk/>
            <pc:sldMk cId="3907535922" sldId="2145707519"/>
            <ac:grpSpMk id="35" creationId="{CFBCA840-E130-49AC-8A89-B29DBE6C330D}"/>
          </ac:grpSpMkLst>
        </pc:grpChg>
        <pc:picChg chg="add mod">
          <ac:chgData name="Lindsey Botha" userId="11cc6f30-fa2c-48b0-8c99-7f299f0968de" providerId="ADAL" clId="{3F143AE1-7872-498B-8BAC-890230757151}" dt="2022-04-20T13:41:57.508" v="5211" actId="1076"/>
          <ac:picMkLst>
            <pc:docMk/>
            <pc:sldMk cId="3907535922" sldId="2145707519"/>
            <ac:picMk id="8" creationId="{AF65B61C-912A-4347-826F-0E71F6F8B49C}"/>
          </ac:picMkLst>
        </pc:picChg>
        <pc:picChg chg="add mod">
          <ac:chgData name="Lindsey Botha" userId="11cc6f30-fa2c-48b0-8c99-7f299f0968de" providerId="ADAL" clId="{3F143AE1-7872-498B-8BAC-890230757151}" dt="2022-04-14T08:28:26.939" v="2063" actId="1076"/>
          <ac:picMkLst>
            <pc:docMk/>
            <pc:sldMk cId="3907535922" sldId="2145707519"/>
            <ac:picMk id="9" creationId="{BB0A5C03-3227-4F61-AD82-661ED9344E70}"/>
          </ac:picMkLst>
        </pc:picChg>
        <pc:picChg chg="add mod">
          <ac:chgData name="Lindsey Botha" userId="11cc6f30-fa2c-48b0-8c99-7f299f0968de" providerId="ADAL" clId="{3F143AE1-7872-498B-8BAC-890230757151}" dt="2022-04-14T08:34:36.129" v="2170" actId="20577"/>
          <ac:picMkLst>
            <pc:docMk/>
            <pc:sldMk cId="3907535922" sldId="2145707519"/>
            <ac:picMk id="10" creationId="{986D89CB-DF5F-4EE0-95C3-411100626F1F}"/>
          </ac:picMkLst>
        </pc:picChg>
        <pc:picChg chg="add mod modCrop">
          <ac:chgData name="Lindsey Botha" userId="11cc6f30-fa2c-48b0-8c99-7f299f0968de" providerId="ADAL" clId="{3F143AE1-7872-498B-8BAC-890230757151}" dt="2022-04-14T08:13:39.552" v="1752" actId="164"/>
          <ac:picMkLst>
            <pc:docMk/>
            <pc:sldMk cId="3907535922" sldId="2145707519"/>
            <ac:picMk id="16" creationId="{D7ADA61A-87C6-489B-B73F-8FAB4BA5EDFC}"/>
          </ac:picMkLst>
        </pc:picChg>
        <pc:picChg chg="add mod modCrop">
          <ac:chgData name="Lindsey Botha" userId="11cc6f30-fa2c-48b0-8c99-7f299f0968de" providerId="ADAL" clId="{3F143AE1-7872-498B-8BAC-890230757151}" dt="2022-04-14T08:14:04.336" v="1756" actId="164"/>
          <ac:picMkLst>
            <pc:docMk/>
            <pc:sldMk cId="3907535922" sldId="2145707519"/>
            <ac:picMk id="17" creationId="{F5034420-58E2-42A3-BF57-30D947FECD7F}"/>
          </ac:picMkLst>
        </pc:picChg>
        <pc:picChg chg="add mod modCrop">
          <ac:chgData name="Lindsey Botha" userId="11cc6f30-fa2c-48b0-8c99-7f299f0968de" providerId="ADAL" clId="{3F143AE1-7872-498B-8BAC-890230757151}" dt="2022-04-14T08:13:30.920" v="1750" actId="164"/>
          <ac:picMkLst>
            <pc:docMk/>
            <pc:sldMk cId="3907535922" sldId="2145707519"/>
            <ac:picMk id="18" creationId="{3915B330-5DE2-4C29-9B8B-026736A6A5A9}"/>
          </ac:picMkLst>
        </pc:picChg>
        <pc:picChg chg="add mod modCrop">
          <ac:chgData name="Lindsey Botha" userId="11cc6f30-fa2c-48b0-8c99-7f299f0968de" providerId="ADAL" clId="{3F143AE1-7872-498B-8BAC-890230757151}" dt="2022-04-14T08:13:35.673" v="1751" actId="164"/>
          <ac:picMkLst>
            <pc:docMk/>
            <pc:sldMk cId="3907535922" sldId="2145707519"/>
            <ac:picMk id="21" creationId="{54836283-126E-4F5A-A6E5-6BC80F5B64FC}"/>
          </ac:picMkLst>
        </pc:picChg>
        <pc:picChg chg="add mod modCrop">
          <ac:chgData name="Lindsey Botha" userId="11cc6f30-fa2c-48b0-8c99-7f299f0968de" providerId="ADAL" clId="{3F143AE1-7872-498B-8BAC-890230757151}" dt="2022-04-14T08:34:58.623" v="2202" actId="14100"/>
          <ac:picMkLst>
            <pc:docMk/>
            <pc:sldMk cId="3907535922" sldId="2145707519"/>
            <ac:picMk id="25" creationId="{D7AF735B-682E-4ABB-9BA4-79C61DD0CBCF}"/>
          </ac:picMkLst>
        </pc:picChg>
        <pc:picChg chg="add mod modCrop">
          <ac:chgData name="Lindsey Botha" userId="11cc6f30-fa2c-48b0-8c99-7f299f0968de" providerId="ADAL" clId="{3F143AE1-7872-498B-8BAC-890230757151}" dt="2022-04-14T08:28:08.393" v="2060"/>
          <ac:picMkLst>
            <pc:docMk/>
            <pc:sldMk cId="3907535922" sldId="2145707519"/>
            <ac:picMk id="26" creationId="{23B567A7-701B-45D2-BA5F-DD0D5E274B5E}"/>
          </ac:picMkLst>
        </pc:picChg>
        <pc:picChg chg="del">
          <ac:chgData name="Lindsey Botha" userId="11cc6f30-fa2c-48b0-8c99-7f299f0968de" providerId="ADAL" clId="{3F143AE1-7872-498B-8BAC-890230757151}" dt="2022-04-14T08:00:35.643" v="1514" actId="478"/>
          <ac:picMkLst>
            <pc:docMk/>
            <pc:sldMk cId="3907535922" sldId="2145707519"/>
            <ac:picMk id="38" creationId="{5DE39411-5FB0-4C78-B621-385B1979C592}"/>
          </ac:picMkLst>
        </pc:picChg>
        <pc:picChg chg="mod">
          <ac:chgData name="Lindsey Botha" userId="11cc6f30-fa2c-48b0-8c99-7f299f0968de" providerId="ADAL" clId="{3F143AE1-7872-498B-8BAC-890230757151}" dt="2022-04-14T08:28:26.939" v="2063" actId="1076"/>
          <ac:picMkLst>
            <pc:docMk/>
            <pc:sldMk cId="3907535922" sldId="2145707519"/>
            <ac:picMk id="40" creationId="{B4246565-BB7D-4DED-A6E5-A1073BA00754}"/>
          </ac:picMkLst>
        </pc:picChg>
        <pc:cxnChg chg="mod">
          <ac:chgData name="Lindsey Botha" userId="11cc6f30-fa2c-48b0-8c99-7f299f0968de" providerId="ADAL" clId="{3F143AE1-7872-498B-8BAC-890230757151}" dt="2022-04-14T08:06:28.087" v="1586" actId="14100"/>
          <ac:cxnSpMkLst>
            <pc:docMk/>
            <pc:sldMk cId="3907535922" sldId="2145707519"/>
            <ac:cxnSpMk id="15" creationId="{8089B7F2-DAB8-4DDE-AC19-4D0AA5445865}"/>
          </ac:cxnSpMkLst>
        </pc:cxnChg>
        <pc:cxnChg chg="add del mod">
          <ac:chgData name="Lindsey Botha" userId="11cc6f30-fa2c-48b0-8c99-7f299f0968de" providerId="ADAL" clId="{3F143AE1-7872-498B-8BAC-890230757151}" dt="2022-04-14T08:21:14.369" v="1800" actId="478"/>
          <ac:cxnSpMkLst>
            <pc:docMk/>
            <pc:sldMk cId="3907535922" sldId="2145707519"/>
            <ac:cxnSpMk id="27" creationId="{7B187C5A-D9BF-45FD-BB84-7EA16FE20B47}"/>
          </ac:cxnSpMkLst>
        </pc:cxnChg>
        <pc:cxnChg chg="add del mod">
          <ac:chgData name="Lindsey Botha" userId="11cc6f30-fa2c-48b0-8c99-7f299f0968de" providerId="ADAL" clId="{3F143AE1-7872-498B-8BAC-890230757151}" dt="2022-04-14T08:08:24.009" v="1729" actId="478"/>
          <ac:cxnSpMkLst>
            <pc:docMk/>
            <pc:sldMk cId="3907535922" sldId="2145707519"/>
            <ac:cxnSpMk id="31" creationId="{F7E2CF93-2A9B-4A2A-A109-5F16EDD36F19}"/>
          </ac:cxnSpMkLst>
        </pc:cxnChg>
      </pc:sldChg>
      <pc:sldChg chg="addSp delSp modSp add mod">
        <pc:chgData name="Lindsey Botha" userId="11cc6f30-fa2c-48b0-8c99-7f299f0968de" providerId="ADAL" clId="{3F143AE1-7872-498B-8BAC-890230757151}" dt="2022-04-14T14:04:13.656" v="5155" actId="1076"/>
        <pc:sldMkLst>
          <pc:docMk/>
          <pc:sldMk cId="1223656977" sldId="2145707520"/>
        </pc:sldMkLst>
        <pc:spChg chg="del">
          <ac:chgData name="Lindsey Botha" userId="11cc6f30-fa2c-48b0-8c99-7f299f0968de" providerId="ADAL" clId="{3F143AE1-7872-498B-8BAC-890230757151}" dt="2022-04-14T13:51:54.173" v="4232" actId="478"/>
          <ac:spMkLst>
            <pc:docMk/>
            <pc:sldMk cId="1223656977" sldId="2145707520"/>
            <ac:spMk id="2" creationId="{95AAF654-6AB3-A648-853A-1A6657235AF5}"/>
          </ac:spMkLst>
        </pc:spChg>
        <pc:spChg chg="add del mod">
          <ac:chgData name="Lindsey Botha" userId="11cc6f30-fa2c-48b0-8c99-7f299f0968de" providerId="ADAL" clId="{3F143AE1-7872-498B-8BAC-890230757151}" dt="2022-04-14T13:52:34.138" v="4271" actId="478"/>
          <ac:spMkLst>
            <pc:docMk/>
            <pc:sldMk cId="1223656977" sldId="2145707520"/>
            <ac:spMk id="4" creationId="{903C7C2A-D71A-49E6-BE3A-6AE5806AD736}"/>
          </ac:spMkLst>
        </pc:spChg>
        <pc:spChg chg="add mod">
          <ac:chgData name="Lindsey Botha" userId="11cc6f30-fa2c-48b0-8c99-7f299f0968de" providerId="ADAL" clId="{3F143AE1-7872-498B-8BAC-890230757151}" dt="2022-04-14T13:54:31.327" v="4333" actId="554"/>
          <ac:spMkLst>
            <pc:docMk/>
            <pc:sldMk cId="1223656977" sldId="2145707520"/>
            <ac:spMk id="5" creationId="{781DD0F8-1B24-44A9-A573-B9CDF77C5879}"/>
          </ac:spMkLst>
        </pc:spChg>
        <pc:spChg chg="add mod">
          <ac:chgData name="Lindsey Botha" userId="11cc6f30-fa2c-48b0-8c99-7f299f0968de" providerId="ADAL" clId="{3F143AE1-7872-498B-8BAC-890230757151}" dt="2022-04-14T13:54:31.327" v="4333" actId="554"/>
          <ac:spMkLst>
            <pc:docMk/>
            <pc:sldMk cId="1223656977" sldId="2145707520"/>
            <ac:spMk id="8" creationId="{28BEB9C7-D6EC-4C3C-9A8A-B81F6DC15939}"/>
          </ac:spMkLst>
        </pc:spChg>
        <pc:spChg chg="add del mod">
          <ac:chgData name="Lindsey Botha" userId="11cc6f30-fa2c-48b0-8c99-7f299f0968de" providerId="ADAL" clId="{3F143AE1-7872-498B-8BAC-890230757151}" dt="2022-04-14T13:53:32.070" v="4317" actId="478"/>
          <ac:spMkLst>
            <pc:docMk/>
            <pc:sldMk cId="1223656977" sldId="2145707520"/>
            <ac:spMk id="10" creationId="{F3A0A75A-D5B6-4347-A731-A1DD3CF65032}"/>
          </ac:spMkLst>
        </pc:spChg>
        <pc:spChg chg="add mod ord">
          <ac:chgData name="Lindsey Botha" userId="11cc6f30-fa2c-48b0-8c99-7f299f0968de" providerId="ADAL" clId="{3F143AE1-7872-498B-8BAC-890230757151}" dt="2022-04-14T13:55:26.039" v="4358" actId="1076"/>
          <ac:spMkLst>
            <pc:docMk/>
            <pc:sldMk cId="1223656977" sldId="2145707520"/>
            <ac:spMk id="12" creationId="{203B4DA5-6494-40A0-B2C2-4AAA22EED881}"/>
          </ac:spMkLst>
        </pc:spChg>
        <pc:spChg chg="add mod ord">
          <ac:chgData name="Lindsey Botha" userId="11cc6f30-fa2c-48b0-8c99-7f299f0968de" providerId="ADAL" clId="{3F143AE1-7872-498B-8BAC-890230757151}" dt="2022-04-14T13:55:15.281" v="4342" actId="1076"/>
          <ac:spMkLst>
            <pc:docMk/>
            <pc:sldMk cId="1223656977" sldId="2145707520"/>
            <ac:spMk id="13" creationId="{4218B6B1-1460-4848-AABB-A09775E0C3BE}"/>
          </ac:spMkLst>
        </pc:spChg>
        <pc:spChg chg="mod">
          <ac:chgData name="Lindsey Botha" userId="11cc6f30-fa2c-48b0-8c99-7f299f0968de" providerId="ADAL" clId="{3F143AE1-7872-498B-8BAC-890230757151}" dt="2022-04-14T13:53:23.964" v="4314" actId="14100"/>
          <ac:spMkLst>
            <pc:docMk/>
            <pc:sldMk cId="1223656977" sldId="2145707520"/>
            <ac:spMk id="14" creationId="{512D8ED1-C98F-4F02-8574-14F14188FDFB}"/>
          </ac:spMkLst>
        </pc:spChg>
        <pc:spChg chg="del">
          <ac:chgData name="Lindsey Botha" userId="11cc6f30-fa2c-48b0-8c99-7f299f0968de" providerId="ADAL" clId="{3F143AE1-7872-498B-8BAC-890230757151}" dt="2022-04-14T13:51:52.452" v="4231" actId="478"/>
          <ac:spMkLst>
            <pc:docMk/>
            <pc:sldMk cId="1223656977" sldId="2145707520"/>
            <ac:spMk id="15" creationId="{E1535FCF-7AB8-4271-9F51-3C24E5A2FEA1}"/>
          </ac:spMkLst>
        </pc:spChg>
        <pc:spChg chg="add mod">
          <ac:chgData name="Lindsey Botha" userId="11cc6f30-fa2c-48b0-8c99-7f299f0968de" providerId="ADAL" clId="{3F143AE1-7872-498B-8BAC-890230757151}" dt="2022-04-14T13:54:31.327" v="4333" actId="554"/>
          <ac:spMkLst>
            <pc:docMk/>
            <pc:sldMk cId="1223656977" sldId="2145707520"/>
            <ac:spMk id="16" creationId="{0C8D81CD-96E9-422B-B518-F72C2763B4E5}"/>
          </ac:spMkLst>
        </pc:spChg>
        <pc:spChg chg="add mod">
          <ac:chgData name="Lindsey Botha" userId="11cc6f30-fa2c-48b0-8c99-7f299f0968de" providerId="ADAL" clId="{3F143AE1-7872-498B-8BAC-890230757151}" dt="2022-04-14T13:54:31.327" v="4333" actId="554"/>
          <ac:spMkLst>
            <pc:docMk/>
            <pc:sldMk cId="1223656977" sldId="2145707520"/>
            <ac:spMk id="17" creationId="{A8AAA9D7-C1AD-4A19-B8CC-E47939BF3B9F}"/>
          </ac:spMkLst>
        </pc:spChg>
        <pc:spChg chg="add mod">
          <ac:chgData name="Lindsey Botha" userId="11cc6f30-fa2c-48b0-8c99-7f299f0968de" providerId="ADAL" clId="{3F143AE1-7872-498B-8BAC-890230757151}" dt="2022-04-14T13:54:31.327" v="4333" actId="554"/>
          <ac:spMkLst>
            <pc:docMk/>
            <pc:sldMk cId="1223656977" sldId="2145707520"/>
            <ac:spMk id="18" creationId="{0E518B83-2DE1-40C5-ACD1-728790CF8A12}"/>
          </ac:spMkLst>
        </pc:spChg>
        <pc:spChg chg="add mod">
          <ac:chgData name="Lindsey Botha" userId="11cc6f30-fa2c-48b0-8c99-7f299f0968de" providerId="ADAL" clId="{3F143AE1-7872-498B-8BAC-890230757151}" dt="2022-04-14T13:54:31.327" v="4333" actId="554"/>
          <ac:spMkLst>
            <pc:docMk/>
            <pc:sldMk cId="1223656977" sldId="2145707520"/>
            <ac:spMk id="19" creationId="{4C7AEF06-4298-4D96-91C1-5AEFAEB5E4ED}"/>
          </ac:spMkLst>
        </pc:spChg>
        <pc:spChg chg="add mod">
          <ac:chgData name="Lindsey Botha" userId="11cc6f30-fa2c-48b0-8c99-7f299f0968de" providerId="ADAL" clId="{3F143AE1-7872-498B-8BAC-890230757151}" dt="2022-04-14T13:54:52.381" v="4337" actId="1076"/>
          <ac:spMkLst>
            <pc:docMk/>
            <pc:sldMk cId="1223656977" sldId="2145707520"/>
            <ac:spMk id="20" creationId="{44C46C53-901E-4092-9733-001FE6A71461}"/>
          </ac:spMkLst>
        </pc:spChg>
        <pc:spChg chg="add mod">
          <ac:chgData name="Lindsey Botha" userId="11cc6f30-fa2c-48b0-8c99-7f299f0968de" providerId="ADAL" clId="{3F143AE1-7872-498B-8BAC-890230757151}" dt="2022-04-14T13:54:52.381" v="4337" actId="1076"/>
          <ac:spMkLst>
            <pc:docMk/>
            <pc:sldMk cId="1223656977" sldId="2145707520"/>
            <ac:spMk id="21" creationId="{1CDC42AA-F612-4B84-B43B-5DA8A7E544E5}"/>
          </ac:spMkLst>
        </pc:spChg>
        <pc:spChg chg="add mod">
          <ac:chgData name="Lindsey Botha" userId="11cc6f30-fa2c-48b0-8c99-7f299f0968de" providerId="ADAL" clId="{3F143AE1-7872-498B-8BAC-890230757151}" dt="2022-04-14T13:54:52.381" v="4337" actId="1076"/>
          <ac:spMkLst>
            <pc:docMk/>
            <pc:sldMk cId="1223656977" sldId="2145707520"/>
            <ac:spMk id="22" creationId="{B5C90697-FB6A-41B2-87B1-002F1EC214BE}"/>
          </ac:spMkLst>
        </pc:spChg>
        <pc:spChg chg="add mod">
          <ac:chgData name="Lindsey Botha" userId="11cc6f30-fa2c-48b0-8c99-7f299f0968de" providerId="ADAL" clId="{3F143AE1-7872-498B-8BAC-890230757151}" dt="2022-04-14T13:54:52.381" v="4337" actId="1076"/>
          <ac:spMkLst>
            <pc:docMk/>
            <pc:sldMk cId="1223656977" sldId="2145707520"/>
            <ac:spMk id="23" creationId="{53DF6B9C-BD92-4B39-8359-8259C3FF6C93}"/>
          </ac:spMkLst>
        </pc:spChg>
        <pc:spChg chg="add mod">
          <ac:chgData name="Lindsey Botha" userId="11cc6f30-fa2c-48b0-8c99-7f299f0968de" providerId="ADAL" clId="{3F143AE1-7872-498B-8BAC-890230757151}" dt="2022-04-14T13:54:52.381" v="4337" actId="1076"/>
          <ac:spMkLst>
            <pc:docMk/>
            <pc:sldMk cId="1223656977" sldId="2145707520"/>
            <ac:spMk id="24" creationId="{86011AE8-9A31-42E2-9019-7565BDE6D451}"/>
          </ac:spMkLst>
        </pc:spChg>
        <pc:spChg chg="add mod">
          <ac:chgData name="Lindsey Botha" userId="11cc6f30-fa2c-48b0-8c99-7f299f0968de" providerId="ADAL" clId="{3F143AE1-7872-498B-8BAC-890230757151}" dt="2022-04-14T13:54:52.381" v="4337" actId="1076"/>
          <ac:spMkLst>
            <pc:docMk/>
            <pc:sldMk cId="1223656977" sldId="2145707520"/>
            <ac:spMk id="25" creationId="{E2143912-0FF2-466C-A3C4-3BA34549958C}"/>
          </ac:spMkLst>
        </pc:spChg>
        <pc:spChg chg="add mod">
          <ac:chgData name="Lindsey Botha" userId="11cc6f30-fa2c-48b0-8c99-7f299f0968de" providerId="ADAL" clId="{3F143AE1-7872-498B-8BAC-890230757151}" dt="2022-04-14T13:54:56.595" v="4339" actId="1076"/>
          <ac:spMkLst>
            <pc:docMk/>
            <pc:sldMk cId="1223656977" sldId="2145707520"/>
            <ac:spMk id="26" creationId="{BBC0280E-3908-45AB-97A1-D13ADED6C58F}"/>
          </ac:spMkLst>
        </pc:spChg>
        <pc:spChg chg="add mod">
          <ac:chgData name="Lindsey Botha" userId="11cc6f30-fa2c-48b0-8c99-7f299f0968de" providerId="ADAL" clId="{3F143AE1-7872-498B-8BAC-890230757151}" dt="2022-04-14T13:54:56.595" v="4339" actId="1076"/>
          <ac:spMkLst>
            <pc:docMk/>
            <pc:sldMk cId="1223656977" sldId="2145707520"/>
            <ac:spMk id="27" creationId="{3DD36350-6C7D-423D-8114-2F50C09AC5B4}"/>
          </ac:spMkLst>
        </pc:spChg>
        <pc:spChg chg="add del mod">
          <ac:chgData name="Lindsey Botha" userId="11cc6f30-fa2c-48b0-8c99-7f299f0968de" providerId="ADAL" clId="{3F143AE1-7872-498B-8BAC-890230757151}" dt="2022-04-14T14:00:56.253" v="4821" actId="478"/>
          <ac:spMkLst>
            <pc:docMk/>
            <pc:sldMk cId="1223656977" sldId="2145707520"/>
            <ac:spMk id="28" creationId="{0FCA042A-E82F-45FF-AA93-F583C26479B6}"/>
          </ac:spMkLst>
        </pc:spChg>
        <pc:spChg chg="add del mod">
          <ac:chgData name="Lindsey Botha" userId="11cc6f30-fa2c-48b0-8c99-7f299f0968de" providerId="ADAL" clId="{3F143AE1-7872-498B-8BAC-890230757151}" dt="2022-04-14T14:00:55.744" v="4820" actId="478"/>
          <ac:spMkLst>
            <pc:docMk/>
            <pc:sldMk cId="1223656977" sldId="2145707520"/>
            <ac:spMk id="29" creationId="{A93A71EF-661B-4842-9CC5-BC286546BF6E}"/>
          </ac:spMkLst>
        </pc:spChg>
        <pc:spChg chg="add del mod">
          <ac:chgData name="Lindsey Botha" userId="11cc6f30-fa2c-48b0-8c99-7f299f0968de" providerId="ADAL" clId="{3F143AE1-7872-498B-8BAC-890230757151}" dt="2022-04-14T14:00:54.842" v="4819" actId="478"/>
          <ac:spMkLst>
            <pc:docMk/>
            <pc:sldMk cId="1223656977" sldId="2145707520"/>
            <ac:spMk id="30" creationId="{3248A5D5-7FD6-4D48-89C3-D5C88558489E}"/>
          </ac:spMkLst>
        </pc:spChg>
        <pc:spChg chg="add del mod">
          <ac:chgData name="Lindsey Botha" userId="11cc6f30-fa2c-48b0-8c99-7f299f0968de" providerId="ADAL" clId="{3F143AE1-7872-498B-8BAC-890230757151}" dt="2022-04-14T13:54:58.759" v="4340" actId="478"/>
          <ac:spMkLst>
            <pc:docMk/>
            <pc:sldMk cId="1223656977" sldId="2145707520"/>
            <ac:spMk id="31" creationId="{7E2EA31C-44F0-4047-9E8E-5CE555CB92E7}"/>
          </ac:spMkLst>
        </pc:spChg>
        <pc:spChg chg="add mod">
          <ac:chgData name="Lindsey Botha" userId="11cc6f30-fa2c-48b0-8c99-7f299f0968de" providerId="ADAL" clId="{3F143AE1-7872-498B-8BAC-890230757151}" dt="2022-04-14T13:55:44.454" v="4392" actId="1076"/>
          <ac:spMkLst>
            <pc:docMk/>
            <pc:sldMk cId="1223656977" sldId="2145707520"/>
            <ac:spMk id="32" creationId="{5144ED68-63CF-4FD7-88FA-F65F27669C06}"/>
          </ac:spMkLst>
        </pc:spChg>
        <pc:spChg chg="add mod">
          <ac:chgData name="Lindsey Botha" userId="11cc6f30-fa2c-48b0-8c99-7f299f0968de" providerId="ADAL" clId="{3F143AE1-7872-498B-8BAC-890230757151}" dt="2022-04-14T13:55:56.434" v="4407" actId="1076"/>
          <ac:spMkLst>
            <pc:docMk/>
            <pc:sldMk cId="1223656977" sldId="2145707520"/>
            <ac:spMk id="33" creationId="{50780E7C-F179-4FD8-BD9A-658EEB5044E0}"/>
          </ac:spMkLst>
        </pc:spChg>
        <pc:spChg chg="add mod">
          <ac:chgData name="Lindsey Botha" userId="11cc6f30-fa2c-48b0-8c99-7f299f0968de" providerId="ADAL" clId="{3F143AE1-7872-498B-8BAC-890230757151}" dt="2022-04-14T13:56:24.017" v="4441" actId="20577"/>
          <ac:spMkLst>
            <pc:docMk/>
            <pc:sldMk cId="1223656977" sldId="2145707520"/>
            <ac:spMk id="34" creationId="{B53CFB2D-891B-4271-9F8D-A70343EF85BD}"/>
          </ac:spMkLst>
        </pc:spChg>
        <pc:spChg chg="add mod">
          <ac:chgData name="Lindsey Botha" userId="11cc6f30-fa2c-48b0-8c99-7f299f0968de" providerId="ADAL" clId="{3F143AE1-7872-498B-8BAC-890230757151}" dt="2022-04-14T13:56:42.136" v="4477" actId="20577"/>
          <ac:spMkLst>
            <pc:docMk/>
            <pc:sldMk cId="1223656977" sldId="2145707520"/>
            <ac:spMk id="35" creationId="{0D2FEE1A-C1B4-4E5F-B122-F04E8CDFC373}"/>
          </ac:spMkLst>
        </pc:spChg>
        <pc:spChg chg="add mod">
          <ac:chgData name="Lindsey Botha" userId="11cc6f30-fa2c-48b0-8c99-7f299f0968de" providerId="ADAL" clId="{3F143AE1-7872-498B-8BAC-890230757151}" dt="2022-04-14T14:03:52.037" v="5119" actId="6549"/>
          <ac:spMkLst>
            <pc:docMk/>
            <pc:sldMk cId="1223656977" sldId="2145707520"/>
            <ac:spMk id="36" creationId="{340525D3-2714-45B3-8E8F-A1D0B9C9C1B9}"/>
          </ac:spMkLst>
        </pc:spChg>
        <pc:spChg chg="add mod">
          <ac:chgData name="Lindsey Botha" userId="11cc6f30-fa2c-48b0-8c99-7f299f0968de" providerId="ADAL" clId="{3F143AE1-7872-498B-8BAC-890230757151}" dt="2022-04-14T14:03:34.128" v="5094" actId="554"/>
          <ac:spMkLst>
            <pc:docMk/>
            <pc:sldMk cId="1223656977" sldId="2145707520"/>
            <ac:spMk id="37" creationId="{47A03FDF-9358-4F5F-AC33-C15E8FF99905}"/>
          </ac:spMkLst>
        </pc:spChg>
        <pc:spChg chg="add mod">
          <ac:chgData name="Lindsey Botha" userId="11cc6f30-fa2c-48b0-8c99-7f299f0968de" providerId="ADAL" clId="{3F143AE1-7872-498B-8BAC-890230757151}" dt="2022-04-14T14:03:34.128" v="5094" actId="554"/>
          <ac:spMkLst>
            <pc:docMk/>
            <pc:sldMk cId="1223656977" sldId="2145707520"/>
            <ac:spMk id="38" creationId="{855D9F39-B6B9-4572-BAB8-50FEFF373723}"/>
          </ac:spMkLst>
        </pc:spChg>
        <pc:spChg chg="add mod">
          <ac:chgData name="Lindsey Botha" userId="11cc6f30-fa2c-48b0-8c99-7f299f0968de" providerId="ADAL" clId="{3F143AE1-7872-498B-8BAC-890230757151}" dt="2022-04-14T14:03:58.395" v="5131" actId="1038"/>
          <ac:spMkLst>
            <pc:docMk/>
            <pc:sldMk cId="1223656977" sldId="2145707520"/>
            <ac:spMk id="39" creationId="{AFC5A38C-2998-4F82-9896-6A0DAA6F92F2}"/>
          </ac:spMkLst>
        </pc:spChg>
        <pc:spChg chg="add mod">
          <ac:chgData name="Lindsey Botha" userId="11cc6f30-fa2c-48b0-8c99-7f299f0968de" providerId="ADAL" clId="{3F143AE1-7872-498B-8BAC-890230757151}" dt="2022-04-14T14:04:02.530" v="5145" actId="1038"/>
          <ac:spMkLst>
            <pc:docMk/>
            <pc:sldMk cId="1223656977" sldId="2145707520"/>
            <ac:spMk id="40" creationId="{2F834AC1-5418-4F8C-BC93-62210F9E4299}"/>
          </ac:spMkLst>
        </pc:spChg>
        <pc:spChg chg="add mod">
          <ac:chgData name="Lindsey Botha" userId="11cc6f30-fa2c-48b0-8c99-7f299f0968de" providerId="ADAL" clId="{3F143AE1-7872-498B-8BAC-890230757151}" dt="2022-04-14T14:04:05.320" v="5153" actId="1035"/>
          <ac:spMkLst>
            <pc:docMk/>
            <pc:sldMk cId="1223656977" sldId="2145707520"/>
            <ac:spMk id="41" creationId="{838EB39A-59B5-4556-A1B6-841EAAF6A487}"/>
          </ac:spMkLst>
        </pc:spChg>
        <pc:spChg chg="add mod">
          <ac:chgData name="Lindsey Botha" userId="11cc6f30-fa2c-48b0-8c99-7f299f0968de" providerId="ADAL" clId="{3F143AE1-7872-498B-8BAC-890230757151}" dt="2022-04-14T13:59:52.513" v="4780" actId="1038"/>
          <ac:spMkLst>
            <pc:docMk/>
            <pc:sldMk cId="1223656977" sldId="2145707520"/>
            <ac:spMk id="42" creationId="{7DC53DBB-B98F-4097-81E0-6F26D6619867}"/>
          </ac:spMkLst>
        </pc:spChg>
        <pc:spChg chg="add del mod">
          <ac:chgData name="Lindsey Botha" userId="11cc6f30-fa2c-48b0-8c99-7f299f0968de" providerId="ADAL" clId="{3F143AE1-7872-498B-8BAC-890230757151}" dt="2022-04-14T14:01:17.039" v="4831" actId="478"/>
          <ac:spMkLst>
            <pc:docMk/>
            <pc:sldMk cId="1223656977" sldId="2145707520"/>
            <ac:spMk id="43" creationId="{B3DF29C5-0281-45DD-A6FA-88475249E47C}"/>
          </ac:spMkLst>
        </pc:spChg>
        <pc:spChg chg="add mod">
          <ac:chgData name="Lindsey Botha" userId="11cc6f30-fa2c-48b0-8c99-7f299f0968de" providerId="ADAL" clId="{3F143AE1-7872-498B-8BAC-890230757151}" dt="2022-04-14T14:04:08.607" v="5154" actId="20577"/>
          <ac:spMkLst>
            <pc:docMk/>
            <pc:sldMk cId="1223656977" sldId="2145707520"/>
            <ac:spMk id="44" creationId="{E5F4FEB3-B2CF-4CD6-9A42-22FC06ED1776}"/>
          </ac:spMkLst>
        </pc:spChg>
        <pc:spChg chg="add mod">
          <ac:chgData name="Lindsey Botha" userId="11cc6f30-fa2c-48b0-8c99-7f299f0968de" providerId="ADAL" clId="{3F143AE1-7872-498B-8BAC-890230757151}" dt="2022-04-14T14:04:13.656" v="5155" actId="1076"/>
          <ac:spMkLst>
            <pc:docMk/>
            <pc:sldMk cId="1223656977" sldId="2145707520"/>
            <ac:spMk id="45" creationId="{1C3658D4-BC92-4EF4-8B93-F0021D0C80F3}"/>
          </ac:spMkLst>
        </pc:spChg>
        <pc:spChg chg="add del mod">
          <ac:chgData name="Lindsey Botha" userId="11cc6f30-fa2c-48b0-8c99-7f299f0968de" providerId="ADAL" clId="{3F143AE1-7872-498B-8BAC-890230757151}" dt="2022-04-14T14:01:15.992" v="4830" actId="478"/>
          <ac:spMkLst>
            <pc:docMk/>
            <pc:sldMk cId="1223656977" sldId="2145707520"/>
            <ac:spMk id="46" creationId="{ED1A9506-816C-409D-AB27-80B4F92ACD9F}"/>
          </ac:spMkLst>
        </pc:spChg>
      </pc:sldChg>
      <pc:sldChg chg="del">
        <pc:chgData name="Lindsey Botha" userId="11cc6f30-fa2c-48b0-8c99-7f299f0968de" providerId="ADAL" clId="{3F143AE1-7872-498B-8BAC-890230757151}" dt="2022-04-14T08:09:21.503" v="1741" actId="47"/>
        <pc:sldMkLst>
          <pc:docMk/>
          <pc:sldMk cId="1282931717" sldId="2145707520"/>
        </pc:sldMkLst>
      </pc:sldChg>
      <pc:sldChg chg="del">
        <pc:chgData name="Lindsey Botha" userId="11cc6f30-fa2c-48b0-8c99-7f299f0968de" providerId="ADAL" clId="{3F143AE1-7872-498B-8BAC-890230757151}" dt="2022-04-14T08:09:21.503" v="1741" actId="47"/>
        <pc:sldMkLst>
          <pc:docMk/>
          <pc:sldMk cId="3197048075" sldId="2145707526"/>
        </pc:sldMkLst>
      </pc:sldChg>
      <pc:sldChg chg="delSp modSp del mod ord">
        <pc:chgData name="Lindsey Botha" userId="11cc6f30-fa2c-48b0-8c99-7f299f0968de" providerId="ADAL" clId="{3F143AE1-7872-498B-8BAC-890230757151}" dt="2022-04-13T14:56:12.423" v="95" actId="47"/>
        <pc:sldMkLst>
          <pc:docMk/>
          <pc:sldMk cId="40482030" sldId="2145707527"/>
        </pc:sldMkLst>
        <pc:spChg chg="mod">
          <ac:chgData name="Lindsey Botha" userId="11cc6f30-fa2c-48b0-8c99-7f299f0968de" providerId="ADAL" clId="{3F143AE1-7872-498B-8BAC-890230757151}" dt="2022-04-13T14:54:52.797" v="80" actId="20577"/>
          <ac:spMkLst>
            <pc:docMk/>
            <pc:sldMk cId="40482030" sldId="2145707527"/>
            <ac:spMk id="7" creationId="{854AB2F0-E685-4078-A465-2C093C59E418}"/>
          </ac:spMkLst>
        </pc:spChg>
        <pc:spChg chg="del">
          <ac:chgData name="Lindsey Botha" userId="11cc6f30-fa2c-48b0-8c99-7f299f0968de" providerId="ADAL" clId="{3F143AE1-7872-498B-8BAC-890230757151}" dt="2022-04-13T14:54:56.356" v="81" actId="478"/>
          <ac:spMkLst>
            <pc:docMk/>
            <pc:sldMk cId="40482030" sldId="2145707527"/>
            <ac:spMk id="9" creationId="{1305A6DB-1BC5-4169-BDF9-6045C8F8F6FE}"/>
          </ac:spMkLst>
        </pc:spChg>
        <pc:spChg chg="del">
          <ac:chgData name="Lindsey Botha" userId="11cc6f30-fa2c-48b0-8c99-7f299f0968de" providerId="ADAL" clId="{3F143AE1-7872-498B-8BAC-890230757151}" dt="2022-04-13T14:54:57.447" v="82" actId="478"/>
          <ac:spMkLst>
            <pc:docMk/>
            <pc:sldMk cId="40482030" sldId="2145707527"/>
            <ac:spMk id="10" creationId="{43DF1373-513D-4DE7-B25F-11C579ED89CA}"/>
          </ac:spMkLst>
        </pc:spChg>
      </pc:sldChg>
      <pc:sldChg chg="del">
        <pc:chgData name="Lindsey Botha" userId="11cc6f30-fa2c-48b0-8c99-7f299f0968de" providerId="ADAL" clId="{3F143AE1-7872-498B-8BAC-890230757151}" dt="2022-04-14T08:09:21.503" v="1741" actId="47"/>
        <pc:sldMkLst>
          <pc:docMk/>
          <pc:sldMk cId="444612305" sldId="2145707528"/>
        </pc:sldMkLst>
      </pc:sldChg>
      <pc:sldChg chg="del">
        <pc:chgData name="Lindsey Botha" userId="11cc6f30-fa2c-48b0-8c99-7f299f0968de" providerId="ADAL" clId="{3F143AE1-7872-498B-8BAC-890230757151}" dt="2022-04-14T08:09:21.503" v="1741" actId="47"/>
        <pc:sldMkLst>
          <pc:docMk/>
          <pc:sldMk cId="1965005267" sldId="2145707529"/>
        </pc:sldMkLst>
      </pc:sldChg>
      <pc:sldChg chg="del">
        <pc:chgData name="Lindsey Botha" userId="11cc6f30-fa2c-48b0-8c99-7f299f0968de" providerId="ADAL" clId="{3F143AE1-7872-498B-8BAC-890230757151}" dt="2022-04-14T08:09:21.503" v="1741" actId="47"/>
        <pc:sldMkLst>
          <pc:docMk/>
          <pc:sldMk cId="2738313504" sldId="2145707549"/>
        </pc:sldMkLst>
      </pc:sldChg>
      <pc:sldChg chg="del">
        <pc:chgData name="Lindsey Botha" userId="11cc6f30-fa2c-48b0-8c99-7f299f0968de" providerId="ADAL" clId="{3F143AE1-7872-498B-8BAC-890230757151}" dt="2022-04-14T08:09:21.503" v="1741" actId="47"/>
        <pc:sldMkLst>
          <pc:docMk/>
          <pc:sldMk cId="1725379708" sldId="2145707550"/>
        </pc:sldMkLst>
      </pc:sldChg>
      <pc:sldChg chg="del">
        <pc:chgData name="Lindsey Botha" userId="11cc6f30-fa2c-48b0-8c99-7f299f0968de" providerId="ADAL" clId="{3F143AE1-7872-498B-8BAC-890230757151}" dt="2022-04-14T08:09:21.503" v="1741" actId="47"/>
        <pc:sldMkLst>
          <pc:docMk/>
          <pc:sldMk cId="3399255099" sldId="2145707552"/>
        </pc:sldMkLst>
      </pc:sldChg>
      <pc:sldChg chg="del">
        <pc:chgData name="Lindsey Botha" userId="11cc6f30-fa2c-48b0-8c99-7f299f0968de" providerId="ADAL" clId="{3F143AE1-7872-498B-8BAC-890230757151}" dt="2022-04-14T08:09:21.503" v="1741" actId="47"/>
        <pc:sldMkLst>
          <pc:docMk/>
          <pc:sldMk cId="3208837259" sldId="2145707553"/>
        </pc:sldMkLst>
      </pc:sldChg>
      <pc:sldChg chg="del">
        <pc:chgData name="Lindsey Botha" userId="11cc6f30-fa2c-48b0-8c99-7f299f0968de" providerId="ADAL" clId="{3F143AE1-7872-498B-8BAC-890230757151}" dt="2022-04-14T08:09:21.503" v="1741" actId="47"/>
        <pc:sldMkLst>
          <pc:docMk/>
          <pc:sldMk cId="2187140631" sldId="2145707554"/>
        </pc:sldMkLst>
      </pc:sldChg>
      <pc:sldChg chg="del">
        <pc:chgData name="Lindsey Botha" userId="11cc6f30-fa2c-48b0-8c99-7f299f0968de" providerId="ADAL" clId="{3F143AE1-7872-498B-8BAC-890230757151}" dt="2022-04-14T08:09:21.503" v="1741" actId="47"/>
        <pc:sldMkLst>
          <pc:docMk/>
          <pc:sldMk cId="1295350255" sldId="2145707555"/>
        </pc:sldMkLst>
      </pc:sldChg>
      <pc:sldChg chg="del">
        <pc:chgData name="Lindsey Botha" userId="11cc6f30-fa2c-48b0-8c99-7f299f0968de" providerId="ADAL" clId="{3F143AE1-7872-498B-8BAC-890230757151}" dt="2022-04-14T08:09:21.503" v="1741" actId="47"/>
        <pc:sldMkLst>
          <pc:docMk/>
          <pc:sldMk cId="3184495416" sldId="2145707556"/>
        </pc:sldMkLst>
      </pc:sldChg>
      <pc:sldChg chg="del">
        <pc:chgData name="Lindsey Botha" userId="11cc6f30-fa2c-48b0-8c99-7f299f0968de" providerId="ADAL" clId="{3F143AE1-7872-498B-8BAC-890230757151}" dt="2022-04-14T08:09:21.503" v="1741" actId="47"/>
        <pc:sldMkLst>
          <pc:docMk/>
          <pc:sldMk cId="1820015458" sldId="2145707557"/>
        </pc:sldMkLst>
      </pc:sldChg>
      <pc:sldChg chg="add del">
        <pc:chgData name="Lindsey Botha" userId="11cc6f30-fa2c-48b0-8c99-7f299f0968de" providerId="ADAL" clId="{3F143AE1-7872-498B-8BAC-890230757151}" dt="2022-04-14T08:09:21.503" v="1741" actId="47"/>
        <pc:sldMkLst>
          <pc:docMk/>
          <pc:sldMk cId="2222446768" sldId="2145707558"/>
        </pc:sldMkLst>
      </pc:sldChg>
      <pc:sldChg chg="addSp delSp modSp add del mod">
        <pc:chgData name="Lindsey Botha" userId="11cc6f30-fa2c-48b0-8c99-7f299f0968de" providerId="ADAL" clId="{3F143AE1-7872-498B-8BAC-890230757151}" dt="2022-04-13T15:16:51.086" v="484" actId="47"/>
        <pc:sldMkLst>
          <pc:docMk/>
          <pc:sldMk cId="2625070712" sldId="2145707558"/>
        </pc:sldMkLst>
        <pc:spChg chg="del">
          <ac:chgData name="Lindsey Botha" userId="11cc6f30-fa2c-48b0-8c99-7f299f0968de" providerId="ADAL" clId="{3F143AE1-7872-498B-8BAC-890230757151}" dt="2022-04-13T15:16:23.174" v="430" actId="478"/>
          <ac:spMkLst>
            <pc:docMk/>
            <pc:sldMk cId="2625070712" sldId="2145707558"/>
            <ac:spMk id="6" creationId="{0BCD924C-BA3A-4A20-A6CD-617516ADC12F}"/>
          </ac:spMkLst>
        </pc:spChg>
        <pc:picChg chg="add mod">
          <ac:chgData name="Lindsey Botha" userId="11cc6f30-fa2c-48b0-8c99-7f299f0968de" providerId="ADAL" clId="{3F143AE1-7872-498B-8BAC-890230757151}" dt="2022-04-13T15:16:46.931" v="483" actId="1035"/>
          <ac:picMkLst>
            <pc:docMk/>
            <pc:sldMk cId="2625070712" sldId="2145707558"/>
            <ac:picMk id="5" creationId="{A3004CC9-2E79-41FE-B313-9D7F2653E65D}"/>
          </ac:picMkLst>
        </pc:picChg>
        <pc:cxnChg chg="add mod">
          <ac:chgData name="Lindsey Botha" userId="11cc6f30-fa2c-48b0-8c99-7f299f0968de" providerId="ADAL" clId="{3F143AE1-7872-498B-8BAC-890230757151}" dt="2022-04-13T15:16:46.931" v="483" actId="1035"/>
          <ac:cxnSpMkLst>
            <pc:docMk/>
            <pc:sldMk cId="2625070712" sldId="2145707558"/>
            <ac:cxnSpMk id="4" creationId="{018BB15F-0B99-4B79-B7C8-3AA947899B7F}"/>
          </ac:cxnSpMkLst>
        </pc:cxnChg>
      </pc:sldChg>
      <pc:sldMasterChg chg="delSldLayout">
        <pc:chgData name="Lindsey Botha" userId="11cc6f30-fa2c-48b0-8c99-7f299f0968de" providerId="ADAL" clId="{3F143AE1-7872-498B-8BAC-890230757151}" dt="2022-04-20T13:41:04.486" v="5209" actId="2696"/>
        <pc:sldMasterMkLst>
          <pc:docMk/>
          <pc:sldMasterMk cId="771841112" sldId="2147483651"/>
        </pc:sldMasterMkLst>
        <pc:sldLayoutChg chg="del">
          <pc:chgData name="Lindsey Botha" userId="11cc6f30-fa2c-48b0-8c99-7f299f0968de" providerId="ADAL" clId="{3F143AE1-7872-498B-8BAC-890230757151}" dt="2022-04-14T08:09:21.503" v="1741" actId="47"/>
          <pc:sldLayoutMkLst>
            <pc:docMk/>
            <pc:sldMasterMk cId="771841112" sldId="2147483651"/>
            <pc:sldLayoutMk cId="956478063" sldId="2147483663"/>
          </pc:sldLayoutMkLst>
        </pc:sldLayoutChg>
        <pc:sldLayoutChg chg="del">
          <pc:chgData name="Lindsey Botha" userId="11cc6f30-fa2c-48b0-8c99-7f299f0968de" providerId="ADAL" clId="{3F143AE1-7872-498B-8BAC-890230757151}" dt="2022-04-20T13:39:47.741" v="5191" actId="2696"/>
          <pc:sldLayoutMkLst>
            <pc:docMk/>
            <pc:sldMasterMk cId="771841112" sldId="2147483651"/>
            <pc:sldLayoutMk cId="222589831" sldId="2147483665"/>
          </pc:sldLayoutMkLst>
        </pc:sldLayoutChg>
        <pc:sldLayoutChg chg="del">
          <pc:chgData name="Lindsey Botha" userId="11cc6f30-fa2c-48b0-8c99-7f299f0968de" providerId="ADAL" clId="{3F143AE1-7872-498B-8BAC-890230757151}" dt="2022-04-20T13:39:46.886" v="5189" actId="2696"/>
          <pc:sldLayoutMkLst>
            <pc:docMk/>
            <pc:sldMasterMk cId="771841112" sldId="2147483651"/>
            <pc:sldLayoutMk cId="541631627" sldId="2147483666"/>
          </pc:sldLayoutMkLst>
        </pc:sldLayoutChg>
        <pc:sldLayoutChg chg="del">
          <pc:chgData name="Lindsey Botha" userId="11cc6f30-fa2c-48b0-8c99-7f299f0968de" providerId="ADAL" clId="{3F143AE1-7872-498B-8BAC-890230757151}" dt="2022-04-20T13:39:46.892" v="5190" actId="2696"/>
          <pc:sldLayoutMkLst>
            <pc:docMk/>
            <pc:sldMasterMk cId="771841112" sldId="2147483651"/>
            <pc:sldLayoutMk cId="3297905128" sldId="2147483667"/>
          </pc:sldLayoutMkLst>
        </pc:sldLayoutChg>
        <pc:sldLayoutChg chg="del">
          <pc:chgData name="Lindsey Botha" userId="11cc6f30-fa2c-48b0-8c99-7f299f0968de" providerId="ADAL" clId="{3F143AE1-7872-498B-8BAC-890230757151}" dt="2022-04-20T13:39:46.855" v="5188" actId="2696"/>
          <pc:sldLayoutMkLst>
            <pc:docMk/>
            <pc:sldMasterMk cId="771841112" sldId="2147483651"/>
            <pc:sldLayoutMk cId="2354217133" sldId="2147483668"/>
          </pc:sldLayoutMkLst>
        </pc:sldLayoutChg>
        <pc:sldLayoutChg chg="del">
          <pc:chgData name="Lindsey Botha" userId="11cc6f30-fa2c-48b0-8c99-7f299f0968de" providerId="ADAL" clId="{3F143AE1-7872-498B-8BAC-890230757151}" dt="2022-04-20T13:39:44.484" v="5185" actId="2696"/>
          <pc:sldLayoutMkLst>
            <pc:docMk/>
            <pc:sldMasterMk cId="771841112" sldId="2147483651"/>
            <pc:sldLayoutMk cId="1619921524" sldId="2147483669"/>
          </pc:sldLayoutMkLst>
        </pc:sldLayoutChg>
        <pc:sldLayoutChg chg="del">
          <pc:chgData name="Lindsey Botha" userId="11cc6f30-fa2c-48b0-8c99-7f299f0968de" providerId="ADAL" clId="{3F143AE1-7872-498B-8BAC-890230757151}" dt="2022-04-20T13:39:44.484" v="5186" actId="2696"/>
          <pc:sldLayoutMkLst>
            <pc:docMk/>
            <pc:sldMasterMk cId="771841112" sldId="2147483651"/>
            <pc:sldLayoutMk cId="3990158429" sldId="2147483670"/>
          </pc:sldLayoutMkLst>
        </pc:sldLayoutChg>
        <pc:sldLayoutChg chg="del">
          <pc:chgData name="Lindsey Botha" userId="11cc6f30-fa2c-48b0-8c99-7f299f0968de" providerId="ADAL" clId="{3F143AE1-7872-498B-8BAC-890230757151}" dt="2022-04-20T13:39:44.490" v="5187" actId="2696"/>
          <pc:sldLayoutMkLst>
            <pc:docMk/>
            <pc:sldMasterMk cId="771841112" sldId="2147483651"/>
            <pc:sldLayoutMk cId="2851448999" sldId="2147483671"/>
          </pc:sldLayoutMkLst>
        </pc:sldLayoutChg>
        <pc:sldLayoutChg chg="del">
          <pc:chgData name="Lindsey Botha" userId="11cc6f30-fa2c-48b0-8c99-7f299f0968de" providerId="ADAL" clId="{3F143AE1-7872-498B-8BAC-890230757151}" dt="2022-04-20T13:39:44.453" v="5184" actId="2696"/>
          <pc:sldLayoutMkLst>
            <pc:docMk/>
            <pc:sldMasterMk cId="771841112" sldId="2147483651"/>
            <pc:sldLayoutMk cId="173151738" sldId="2147483672"/>
          </pc:sldLayoutMkLst>
        </pc:sldLayoutChg>
        <pc:sldLayoutChg chg="del">
          <pc:chgData name="Lindsey Botha" userId="11cc6f30-fa2c-48b0-8c99-7f299f0968de" providerId="ADAL" clId="{3F143AE1-7872-498B-8BAC-890230757151}" dt="2022-04-20T13:39:42.585" v="5182" actId="2696"/>
          <pc:sldLayoutMkLst>
            <pc:docMk/>
            <pc:sldMasterMk cId="771841112" sldId="2147483651"/>
            <pc:sldLayoutMk cId="2419248993" sldId="2147483673"/>
          </pc:sldLayoutMkLst>
        </pc:sldLayoutChg>
        <pc:sldLayoutChg chg="del">
          <pc:chgData name="Lindsey Botha" userId="11cc6f30-fa2c-48b0-8c99-7f299f0968de" providerId="ADAL" clId="{3F143AE1-7872-498B-8BAC-890230757151}" dt="2022-04-20T13:39:42.585" v="5183" actId="2696"/>
          <pc:sldLayoutMkLst>
            <pc:docMk/>
            <pc:sldMasterMk cId="771841112" sldId="2147483651"/>
            <pc:sldLayoutMk cId="2841477607" sldId="2147483674"/>
          </pc:sldLayoutMkLst>
        </pc:sldLayoutChg>
        <pc:sldLayoutChg chg="del">
          <pc:chgData name="Lindsey Botha" userId="11cc6f30-fa2c-48b0-8c99-7f299f0968de" providerId="ADAL" clId="{3F143AE1-7872-498B-8BAC-890230757151}" dt="2022-04-20T13:39:42.569" v="5181" actId="2696"/>
          <pc:sldLayoutMkLst>
            <pc:docMk/>
            <pc:sldMasterMk cId="771841112" sldId="2147483651"/>
            <pc:sldLayoutMk cId="2086932659" sldId="2147483675"/>
          </pc:sldLayoutMkLst>
        </pc:sldLayoutChg>
        <pc:sldLayoutChg chg="del">
          <pc:chgData name="Lindsey Botha" userId="11cc6f30-fa2c-48b0-8c99-7f299f0968de" providerId="ADAL" clId="{3F143AE1-7872-498B-8BAC-890230757151}" dt="2022-04-20T13:39:08.607" v="5172" actId="2696"/>
          <pc:sldLayoutMkLst>
            <pc:docMk/>
            <pc:sldMasterMk cId="771841112" sldId="2147483651"/>
            <pc:sldLayoutMk cId="856494408" sldId="2147483676"/>
          </pc:sldLayoutMkLst>
        </pc:sldLayoutChg>
        <pc:sldLayoutChg chg="del">
          <pc:chgData name="Lindsey Botha" userId="11cc6f30-fa2c-48b0-8c99-7f299f0968de" providerId="ADAL" clId="{3F143AE1-7872-498B-8BAC-890230757151}" dt="2022-04-20T13:39:40.597" v="5177" actId="2696"/>
          <pc:sldLayoutMkLst>
            <pc:docMk/>
            <pc:sldMasterMk cId="771841112" sldId="2147483651"/>
            <pc:sldLayoutMk cId="2503600296" sldId="2147483677"/>
          </pc:sldLayoutMkLst>
        </pc:sldLayoutChg>
        <pc:sldLayoutChg chg="del">
          <pc:chgData name="Lindsey Botha" userId="11cc6f30-fa2c-48b0-8c99-7f299f0968de" providerId="ADAL" clId="{3F143AE1-7872-498B-8BAC-890230757151}" dt="2022-04-20T13:39:40.597" v="5178" actId="2696"/>
          <pc:sldLayoutMkLst>
            <pc:docMk/>
            <pc:sldMasterMk cId="771841112" sldId="2147483651"/>
            <pc:sldLayoutMk cId="176336" sldId="2147483678"/>
          </pc:sldLayoutMkLst>
        </pc:sldLayoutChg>
        <pc:sldLayoutChg chg="del">
          <pc:chgData name="Lindsey Botha" userId="11cc6f30-fa2c-48b0-8c99-7f299f0968de" providerId="ADAL" clId="{3F143AE1-7872-498B-8BAC-890230757151}" dt="2022-04-20T13:39:40.597" v="5179" actId="2696"/>
          <pc:sldLayoutMkLst>
            <pc:docMk/>
            <pc:sldMasterMk cId="771841112" sldId="2147483651"/>
            <pc:sldLayoutMk cId="2989047055" sldId="2147483679"/>
          </pc:sldLayoutMkLst>
        </pc:sldLayoutChg>
        <pc:sldLayoutChg chg="del">
          <pc:chgData name="Lindsey Botha" userId="11cc6f30-fa2c-48b0-8c99-7f299f0968de" providerId="ADAL" clId="{3F143AE1-7872-498B-8BAC-890230757151}" dt="2022-04-20T13:39:40.602" v="5180" actId="2696"/>
          <pc:sldLayoutMkLst>
            <pc:docMk/>
            <pc:sldMasterMk cId="771841112" sldId="2147483651"/>
            <pc:sldLayoutMk cId="1368565092" sldId="2147483680"/>
          </pc:sldLayoutMkLst>
        </pc:sldLayoutChg>
        <pc:sldLayoutChg chg="del">
          <pc:chgData name="Lindsey Botha" userId="11cc6f30-fa2c-48b0-8c99-7f299f0968de" providerId="ADAL" clId="{3F143AE1-7872-498B-8BAC-890230757151}" dt="2022-04-20T13:39:40.588" v="5176" actId="2696"/>
          <pc:sldLayoutMkLst>
            <pc:docMk/>
            <pc:sldMasterMk cId="771841112" sldId="2147483651"/>
            <pc:sldLayoutMk cId="506194845" sldId="2147483681"/>
          </pc:sldLayoutMkLst>
        </pc:sldLayoutChg>
        <pc:sldLayoutChg chg="del">
          <pc:chgData name="Lindsey Botha" userId="11cc6f30-fa2c-48b0-8c99-7f299f0968de" providerId="ADAL" clId="{3F143AE1-7872-498B-8BAC-890230757151}" dt="2022-04-20T13:41:03.311" v="5208" actId="2696"/>
          <pc:sldLayoutMkLst>
            <pc:docMk/>
            <pc:sldMasterMk cId="771841112" sldId="2147483651"/>
            <pc:sldLayoutMk cId="4071470075" sldId="2147483770"/>
          </pc:sldLayoutMkLst>
        </pc:sldLayoutChg>
        <pc:sldLayoutChg chg="del">
          <pc:chgData name="Lindsey Botha" userId="11cc6f30-fa2c-48b0-8c99-7f299f0968de" providerId="ADAL" clId="{3F143AE1-7872-498B-8BAC-890230757151}" dt="2022-04-20T13:41:04.486" v="5209" actId="2696"/>
          <pc:sldLayoutMkLst>
            <pc:docMk/>
            <pc:sldMasterMk cId="771841112" sldId="2147483651"/>
            <pc:sldLayoutMk cId="3590277237" sldId="2147483771"/>
          </pc:sldLayoutMkLst>
        </pc:sldLayoutChg>
      </pc:sldMasterChg>
      <pc:sldMasterChg chg="delSldLayout">
        <pc:chgData name="Lindsey Botha" userId="11cc6f30-fa2c-48b0-8c99-7f299f0968de" providerId="ADAL" clId="{3F143AE1-7872-498B-8BAC-890230757151}" dt="2022-04-20T13:40:03.217" v="5194" actId="2696"/>
        <pc:sldMasterMkLst>
          <pc:docMk/>
          <pc:sldMasterMk cId="2595271763" sldId="2147483682"/>
        </pc:sldMasterMkLst>
        <pc:sldLayoutChg chg="del">
          <pc:chgData name="Lindsey Botha" userId="11cc6f30-fa2c-48b0-8c99-7f299f0968de" providerId="ADAL" clId="{3F143AE1-7872-498B-8BAC-890230757151}" dt="2022-04-20T13:40:03.217" v="5194" actId="2696"/>
          <pc:sldLayoutMkLst>
            <pc:docMk/>
            <pc:sldMasterMk cId="2595271763" sldId="2147483682"/>
            <pc:sldLayoutMk cId="4025754812" sldId="2147483689"/>
          </pc:sldLayoutMkLst>
        </pc:sldLayoutChg>
        <pc:sldLayoutChg chg="del">
          <pc:chgData name="Lindsey Botha" userId="11cc6f30-fa2c-48b0-8c99-7f299f0968de" providerId="ADAL" clId="{3F143AE1-7872-498B-8BAC-890230757151}" dt="2022-04-20T13:39:13.873" v="5173" actId="2696"/>
          <pc:sldLayoutMkLst>
            <pc:docMk/>
            <pc:sldMasterMk cId="2595271763" sldId="2147483682"/>
            <pc:sldLayoutMk cId="1760998532" sldId="2147483690"/>
          </pc:sldLayoutMkLst>
        </pc:sldLayoutChg>
        <pc:sldLayoutChg chg="del">
          <pc:chgData name="Lindsey Botha" userId="11cc6f30-fa2c-48b0-8c99-7f299f0968de" providerId="ADAL" clId="{3F143AE1-7872-498B-8BAC-890230757151}" dt="2022-04-20T13:39:14.845" v="5174" actId="2696"/>
          <pc:sldLayoutMkLst>
            <pc:docMk/>
            <pc:sldMasterMk cId="2595271763" sldId="2147483682"/>
            <pc:sldLayoutMk cId="1753149395" sldId="2147483691"/>
          </pc:sldLayoutMkLst>
        </pc:sldLayoutChg>
        <pc:sldLayoutChg chg="del">
          <pc:chgData name="Lindsey Botha" userId="11cc6f30-fa2c-48b0-8c99-7f299f0968de" providerId="ADAL" clId="{3F143AE1-7872-498B-8BAC-890230757151}" dt="2022-04-20T13:39:16.436" v="5175" actId="2696"/>
          <pc:sldLayoutMkLst>
            <pc:docMk/>
            <pc:sldMasterMk cId="2595271763" sldId="2147483682"/>
            <pc:sldLayoutMk cId="3540819652" sldId="2147483692"/>
          </pc:sldLayoutMkLst>
        </pc:sldLayoutChg>
        <pc:sldLayoutChg chg="del">
          <pc:chgData name="Lindsey Botha" userId="11cc6f30-fa2c-48b0-8c99-7f299f0968de" providerId="ADAL" clId="{3F143AE1-7872-498B-8BAC-890230757151}" dt="2022-04-20T13:40:00.364" v="5192" actId="2696"/>
          <pc:sldLayoutMkLst>
            <pc:docMk/>
            <pc:sldMasterMk cId="2595271763" sldId="2147483682"/>
            <pc:sldLayoutMk cId="1936414415" sldId="2147483694"/>
          </pc:sldLayoutMkLst>
        </pc:sldLayoutChg>
        <pc:sldLayoutChg chg="del">
          <pc:chgData name="Lindsey Botha" userId="11cc6f30-fa2c-48b0-8c99-7f299f0968de" providerId="ADAL" clId="{3F143AE1-7872-498B-8BAC-890230757151}" dt="2022-04-20T13:40:01.500" v="5193" actId="2696"/>
          <pc:sldLayoutMkLst>
            <pc:docMk/>
            <pc:sldMasterMk cId="2595271763" sldId="2147483682"/>
            <pc:sldLayoutMk cId="3121336428" sldId="2147483695"/>
          </pc:sldLayoutMkLst>
        </pc:sldLayoutChg>
        <pc:sldLayoutChg chg="del">
          <pc:chgData name="Lindsey Botha" userId="11cc6f30-fa2c-48b0-8c99-7f299f0968de" providerId="ADAL" clId="{3F143AE1-7872-498B-8BAC-890230757151}" dt="2022-04-14T08:09:21.503" v="1741" actId="47"/>
          <pc:sldLayoutMkLst>
            <pc:docMk/>
            <pc:sldMasterMk cId="2595271763" sldId="2147483682"/>
            <pc:sldLayoutMk cId="3986410062" sldId="2147483733"/>
          </pc:sldLayoutMkLst>
        </pc:sldLayoutChg>
      </pc:sldMasterChg>
      <pc:sldMasterChg chg="delSldLayout">
        <pc:chgData name="Lindsey Botha" userId="11cc6f30-fa2c-48b0-8c99-7f299f0968de" providerId="ADAL" clId="{3F143AE1-7872-498B-8BAC-890230757151}" dt="2022-04-20T13:40:09.113" v="5195" actId="2696"/>
        <pc:sldMasterMkLst>
          <pc:docMk/>
          <pc:sldMasterMk cId="3130290545" sldId="2147483697"/>
        </pc:sldMasterMkLst>
        <pc:sldLayoutChg chg="del">
          <pc:chgData name="Lindsey Botha" userId="11cc6f30-fa2c-48b0-8c99-7f299f0968de" providerId="ADAL" clId="{3F143AE1-7872-498B-8BAC-890230757151}" dt="2022-04-20T13:38:32.685" v="5165" actId="2696"/>
          <pc:sldLayoutMkLst>
            <pc:docMk/>
            <pc:sldMasterMk cId="3130290545" sldId="2147483697"/>
            <pc:sldLayoutMk cId="3908784604" sldId="2147483699"/>
          </pc:sldLayoutMkLst>
        </pc:sldLayoutChg>
        <pc:sldLayoutChg chg="del">
          <pc:chgData name="Lindsey Botha" userId="11cc6f30-fa2c-48b0-8c99-7f299f0968de" providerId="ADAL" clId="{3F143AE1-7872-498B-8BAC-890230757151}" dt="2022-04-20T13:38:32.701" v="5166" actId="2696"/>
          <pc:sldLayoutMkLst>
            <pc:docMk/>
            <pc:sldMasterMk cId="3130290545" sldId="2147483697"/>
            <pc:sldLayoutMk cId="2346541858" sldId="2147483700"/>
          </pc:sldLayoutMkLst>
        </pc:sldLayoutChg>
        <pc:sldLayoutChg chg="del">
          <pc:chgData name="Lindsey Botha" userId="11cc6f30-fa2c-48b0-8c99-7f299f0968de" providerId="ADAL" clId="{3F143AE1-7872-498B-8BAC-890230757151}" dt="2022-04-20T13:38:32.701" v="5167" actId="2696"/>
          <pc:sldLayoutMkLst>
            <pc:docMk/>
            <pc:sldMasterMk cId="3130290545" sldId="2147483697"/>
            <pc:sldLayoutMk cId="338147087" sldId="2147483701"/>
          </pc:sldLayoutMkLst>
        </pc:sldLayoutChg>
        <pc:sldLayoutChg chg="del">
          <pc:chgData name="Lindsey Botha" userId="11cc6f30-fa2c-48b0-8c99-7f299f0968de" providerId="ADAL" clId="{3F143AE1-7872-498B-8BAC-890230757151}" dt="2022-04-20T13:38:32.716" v="5168" actId="2696"/>
          <pc:sldLayoutMkLst>
            <pc:docMk/>
            <pc:sldMasterMk cId="3130290545" sldId="2147483697"/>
            <pc:sldLayoutMk cId="155864097" sldId="2147483702"/>
          </pc:sldLayoutMkLst>
        </pc:sldLayoutChg>
        <pc:sldLayoutChg chg="del">
          <pc:chgData name="Lindsey Botha" userId="11cc6f30-fa2c-48b0-8c99-7f299f0968de" providerId="ADAL" clId="{3F143AE1-7872-498B-8BAC-890230757151}" dt="2022-04-20T13:38:32.723" v="5169" actId="2696"/>
          <pc:sldLayoutMkLst>
            <pc:docMk/>
            <pc:sldMasterMk cId="3130290545" sldId="2147483697"/>
            <pc:sldLayoutMk cId="337723623" sldId="2147483703"/>
          </pc:sldLayoutMkLst>
        </pc:sldLayoutChg>
        <pc:sldLayoutChg chg="del">
          <pc:chgData name="Lindsey Botha" userId="11cc6f30-fa2c-48b0-8c99-7f299f0968de" providerId="ADAL" clId="{3F143AE1-7872-498B-8BAC-890230757151}" dt="2022-04-20T13:38:32.723" v="5170" actId="2696"/>
          <pc:sldLayoutMkLst>
            <pc:docMk/>
            <pc:sldMasterMk cId="3130290545" sldId="2147483697"/>
            <pc:sldLayoutMk cId="2213713569" sldId="2147483704"/>
          </pc:sldLayoutMkLst>
        </pc:sldLayoutChg>
        <pc:sldLayoutChg chg="del">
          <pc:chgData name="Lindsey Botha" userId="11cc6f30-fa2c-48b0-8c99-7f299f0968de" providerId="ADAL" clId="{3F143AE1-7872-498B-8BAC-890230757151}" dt="2022-04-20T13:40:09.113" v="5195" actId="2696"/>
          <pc:sldLayoutMkLst>
            <pc:docMk/>
            <pc:sldMasterMk cId="3130290545" sldId="2147483697"/>
            <pc:sldLayoutMk cId="3985048673" sldId="2147483705"/>
          </pc:sldLayoutMkLst>
        </pc:sldLayoutChg>
        <pc:sldLayoutChg chg="del">
          <pc:chgData name="Lindsey Botha" userId="11cc6f30-fa2c-48b0-8c99-7f299f0968de" providerId="ADAL" clId="{3F143AE1-7872-498B-8BAC-890230757151}" dt="2022-04-14T13:51:34.839" v="4208" actId="47"/>
          <pc:sldLayoutMkLst>
            <pc:docMk/>
            <pc:sldMasterMk cId="3130290545" sldId="2147483697"/>
            <pc:sldLayoutMk cId="1287687478" sldId="2147483772"/>
          </pc:sldLayoutMkLst>
        </pc:sldLayoutChg>
      </pc:sldMasterChg>
      <pc:sldMasterChg chg="del delSldLayout">
        <pc:chgData name="Lindsey Botha" userId="11cc6f30-fa2c-48b0-8c99-7f299f0968de" providerId="ADAL" clId="{3F143AE1-7872-498B-8BAC-890230757151}" dt="2022-04-20T13:40:16.786" v="5200" actId="2696"/>
        <pc:sldMasterMkLst>
          <pc:docMk/>
          <pc:sldMasterMk cId="3061352271" sldId="2147483706"/>
        </pc:sldMasterMkLst>
        <pc:sldLayoutChg chg="del">
          <pc:chgData name="Lindsey Botha" userId="11cc6f30-fa2c-48b0-8c99-7f299f0968de" providerId="ADAL" clId="{3F143AE1-7872-498B-8BAC-890230757151}" dt="2022-04-20T13:40:14.047" v="5196" actId="2696"/>
          <pc:sldLayoutMkLst>
            <pc:docMk/>
            <pc:sldMasterMk cId="3061352271" sldId="2147483706"/>
            <pc:sldLayoutMk cId="1777152274" sldId="2147483707"/>
          </pc:sldLayoutMkLst>
        </pc:sldLayoutChg>
        <pc:sldLayoutChg chg="del">
          <pc:chgData name="Lindsey Botha" userId="11cc6f30-fa2c-48b0-8c99-7f299f0968de" providerId="ADAL" clId="{3F143AE1-7872-498B-8BAC-890230757151}" dt="2022-04-20T13:40:14.063" v="5197" actId="2696"/>
          <pc:sldLayoutMkLst>
            <pc:docMk/>
            <pc:sldMasterMk cId="3061352271" sldId="2147483706"/>
            <pc:sldLayoutMk cId="2379605248" sldId="2147483708"/>
          </pc:sldLayoutMkLst>
        </pc:sldLayoutChg>
        <pc:sldLayoutChg chg="del">
          <pc:chgData name="Lindsey Botha" userId="11cc6f30-fa2c-48b0-8c99-7f299f0968de" providerId="ADAL" clId="{3F143AE1-7872-498B-8BAC-890230757151}" dt="2022-04-20T13:38:35.911" v="5171" actId="2696"/>
          <pc:sldLayoutMkLst>
            <pc:docMk/>
            <pc:sldMasterMk cId="3061352271" sldId="2147483706"/>
            <pc:sldLayoutMk cId="196913949" sldId="2147483709"/>
          </pc:sldLayoutMkLst>
        </pc:sldLayoutChg>
        <pc:sldLayoutChg chg="del">
          <pc:chgData name="Lindsey Botha" userId="11cc6f30-fa2c-48b0-8c99-7f299f0968de" providerId="ADAL" clId="{3F143AE1-7872-498B-8BAC-890230757151}" dt="2022-04-20T13:40:14.063" v="5198" actId="2696"/>
          <pc:sldLayoutMkLst>
            <pc:docMk/>
            <pc:sldMasterMk cId="3061352271" sldId="2147483706"/>
            <pc:sldLayoutMk cId="3094371269" sldId="2147483710"/>
          </pc:sldLayoutMkLst>
        </pc:sldLayoutChg>
        <pc:sldLayoutChg chg="del">
          <pc:chgData name="Lindsey Botha" userId="11cc6f30-fa2c-48b0-8c99-7f299f0968de" providerId="ADAL" clId="{3F143AE1-7872-498B-8BAC-890230757151}" dt="2022-04-20T13:38:20.786" v="5160" actId="2696"/>
          <pc:sldLayoutMkLst>
            <pc:docMk/>
            <pc:sldMasterMk cId="3061352271" sldId="2147483706"/>
            <pc:sldLayoutMk cId="4043011245" sldId="2147483711"/>
          </pc:sldLayoutMkLst>
        </pc:sldLayoutChg>
        <pc:sldLayoutChg chg="del">
          <pc:chgData name="Lindsey Botha" userId="11cc6f30-fa2c-48b0-8c99-7f299f0968de" providerId="ADAL" clId="{3F143AE1-7872-498B-8BAC-890230757151}" dt="2022-04-20T13:38:20.795" v="5161" actId="2696"/>
          <pc:sldLayoutMkLst>
            <pc:docMk/>
            <pc:sldMasterMk cId="3061352271" sldId="2147483706"/>
            <pc:sldLayoutMk cId="1540818874" sldId="2147483712"/>
          </pc:sldLayoutMkLst>
        </pc:sldLayoutChg>
        <pc:sldLayoutChg chg="del">
          <pc:chgData name="Lindsey Botha" userId="11cc6f30-fa2c-48b0-8c99-7f299f0968de" providerId="ADAL" clId="{3F143AE1-7872-498B-8BAC-890230757151}" dt="2022-04-20T13:38:20.795" v="5162" actId="2696"/>
          <pc:sldLayoutMkLst>
            <pc:docMk/>
            <pc:sldMasterMk cId="3061352271" sldId="2147483706"/>
            <pc:sldLayoutMk cId="4162357251" sldId="2147483713"/>
          </pc:sldLayoutMkLst>
        </pc:sldLayoutChg>
        <pc:sldLayoutChg chg="del">
          <pc:chgData name="Lindsey Botha" userId="11cc6f30-fa2c-48b0-8c99-7f299f0968de" providerId="ADAL" clId="{3F143AE1-7872-498B-8BAC-890230757151}" dt="2022-04-20T13:38:20.811" v="5163" actId="2696"/>
          <pc:sldLayoutMkLst>
            <pc:docMk/>
            <pc:sldMasterMk cId="3061352271" sldId="2147483706"/>
            <pc:sldLayoutMk cId="1683748125" sldId="2147483714"/>
          </pc:sldLayoutMkLst>
        </pc:sldLayoutChg>
        <pc:sldLayoutChg chg="del">
          <pc:chgData name="Lindsey Botha" userId="11cc6f30-fa2c-48b0-8c99-7f299f0968de" providerId="ADAL" clId="{3F143AE1-7872-498B-8BAC-890230757151}" dt="2022-04-20T13:38:20.811" v="5164" actId="2696"/>
          <pc:sldLayoutMkLst>
            <pc:docMk/>
            <pc:sldMasterMk cId="3061352271" sldId="2147483706"/>
            <pc:sldLayoutMk cId="2136951002" sldId="2147483715"/>
          </pc:sldLayoutMkLst>
        </pc:sldLayoutChg>
        <pc:sldLayoutChg chg="del">
          <pc:chgData name="Lindsey Botha" userId="11cc6f30-fa2c-48b0-8c99-7f299f0968de" providerId="ADAL" clId="{3F143AE1-7872-498B-8BAC-890230757151}" dt="2022-04-20T13:40:15.811" v="5199" actId="2696"/>
          <pc:sldLayoutMkLst>
            <pc:docMk/>
            <pc:sldMasterMk cId="3061352271" sldId="2147483706"/>
            <pc:sldLayoutMk cId="1046446535" sldId="2147483722"/>
          </pc:sldLayoutMkLst>
        </pc:sldLayoutChg>
        <pc:sldLayoutChg chg="del">
          <pc:chgData name="Lindsey Botha" userId="11cc6f30-fa2c-48b0-8c99-7f299f0968de" providerId="ADAL" clId="{3F143AE1-7872-498B-8BAC-890230757151}" dt="2022-04-14T08:09:21.503" v="1741" actId="47"/>
          <pc:sldLayoutMkLst>
            <pc:docMk/>
            <pc:sldMasterMk cId="3061352271" sldId="2147483706"/>
            <pc:sldLayoutMk cId="775752528" sldId="2147483731"/>
          </pc:sldLayoutMkLst>
        </pc:sldLayoutChg>
      </pc:sldMasterChg>
      <pc:sldMasterChg chg="add del addSldLayout delSldLayout">
        <pc:chgData name="Lindsey Botha" userId="11cc6f30-fa2c-48b0-8c99-7f299f0968de" providerId="ADAL" clId="{3F143AE1-7872-498B-8BAC-890230757151}" dt="2022-04-13T15:23:36.198" v="529" actId="47"/>
        <pc:sldMasterMkLst>
          <pc:docMk/>
          <pc:sldMasterMk cId="2633757081" sldId="2147483716"/>
        </pc:sldMasterMkLst>
        <pc:sldLayoutChg chg="add del">
          <pc:chgData name="Lindsey Botha" userId="11cc6f30-fa2c-48b0-8c99-7f299f0968de" providerId="ADAL" clId="{3F143AE1-7872-498B-8BAC-890230757151}" dt="2022-04-13T15:23:36.198" v="529" actId="47"/>
          <pc:sldLayoutMkLst>
            <pc:docMk/>
            <pc:sldMasterMk cId="2633757081" sldId="2147483716"/>
            <pc:sldLayoutMk cId="3765174155" sldId="2147483717"/>
          </pc:sldLayoutMkLst>
        </pc:sldLayoutChg>
        <pc:sldLayoutChg chg="add del">
          <pc:chgData name="Lindsey Botha" userId="11cc6f30-fa2c-48b0-8c99-7f299f0968de" providerId="ADAL" clId="{3F143AE1-7872-498B-8BAC-890230757151}" dt="2022-04-13T15:23:36.198" v="529" actId="47"/>
          <pc:sldLayoutMkLst>
            <pc:docMk/>
            <pc:sldMasterMk cId="2633757081" sldId="2147483716"/>
            <pc:sldLayoutMk cId="3744805037" sldId="2147483718"/>
          </pc:sldLayoutMkLst>
        </pc:sldLayoutChg>
        <pc:sldLayoutChg chg="add del">
          <pc:chgData name="Lindsey Botha" userId="11cc6f30-fa2c-48b0-8c99-7f299f0968de" providerId="ADAL" clId="{3F143AE1-7872-498B-8BAC-890230757151}" dt="2022-04-13T15:23:36.198" v="529" actId="47"/>
          <pc:sldLayoutMkLst>
            <pc:docMk/>
            <pc:sldMasterMk cId="2633757081" sldId="2147483716"/>
            <pc:sldLayoutMk cId="1942286019" sldId="2147483719"/>
          </pc:sldLayoutMkLst>
        </pc:sldLayoutChg>
        <pc:sldLayoutChg chg="add del">
          <pc:chgData name="Lindsey Botha" userId="11cc6f30-fa2c-48b0-8c99-7f299f0968de" providerId="ADAL" clId="{3F143AE1-7872-498B-8BAC-890230757151}" dt="2022-04-13T15:23:36.198" v="529" actId="47"/>
          <pc:sldLayoutMkLst>
            <pc:docMk/>
            <pc:sldMasterMk cId="2633757081" sldId="2147483716"/>
            <pc:sldLayoutMk cId="2868814717" sldId="2147483720"/>
          </pc:sldLayoutMkLst>
        </pc:sldLayoutChg>
        <pc:sldLayoutChg chg="add del">
          <pc:chgData name="Lindsey Botha" userId="11cc6f30-fa2c-48b0-8c99-7f299f0968de" providerId="ADAL" clId="{3F143AE1-7872-498B-8BAC-890230757151}" dt="2022-04-13T15:23:36.198" v="529" actId="47"/>
          <pc:sldLayoutMkLst>
            <pc:docMk/>
            <pc:sldMasterMk cId="2633757081" sldId="2147483716"/>
            <pc:sldLayoutMk cId="3344554211" sldId="2147483721"/>
          </pc:sldLayoutMkLst>
        </pc:sldLayoutChg>
      </pc:sldMasterChg>
      <pc:sldMasterChg chg="del delSldLayout">
        <pc:chgData name="Lindsey Botha" userId="11cc6f30-fa2c-48b0-8c99-7f299f0968de" providerId="ADAL" clId="{3F143AE1-7872-498B-8BAC-890230757151}" dt="2022-04-20T13:40:19.662" v="5204" actId="2696"/>
        <pc:sldMasterMkLst>
          <pc:docMk/>
          <pc:sldMasterMk cId="2640989619" sldId="2147483723"/>
        </pc:sldMasterMkLst>
        <pc:sldLayoutChg chg="del">
          <pc:chgData name="Lindsey Botha" userId="11cc6f30-fa2c-48b0-8c99-7f299f0968de" providerId="ADAL" clId="{3F143AE1-7872-498B-8BAC-890230757151}" dt="2022-04-20T13:40:19.662" v="5203" actId="2696"/>
          <pc:sldLayoutMkLst>
            <pc:docMk/>
            <pc:sldMasterMk cId="2640989619" sldId="2147483723"/>
            <pc:sldLayoutMk cId="663205270" sldId="2147483724"/>
          </pc:sldLayoutMkLst>
        </pc:sldLayoutChg>
      </pc:sldMasterChg>
      <pc:sldMasterChg chg="del delSldLayout">
        <pc:chgData name="Lindsey Botha" userId="11cc6f30-fa2c-48b0-8c99-7f299f0968de" providerId="ADAL" clId="{3F143AE1-7872-498B-8BAC-890230757151}" dt="2022-04-20T13:40:28.689" v="5206" actId="2696"/>
        <pc:sldMasterMkLst>
          <pc:docMk/>
          <pc:sldMasterMk cId="3615795498" sldId="2147483725"/>
        </pc:sldMasterMkLst>
        <pc:sldLayoutChg chg="del">
          <pc:chgData name="Lindsey Botha" userId="11cc6f30-fa2c-48b0-8c99-7f299f0968de" providerId="ADAL" clId="{3F143AE1-7872-498B-8BAC-890230757151}" dt="2022-04-20T13:40:28.689" v="5205" actId="2696"/>
          <pc:sldLayoutMkLst>
            <pc:docMk/>
            <pc:sldMasterMk cId="3615795498" sldId="2147483725"/>
            <pc:sldLayoutMk cId="2934168708" sldId="2147483726"/>
          </pc:sldLayoutMkLst>
        </pc:sldLayoutChg>
      </pc:sldMasterChg>
      <pc:sldMasterChg chg="del delSldLayout">
        <pc:chgData name="Lindsey Botha" userId="11cc6f30-fa2c-48b0-8c99-7f299f0968de" providerId="ADAL" clId="{3F143AE1-7872-498B-8BAC-890230757151}" dt="2022-04-20T13:40:19.662" v="5202" actId="2696"/>
        <pc:sldMasterMkLst>
          <pc:docMk/>
          <pc:sldMasterMk cId="62166957" sldId="2147483729"/>
        </pc:sldMasterMkLst>
        <pc:sldLayoutChg chg="del">
          <pc:chgData name="Lindsey Botha" userId="11cc6f30-fa2c-48b0-8c99-7f299f0968de" providerId="ADAL" clId="{3F143AE1-7872-498B-8BAC-890230757151}" dt="2022-04-20T13:40:19.662" v="5201" actId="2696"/>
          <pc:sldLayoutMkLst>
            <pc:docMk/>
            <pc:sldMasterMk cId="62166957" sldId="2147483729"/>
            <pc:sldLayoutMk cId="2742879626" sldId="2147483730"/>
          </pc:sldLayoutMkLst>
        </pc:sldLayoutChg>
      </pc:sldMasterChg>
      <pc:sldMasterChg chg="del delSldLayout">
        <pc:chgData name="Lindsey Botha" userId="11cc6f30-fa2c-48b0-8c99-7f299f0968de" providerId="ADAL" clId="{3F143AE1-7872-498B-8BAC-890230757151}" dt="2022-04-14T08:09:21.503" v="1741" actId="47"/>
        <pc:sldMasterMkLst>
          <pc:docMk/>
          <pc:sldMasterMk cId="1716226216" sldId="2147483734"/>
        </pc:sldMasterMkLst>
        <pc:sldLayoutChg chg="del">
          <pc:chgData name="Lindsey Botha" userId="11cc6f30-fa2c-48b0-8c99-7f299f0968de" providerId="ADAL" clId="{3F143AE1-7872-498B-8BAC-890230757151}" dt="2022-04-14T08:09:21.503" v="1741" actId="47"/>
          <pc:sldLayoutMkLst>
            <pc:docMk/>
            <pc:sldMasterMk cId="1716226216" sldId="2147483734"/>
            <pc:sldLayoutMk cId="2118330930" sldId="2147483735"/>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799007707" sldId="2147483736"/>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818003844" sldId="2147483737"/>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973364428" sldId="2147483738"/>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2348281575" sldId="2147483739"/>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4032179554" sldId="2147483740"/>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3174082732" sldId="2147483741"/>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626661456" sldId="2147483742"/>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3748749597" sldId="2147483743"/>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726671253" sldId="2147483744"/>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970241734" sldId="2147483745"/>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682811647" sldId="2147483746"/>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712914820" sldId="2147483747"/>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261132446" sldId="2147483748"/>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215208733" sldId="2147483749"/>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562533238" sldId="2147483750"/>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3394229991" sldId="2147483751"/>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81428909" sldId="2147483752"/>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3775920503" sldId="2147483753"/>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2132807356" sldId="2147483754"/>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2925498628" sldId="2147483755"/>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3257889507" sldId="2147483756"/>
          </pc:sldLayoutMkLst>
        </pc:sldLayoutChg>
        <pc:sldLayoutChg chg="del">
          <pc:chgData name="Lindsey Botha" userId="11cc6f30-fa2c-48b0-8c99-7f299f0968de" providerId="ADAL" clId="{3F143AE1-7872-498B-8BAC-890230757151}" dt="2022-04-14T08:09:21.503" v="1741" actId="47"/>
          <pc:sldLayoutMkLst>
            <pc:docMk/>
            <pc:sldMasterMk cId="1716226216" sldId="2147483734"/>
            <pc:sldLayoutMk cId="1394192659" sldId="21474837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oppi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oppins" pitchFamily="2" charset="77"/>
              </a:defRPr>
            </a:lvl1pPr>
          </a:lstStyle>
          <a:p>
            <a:fld id="{49CEE8A9-C653-7943-8A59-A1496922A035}" type="datetimeFigureOut">
              <a:rPr lang="en-US" smtClean="0"/>
              <a:pPr/>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oppi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oppins" pitchFamily="2" charset="77"/>
              </a:defRPr>
            </a:lvl1pPr>
          </a:lstStyle>
          <a:p>
            <a:fld id="{9ED9A9D4-C326-9546-8C9B-965E515402AE}" type="slidenum">
              <a:rPr lang="en-US" smtClean="0"/>
              <a:pPr/>
              <a:t>‹#›</a:t>
            </a:fld>
            <a:endParaRPr lang="en-US"/>
          </a:p>
        </p:txBody>
      </p:sp>
    </p:spTree>
    <p:extLst>
      <p:ext uri="{BB962C8B-B14F-4D97-AF65-F5344CB8AC3E}">
        <p14:creationId xmlns:p14="http://schemas.microsoft.com/office/powerpoint/2010/main" val="1634345501"/>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Poppins" pitchFamily="2" charset="77"/>
        <a:ea typeface="+mn-ea"/>
        <a:cs typeface="+mn-cs"/>
      </a:defRPr>
    </a:lvl1pPr>
    <a:lvl2pPr marL="342900" algn="l" defTabSz="685800" rtl="0" eaLnBrk="1" latinLnBrk="0" hangingPunct="1">
      <a:defRPr sz="900" b="0" i="0" kern="1200">
        <a:solidFill>
          <a:schemeClr val="tx1"/>
        </a:solidFill>
        <a:latin typeface="Poppins" pitchFamily="2" charset="77"/>
        <a:ea typeface="+mn-ea"/>
        <a:cs typeface="+mn-cs"/>
      </a:defRPr>
    </a:lvl2pPr>
    <a:lvl3pPr marL="685800" algn="l" defTabSz="685800" rtl="0" eaLnBrk="1" latinLnBrk="0" hangingPunct="1">
      <a:defRPr sz="900" b="0" i="0" kern="1200">
        <a:solidFill>
          <a:schemeClr val="tx1"/>
        </a:solidFill>
        <a:latin typeface="Poppins" pitchFamily="2" charset="77"/>
        <a:ea typeface="+mn-ea"/>
        <a:cs typeface="+mn-cs"/>
      </a:defRPr>
    </a:lvl3pPr>
    <a:lvl4pPr marL="1028700" algn="l" defTabSz="685800" rtl="0" eaLnBrk="1" latinLnBrk="0" hangingPunct="1">
      <a:defRPr sz="900" b="0" i="0" kern="1200">
        <a:solidFill>
          <a:schemeClr val="tx1"/>
        </a:solidFill>
        <a:latin typeface="Poppins" pitchFamily="2" charset="77"/>
        <a:ea typeface="+mn-ea"/>
        <a:cs typeface="+mn-cs"/>
      </a:defRPr>
    </a:lvl4pPr>
    <a:lvl5pPr marL="1371600" algn="l" defTabSz="685800" rtl="0" eaLnBrk="1" latinLnBrk="0" hangingPunct="1">
      <a:defRPr sz="900" b="0" i="0" kern="1200">
        <a:solidFill>
          <a:schemeClr val="tx1"/>
        </a:solidFill>
        <a:latin typeface="Poppins" pitchFamily="2" charset="77"/>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Tip: This slide is to be used an intro slide. Keeping the header short and sweet will make sure it doesn’t become difficult to read.</a:t>
            </a:r>
          </a:p>
          <a:p>
            <a:endParaRPr lang="en-GB"/>
          </a:p>
        </p:txBody>
      </p:sp>
      <p:sp>
        <p:nvSpPr>
          <p:cNvPr id="4" name="Slide Number Placeholder 3"/>
          <p:cNvSpPr>
            <a:spLocks noGrp="1"/>
          </p:cNvSpPr>
          <p:nvPr>
            <p:ph type="sldNum" sz="quarter" idx="5"/>
          </p:nvPr>
        </p:nvSpPr>
        <p:spPr/>
        <p:txBody>
          <a:bodyPr/>
          <a:lstStyle/>
          <a:p>
            <a:fld id="{9ED9A9D4-C326-9546-8C9B-965E515402AE}" type="slidenum">
              <a:rPr lang="en-US" smtClean="0"/>
              <a:pPr/>
              <a:t>1</a:t>
            </a:fld>
            <a:endParaRPr lang="en-US"/>
          </a:p>
        </p:txBody>
      </p:sp>
    </p:spTree>
    <p:extLst>
      <p:ext uri="{BB962C8B-B14F-4D97-AF65-F5344CB8AC3E}">
        <p14:creationId xmlns:p14="http://schemas.microsoft.com/office/powerpoint/2010/main" val="59764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GB" sz="900" b="1">
                <a:solidFill>
                  <a:schemeClr val="bg1"/>
                </a:solidFill>
                <a:latin typeface="Poppins" panose="00000500000000000000" pitchFamily="2" charset="0"/>
                <a:cs typeface="Poppins" panose="00000500000000000000" pitchFamily="2" charset="0"/>
              </a:rPr>
              <a:t>Established  in 1989</a:t>
            </a:r>
          </a:p>
          <a:p>
            <a:pPr marL="171450" indent="-171450">
              <a:buFont typeface="Wingdings" panose="05000000000000000000" pitchFamily="2" charset="2"/>
              <a:buChar char="Ø"/>
            </a:pPr>
            <a:endParaRPr lang="en-GB" sz="900" b="1">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GB" sz="900" b="1">
                <a:solidFill>
                  <a:schemeClr val="bg1"/>
                </a:solidFill>
                <a:latin typeface="Poppins" panose="00000500000000000000" pitchFamily="2" charset="0"/>
                <a:cs typeface="Poppins" panose="00000500000000000000" pitchFamily="2" charset="0"/>
              </a:rPr>
              <a:t>Supply fresh water &amp; treats sewerage</a:t>
            </a:r>
          </a:p>
          <a:p>
            <a:pPr marL="171450" indent="-171450">
              <a:buFont typeface="Wingdings" panose="05000000000000000000" pitchFamily="2" charset="2"/>
              <a:buChar char="Ø"/>
            </a:pPr>
            <a:endParaRPr lang="en-GB" sz="900" b="1">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GB" sz="900" b="1">
                <a:solidFill>
                  <a:schemeClr val="bg1"/>
                </a:solidFill>
                <a:latin typeface="Poppins" panose="00000500000000000000" pitchFamily="2" charset="0"/>
                <a:cs typeface="Poppins" panose="00000500000000000000" pitchFamily="2" charset="0"/>
              </a:rPr>
              <a:t>Cover the entire Yorkshire Region and parts of Derbyshire</a:t>
            </a:r>
          </a:p>
          <a:p>
            <a:pPr marL="171450" indent="-171450">
              <a:buFont typeface="Wingdings" panose="05000000000000000000" pitchFamily="2" charset="2"/>
              <a:buChar char="Ø"/>
            </a:pPr>
            <a:endParaRPr lang="en-GB" sz="900" b="1">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GB" sz="900" b="1">
                <a:solidFill>
                  <a:schemeClr val="bg1"/>
                </a:solidFill>
                <a:latin typeface="Poppins" panose="00000500000000000000" pitchFamily="2" charset="0"/>
                <a:cs typeface="Poppins" panose="00000500000000000000" pitchFamily="2" charset="0"/>
              </a:rPr>
              <a:t>Serve 5.4 Million customers and all those who visit Yorkshire</a:t>
            </a:r>
          </a:p>
          <a:p>
            <a:pPr marL="171450" indent="-171450">
              <a:buFont typeface="Wingdings" panose="05000000000000000000" pitchFamily="2" charset="2"/>
              <a:buChar char="Ø"/>
            </a:pPr>
            <a:endParaRPr lang="en-GB" sz="900" b="1">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GB" sz="900" b="1">
                <a:solidFill>
                  <a:schemeClr val="bg1"/>
                </a:solidFill>
                <a:latin typeface="Poppins" panose="00000500000000000000" pitchFamily="2" charset="0"/>
                <a:cs typeface="Poppins" panose="00000500000000000000" pitchFamily="2" charset="0"/>
              </a:rPr>
              <a:t>Serve around 140,000 businesses</a:t>
            </a:r>
          </a:p>
          <a:p>
            <a:pPr marL="171450" indent="-171450">
              <a:buFont typeface="Wingdings" panose="05000000000000000000" pitchFamily="2" charset="2"/>
              <a:buChar char="Ø"/>
            </a:pPr>
            <a:endParaRPr lang="en-GB" sz="900" b="1">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GB" sz="900" b="1">
                <a:solidFill>
                  <a:schemeClr val="bg1"/>
                </a:solidFill>
                <a:latin typeface="Poppins" panose="00000500000000000000" pitchFamily="2" charset="0"/>
                <a:cs typeface="Poppins" panose="00000500000000000000" pitchFamily="2" charset="0"/>
              </a:rPr>
              <a:t>Water demand is just over 1.29 billion litres a day</a:t>
            </a:r>
          </a:p>
          <a:p>
            <a:endParaRPr lang="en-GB"/>
          </a:p>
        </p:txBody>
      </p:sp>
      <p:sp>
        <p:nvSpPr>
          <p:cNvPr id="4" name="Slide Number Placeholder 3"/>
          <p:cNvSpPr>
            <a:spLocks noGrp="1"/>
          </p:cNvSpPr>
          <p:nvPr>
            <p:ph type="sldNum" sz="quarter" idx="5"/>
          </p:nvPr>
        </p:nvSpPr>
        <p:spPr/>
        <p:txBody>
          <a:bodyPr/>
          <a:lstStyle/>
          <a:p>
            <a:fld id="{9ED9A9D4-C326-9546-8C9B-965E515402AE}" type="slidenum">
              <a:rPr lang="en-US" smtClean="0"/>
              <a:pPr/>
              <a:t>2</a:t>
            </a:fld>
            <a:endParaRPr lang="en-US"/>
          </a:p>
        </p:txBody>
      </p:sp>
    </p:spTree>
    <p:extLst>
      <p:ext uri="{BB962C8B-B14F-4D97-AF65-F5344CB8AC3E}">
        <p14:creationId xmlns:p14="http://schemas.microsoft.com/office/powerpoint/2010/main" val="337949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Poppins"/>
            </a:endParaRPr>
          </a:p>
        </p:txBody>
      </p:sp>
      <p:sp>
        <p:nvSpPr>
          <p:cNvPr id="4" name="Slide Number Placeholder 3"/>
          <p:cNvSpPr>
            <a:spLocks noGrp="1"/>
          </p:cNvSpPr>
          <p:nvPr>
            <p:ph type="sldNum" sz="quarter" idx="5"/>
          </p:nvPr>
        </p:nvSpPr>
        <p:spPr/>
        <p:txBody>
          <a:bodyPr/>
          <a:lstStyle/>
          <a:p>
            <a:fld id="{9ED9A9D4-C326-9546-8C9B-965E515402AE}" type="slidenum">
              <a:rPr lang="en-US" smtClean="0"/>
              <a:pPr/>
              <a:t>3</a:t>
            </a:fld>
            <a:endParaRPr lang="en-US"/>
          </a:p>
        </p:txBody>
      </p:sp>
    </p:spTree>
    <p:extLst>
      <p:ext uri="{BB962C8B-B14F-4D97-AF65-F5344CB8AC3E}">
        <p14:creationId xmlns:p14="http://schemas.microsoft.com/office/powerpoint/2010/main" val="2511399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Poppins"/>
                <a:cs typeface="Poppins"/>
              </a:rPr>
              <a:t>The Water industry is regulated by a number of </a:t>
            </a:r>
            <a:r>
              <a:rPr lang="en-US" dirty="0" err="1">
                <a:latin typeface="Poppins"/>
                <a:cs typeface="Poppins"/>
              </a:rPr>
              <a:t>organisations</a:t>
            </a:r>
            <a:r>
              <a:rPr lang="en-US" dirty="0">
                <a:latin typeface="Poppins"/>
                <a:cs typeface="Poppins"/>
              </a:rPr>
              <a:t> – a few examples include </a:t>
            </a:r>
            <a:endParaRPr lang="en-US"/>
          </a:p>
          <a:p>
            <a:pPr>
              <a:defRPr/>
            </a:pPr>
            <a:r>
              <a:rPr lang="en-US" dirty="0" err="1">
                <a:latin typeface="Poppins"/>
                <a:cs typeface="Poppins"/>
              </a:rPr>
              <a:t>ofwat</a:t>
            </a:r>
            <a:r>
              <a:rPr lang="en-US" dirty="0">
                <a:latin typeface="Poppins"/>
                <a:cs typeface="Poppins"/>
              </a:rPr>
              <a:t> – they aim to ensure that water companies are providing the right service levels at a fair price.</a:t>
            </a:r>
          </a:p>
          <a:p>
            <a:pPr>
              <a:defRPr/>
            </a:pPr>
            <a:r>
              <a:rPr lang="en-US" dirty="0" err="1">
                <a:latin typeface="Poppins"/>
                <a:cs typeface="Poppins"/>
              </a:rPr>
              <a:t>Ccw</a:t>
            </a:r>
            <a:r>
              <a:rPr lang="en-US" dirty="0">
                <a:latin typeface="Poppins"/>
                <a:cs typeface="Poppins"/>
              </a:rPr>
              <a:t> – Consumer Council for water  - who are the voice of water consumers. They help out people like yourselves, and businesses, if you have a problem and your water company cannot resolve it sufficiently they will support and advise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latin typeface="Poppins"/>
                <a:cs typeface="Poppins"/>
              </a:rPr>
              <a:t>DWI – Drinking water inspectorate – provide independent reassurance that the water is safe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latin typeface="Poppins"/>
                <a:cs typeface="Poppins"/>
              </a:rPr>
              <a:t>And Environment Agency – a </a:t>
            </a:r>
            <a:r>
              <a:rPr lang="en-US" dirty="0" err="1">
                <a:latin typeface="Poppins"/>
                <a:cs typeface="Poppins"/>
              </a:rPr>
              <a:t>govn</a:t>
            </a:r>
            <a:r>
              <a:rPr lang="en-US" dirty="0">
                <a:latin typeface="Poppins"/>
                <a:cs typeface="Poppins"/>
              </a:rPr>
              <a:t>. Dept. who’s main aim is to protect the environment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9ED9A9D4-C326-9546-8C9B-965E515402AE}" type="slidenum">
              <a:rPr lang="en-US" smtClean="0"/>
              <a:pPr/>
              <a:t>4</a:t>
            </a:fld>
            <a:endParaRPr lang="en-US"/>
          </a:p>
        </p:txBody>
      </p:sp>
    </p:spTree>
    <p:extLst>
      <p:ext uri="{BB962C8B-B14F-4D97-AF65-F5344CB8AC3E}">
        <p14:creationId xmlns:p14="http://schemas.microsoft.com/office/powerpoint/2010/main" val="131528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a:cs typeface="Poppins"/>
              </a:rPr>
              <a:t>Every 5 years water companies complete business planning. This involves reviewing past performance, and planning priorities and areas for investment for the next 5 years and beyond</a:t>
            </a:r>
          </a:p>
          <a:p>
            <a:r>
              <a:rPr lang="en-GB" dirty="0">
                <a:latin typeface="Poppins"/>
                <a:cs typeface="Poppins"/>
              </a:rPr>
              <a:t>Ofwat reviews this and based on the plans proposed by water companies either approves or challenges any changes to customer’s water bills and the service levels they receive in return for their bills </a:t>
            </a:r>
            <a:endParaRPr lang="en-GB" dirty="0">
              <a:cs typeface="Poppins"/>
            </a:endParaRPr>
          </a:p>
          <a:p>
            <a:endParaRPr lang="en-GB"/>
          </a:p>
          <a:p>
            <a:r>
              <a:rPr lang="en-GB" dirty="0">
                <a:latin typeface="Poppins"/>
                <a:cs typeface="Poppins"/>
              </a:rPr>
              <a:t>As you can probably imagine, this is a critical and complex task – ensuring that Yorkshire Water invest in the right areas, the areas that make a difference to all the people served and to Yorkshire as a whole</a:t>
            </a:r>
          </a:p>
          <a:p>
            <a:endParaRPr lang="en-GB"/>
          </a:p>
          <a:p>
            <a:r>
              <a:rPr lang="en-GB" dirty="0">
                <a:latin typeface="Poppins"/>
                <a:cs typeface="Poppins"/>
              </a:rPr>
              <a:t>To do this YW look into a lot of areas – reviewing performance metrics, performance vs current industry targets and likely future targets, developments within the water industry AND critically speaking with customers, like yourselves, YW makes it a priority to listen and understand what you think. Which is why we are here this evening.  What we have been discussing so far, and this section of the session that we are about to launch into feeds into this planning and will help guide YW on their performance priorities for the future.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9A9D4-C326-9546-8C9B-965E515402AE}"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262374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5F07-C908-264F-BC45-0BF9CC7CC6E9}"/>
              </a:ext>
            </a:extLst>
          </p:cNvPr>
          <p:cNvSpPr>
            <a:spLocks noGrp="1"/>
          </p:cNvSpPr>
          <p:nvPr>
            <p:ph type="title" hasCustomPrompt="1"/>
          </p:nvPr>
        </p:nvSpPr>
        <p:spPr>
          <a:xfrm>
            <a:off x="425222" y="262216"/>
            <a:ext cx="5359774" cy="2327842"/>
          </a:xfrm>
        </p:spPr>
        <p:txBody>
          <a:bodyPr wrap="square" lIns="0" tIns="0" rIns="0" bIns="0" anchor="t" anchorCtr="0">
            <a:noAutofit/>
          </a:bodyPr>
          <a:lstStyle>
            <a:lvl1pPr>
              <a:defRPr sz="6000" b="1" i="0">
                <a:solidFill>
                  <a:schemeClr val="bg1"/>
                </a:solidFill>
                <a:latin typeface="Poppins" pitchFamily="2" charset="77"/>
                <a:cs typeface="Poppins" pitchFamily="2" charset="77"/>
              </a:defRPr>
            </a:lvl1pPr>
          </a:lstStyle>
          <a:p>
            <a:r>
              <a:rPr lang="en-GB"/>
              <a:t>This is a short </a:t>
            </a:r>
            <a:br>
              <a:rPr lang="en-GB"/>
            </a:br>
            <a:r>
              <a:rPr lang="en-GB"/>
              <a:t>title with </a:t>
            </a:r>
            <a:br>
              <a:rPr lang="en-GB"/>
            </a:br>
            <a:r>
              <a:rPr lang="en-GB"/>
              <a:t>few words</a:t>
            </a:r>
            <a:endParaRPr lang="en-US"/>
          </a:p>
        </p:txBody>
      </p:sp>
      <p:sp>
        <p:nvSpPr>
          <p:cNvPr id="7" name="Text Placeholder 6">
            <a:extLst>
              <a:ext uri="{FF2B5EF4-FFF2-40B4-BE49-F238E27FC236}">
                <a16:creationId xmlns:a16="http://schemas.microsoft.com/office/drawing/2014/main" id="{28258C67-EE98-C245-A521-B7DC4E877D80}"/>
              </a:ext>
            </a:extLst>
          </p:cNvPr>
          <p:cNvSpPr>
            <a:spLocks noGrp="1"/>
          </p:cNvSpPr>
          <p:nvPr>
            <p:ph type="body" sz="quarter" idx="10" hasCustomPrompt="1"/>
          </p:nvPr>
        </p:nvSpPr>
        <p:spPr>
          <a:xfrm>
            <a:off x="425222" y="2955816"/>
            <a:ext cx="5359774" cy="330256"/>
          </a:xfrm>
        </p:spPr>
        <p:txBody>
          <a:bodyPr lIns="0" tIns="0" rIns="0" bIns="0">
            <a:noAutofit/>
          </a:bodyPr>
          <a:lstStyle>
            <a:lvl1pPr marL="0" indent="0">
              <a:buNone/>
              <a:defRPr sz="1600">
                <a:solidFill>
                  <a:schemeClr val="bg1"/>
                </a:solidFill>
              </a:defRPr>
            </a:lvl1pPr>
            <a:lvl2pPr marL="342900" indent="0">
              <a:buNone/>
              <a:defRPr sz="1200">
                <a:solidFill>
                  <a:schemeClr val="bg1"/>
                </a:solidFill>
              </a:defRPr>
            </a:lvl2pPr>
            <a:lvl3pPr marL="685800" indent="0">
              <a:buNone/>
              <a:defRPr sz="1200">
                <a:solidFill>
                  <a:schemeClr val="bg1"/>
                </a:solidFill>
              </a:defRPr>
            </a:lvl3pPr>
            <a:lvl4pPr marL="1028700" indent="0">
              <a:buNone/>
              <a:defRPr sz="1200">
                <a:solidFill>
                  <a:schemeClr val="bg1"/>
                </a:solidFill>
              </a:defRPr>
            </a:lvl4pPr>
            <a:lvl5pPr marL="1371600" indent="0">
              <a:buNone/>
              <a:defRPr sz="1200">
                <a:solidFill>
                  <a:schemeClr val="bg1"/>
                </a:solidFill>
              </a:defRPr>
            </a:lvl5pPr>
          </a:lstStyle>
          <a:p>
            <a:pPr lvl="0"/>
            <a:r>
              <a:rPr lang="en-GB"/>
              <a:t>This is the sub-headline</a:t>
            </a:r>
            <a:endParaRPr lang="en-US"/>
          </a:p>
        </p:txBody>
      </p:sp>
      <p:sp>
        <p:nvSpPr>
          <p:cNvPr id="8" name="Footer Placeholder 7">
            <a:extLst>
              <a:ext uri="{FF2B5EF4-FFF2-40B4-BE49-F238E27FC236}">
                <a16:creationId xmlns:a16="http://schemas.microsoft.com/office/drawing/2014/main" id="{15F94673-B235-1046-A88C-0266D0671FF6}"/>
              </a:ext>
            </a:extLst>
          </p:cNvPr>
          <p:cNvSpPr>
            <a:spLocks noGrp="1"/>
          </p:cNvSpPr>
          <p:nvPr>
            <p:ph type="ftr" sz="quarter" idx="11"/>
          </p:nvPr>
        </p:nvSpPr>
        <p:spPr/>
        <p:txBody>
          <a:bodyPr/>
          <a:lstStyle>
            <a:lvl1pPr>
              <a:defRPr>
                <a:solidFill>
                  <a:schemeClr val="bg1"/>
                </a:solidFill>
              </a:defRPr>
            </a:lvl1pPr>
          </a:lstStyle>
          <a:p>
            <a:r>
              <a:rPr lang="en-US"/>
              <a:t>Document title</a:t>
            </a:r>
          </a:p>
        </p:txBody>
      </p:sp>
      <p:sp>
        <p:nvSpPr>
          <p:cNvPr id="9" name="Slide Number Placeholder 8">
            <a:extLst>
              <a:ext uri="{FF2B5EF4-FFF2-40B4-BE49-F238E27FC236}">
                <a16:creationId xmlns:a16="http://schemas.microsoft.com/office/drawing/2014/main" id="{3B66A8FE-8CC8-294E-9D75-C838EB0ACB6B}"/>
              </a:ext>
            </a:extLst>
          </p:cNvPr>
          <p:cNvSpPr>
            <a:spLocks noGrp="1"/>
          </p:cNvSpPr>
          <p:nvPr>
            <p:ph type="sldNum" sz="quarter" idx="12"/>
          </p:nvPr>
        </p:nvSpPr>
        <p:spPr/>
        <p:txBody>
          <a:bodyPr/>
          <a:lstStyle>
            <a:lvl1pPr>
              <a:defRPr>
                <a:solidFill>
                  <a:schemeClr val="bg1"/>
                </a:solidFill>
              </a:defRPr>
            </a:lvl1pPr>
          </a:lstStyle>
          <a:p>
            <a:fld id="{8B784A67-93D6-8C42-BDD1-2DD887E1D6BC}" type="slidenum">
              <a:rPr lang="en-US" smtClean="0"/>
              <a:pPr/>
              <a:t>‹#›</a:t>
            </a:fld>
            <a:endParaRPr lang="en-US"/>
          </a:p>
        </p:txBody>
      </p:sp>
      <p:pic>
        <p:nvPicPr>
          <p:cNvPr id="13" name="Image" descr="Image">
            <a:extLst>
              <a:ext uri="{FF2B5EF4-FFF2-40B4-BE49-F238E27FC236}">
                <a16:creationId xmlns:a16="http://schemas.microsoft.com/office/drawing/2014/main" id="{6B7BA37F-FAFE-9E4E-9AC5-D43ABC05BD45}"/>
              </a:ext>
            </a:extLst>
          </p:cNvPr>
          <p:cNvPicPr>
            <a:picLocks noChangeAspect="1"/>
          </p:cNvPicPr>
          <p:nvPr userDrawn="1"/>
        </p:nvPicPr>
        <p:blipFill>
          <a:blip r:embed="rId2"/>
          <a:stretch>
            <a:fillRect/>
          </a:stretch>
        </p:blipFill>
        <p:spPr>
          <a:xfrm>
            <a:off x="7634567" y="4184875"/>
            <a:ext cx="1142100" cy="436499"/>
          </a:xfrm>
          <a:prstGeom prst="rect">
            <a:avLst/>
          </a:prstGeom>
        </p:spPr>
      </p:pic>
    </p:spTree>
    <p:extLst>
      <p:ext uri="{BB962C8B-B14F-4D97-AF65-F5344CB8AC3E}">
        <p14:creationId xmlns:p14="http://schemas.microsoft.com/office/powerpoint/2010/main" val="15050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4548E-F78A-452E-8B54-C7D01C8357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B76B03-222B-46F2-A1E7-C5CDD45B45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04F858-4235-4320-B425-65DA07B61F10}"/>
              </a:ext>
            </a:extLst>
          </p:cNvPr>
          <p:cNvSpPr>
            <a:spLocks noGrp="1"/>
          </p:cNvSpPr>
          <p:nvPr>
            <p:ph type="dt" sz="half" idx="10"/>
          </p:nvPr>
        </p:nvSpPr>
        <p:spPr/>
        <p:txBody>
          <a:bodyPr/>
          <a:lstStyle/>
          <a:p>
            <a:fld id="{BF4770E9-638F-423C-A828-9B01FEF69C3C}" type="datetimeFigureOut">
              <a:rPr lang="en-GB" smtClean="0"/>
              <a:t>20/04/2022</a:t>
            </a:fld>
            <a:endParaRPr lang="en-GB"/>
          </a:p>
        </p:txBody>
      </p:sp>
      <p:sp>
        <p:nvSpPr>
          <p:cNvPr id="5" name="Footer Placeholder 4">
            <a:extLst>
              <a:ext uri="{FF2B5EF4-FFF2-40B4-BE49-F238E27FC236}">
                <a16:creationId xmlns:a16="http://schemas.microsoft.com/office/drawing/2014/main" id="{B8B8423A-4074-4033-A218-6F40EF0872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CCA1B5-3E60-47E1-80BF-A10488AB353A}"/>
              </a:ext>
            </a:extLst>
          </p:cNvPr>
          <p:cNvSpPr>
            <a:spLocks noGrp="1"/>
          </p:cNvSpPr>
          <p:nvPr>
            <p:ph type="sldNum" sz="quarter" idx="12"/>
          </p:nvPr>
        </p:nvSpPr>
        <p:spPr/>
        <p:txBody>
          <a:bodyPr/>
          <a:lstStyle/>
          <a:p>
            <a:fld id="{2A249B2C-B088-450C-B7F7-0C31A7C8B610}" type="slidenum">
              <a:rPr lang="en-GB" smtClean="0"/>
              <a:t>‹#›</a:t>
            </a:fld>
            <a:endParaRPr lang="en-GB"/>
          </a:p>
        </p:txBody>
      </p:sp>
    </p:spTree>
    <p:extLst>
      <p:ext uri="{BB962C8B-B14F-4D97-AF65-F5344CB8AC3E}">
        <p14:creationId xmlns:p14="http://schemas.microsoft.com/office/powerpoint/2010/main" val="397069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ontent_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F7234A-0C86-E14F-884E-4F062C60F9FC}"/>
              </a:ext>
            </a:extLst>
          </p:cNvPr>
          <p:cNvSpPr>
            <a:spLocks noGrp="1"/>
          </p:cNvSpPr>
          <p:nvPr>
            <p:ph type="ftr" sz="quarter" idx="10"/>
          </p:nvPr>
        </p:nvSpPr>
        <p:spPr>
          <a:xfrm>
            <a:off x="425222" y="4767263"/>
            <a:ext cx="2286453" cy="273844"/>
          </a:xfrm>
        </p:spPr>
        <p:txBody>
          <a:bodyPr/>
          <a:lstStyle>
            <a:lvl1pPr>
              <a:defRPr>
                <a:solidFill>
                  <a:schemeClr val="bg1"/>
                </a:solidFill>
              </a:defRPr>
            </a:lvl1pPr>
          </a:lstStyle>
          <a:p>
            <a:r>
              <a:rPr lang="en-US"/>
              <a:t>Document title</a:t>
            </a:r>
          </a:p>
        </p:txBody>
      </p:sp>
      <p:sp>
        <p:nvSpPr>
          <p:cNvPr id="6" name="Slide Number Placeholder 5">
            <a:extLst>
              <a:ext uri="{FF2B5EF4-FFF2-40B4-BE49-F238E27FC236}">
                <a16:creationId xmlns:a16="http://schemas.microsoft.com/office/drawing/2014/main" id="{0D190A26-6C05-2C43-971D-5D4D4FCFD126}"/>
              </a:ext>
            </a:extLst>
          </p:cNvPr>
          <p:cNvSpPr>
            <a:spLocks noGrp="1"/>
          </p:cNvSpPr>
          <p:nvPr>
            <p:ph type="sldNum" sz="quarter" idx="11"/>
          </p:nvPr>
        </p:nvSpPr>
        <p:spPr/>
        <p:txBody>
          <a:bodyPr/>
          <a:lstStyle/>
          <a:p>
            <a:fld id="{8B784A67-93D6-8C42-BDD1-2DD887E1D6BC}" type="slidenum">
              <a:rPr lang="en-US" smtClean="0"/>
              <a:pPr/>
              <a:t>‹#›</a:t>
            </a:fld>
            <a:endParaRPr lang="en-US"/>
          </a:p>
        </p:txBody>
      </p:sp>
      <p:sp>
        <p:nvSpPr>
          <p:cNvPr id="7" name="Title 6">
            <a:extLst>
              <a:ext uri="{FF2B5EF4-FFF2-40B4-BE49-F238E27FC236}">
                <a16:creationId xmlns:a16="http://schemas.microsoft.com/office/drawing/2014/main" id="{60DB1117-8FBD-F649-85E5-DD2C6F46FECF}"/>
              </a:ext>
            </a:extLst>
          </p:cNvPr>
          <p:cNvSpPr>
            <a:spLocks noGrp="1"/>
          </p:cNvSpPr>
          <p:nvPr>
            <p:ph type="title" hasCustomPrompt="1"/>
          </p:nvPr>
        </p:nvSpPr>
        <p:spPr>
          <a:xfrm>
            <a:off x="406399" y="313018"/>
            <a:ext cx="2317947" cy="469407"/>
          </a:xfrm>
        </p:spPr>
        <p:txBody>
          <a:bodyPr/>
          <a:lstStyle>
            <a:lvl1pPr>
              <a:defRPr sz="1600">
                <a:solidFill>
                  <a:schemeClr val="bg2"/>
                </a:solidFill>
              </a:defRPr>
            </a:lvl1pPr>
          </a:lstStyle>
          <a:p>
            <a:r>
              <a:rPr lang="en-GB"/>
              <a:t>This is a small title for a page full of content</a:t>
            </a:r>
            <a:endParaRPr lang="en-US"/>
          </a:p>
        </p:txBody>
      </p:sp>
      <p:sp>
        <p:nvSpPr>
          <p:cNvPr id="11" name="Text Placeholder 2">
            <a:extLst>
              <a:ext uri="{FF2B5EF4-FFF2-40B4-BE49-F238E27FC236}">
                <a16:creationId xmlns:a16="http://schemas.microsoft.com/office/drawing/2014/main" id="{45FE4EFE-0811-0F4D-84DE-7AD19EF6BC30}"/>
              </a:ext>
            </a:extLst>
          </p:cNvPr>
          <p:cNvSpPr>
            <a:spLocks noGrp="1"/>
          </p:cNvSpPr>
          <p:nvPr>
            <p:ph type="body" sz="quarter" idx="16" hasCustomPrompt="1"/>
          </p:nvPr>
        </p:nvSpPr>
        <p:spPr>
          <a:xfrm>
            <a:off x="421899" y="975077"/>
            <a:ext cx="2289776" cy="200334"/>
          </a:xfrm>
          <a:prstGeom prst="rect">
            <a:avLst/>
          </a:prstGeom>
        </p:spPr>
        <p:txBody>
          <a:bodyPr lIns="0" tIns="46800" rIns="0">
            <a:noAutofit/>
          </a:bodyPr>
          <a:lstStyle>
            <a:lvl1pPr marL="0" indent="0">
              <a:lnSpc>
                <a:spcPct val="80000"/>
              </a:lnSpc>
              <a:buNone/>
              <a:defRPr sz="1100">
                <a:solidFill>
                  <a:schemeClr val="bg2"/>
                </a:solidFill>
                <a:latin typeface="Poppins" pitchFamily="2" charset="77"/>
                <a:cs typeface="Poppins" pitchFamily="2" charset="77"/>
              </a:defRPr>
            </a:lvl1pPr>
          </a:lstStyle>
          <a:p>
            <a:pPr lvl="0"/>
            <a:r>
              <a:rPr lang="en-GB"/>
              <a:t>This is the body copy</a:t>
            </a:r>
            <a:endParaRPr lang="en-US"/>
          </a:p>
        </p:txBody>
      </p:sp>
    </p:spTree>
    <p:extLst>
      <p:ext uri="{BB962C8B-B14F-4D97-AF65-F5344CB8AC3E}">
        <p14:creationId xmlns:p14="http://schemas.microsoft.com/office/powerpoint/2010/main" val="3184164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ontent_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F7234A-0C86-E14F-884E-4F062C60F9FC}"/>
              </a:ext>
            </a:extLst>
          </p:cNvPr>
          <p:cNvSpPr>
            <a:spLocks noGrp="1"/>
          </p:cNvSpPr>
          <p:nvPr>
            <p:ph type="ftr" sz="quarter" idx="10"/>
          </p:nvPr>
        </p:nvSpPr>
        <p:spPr>
          <a:xfrm>
            <a:off x="425222" y="4767263"/>
            <a:ext cx="2286453" cy="273844"/>
          </a:xfrm>
        </p:spPr>
        <p:txBody>
          <a:bodyPr/>
          <a:lstStyle>
            <a:lvl1pPr>
              <a:defRPr>
                <a:solidFill>
                  <a:schemeClr val="bg1"/>
                </a:solidFill>
              </a:defRPr>
            </a:lvl1pPr>
          </a:lstStyle>
          <a:p>
            <a:r>
              <a:rPr lang="en-US"/>
              <a:t>Document title</a:t>
            </a:r>
          </a:p>
        </p:txBody>
      </p:sp>
      <p:sp>
        <p:nvSpPr>
          <p:cNvPr id="6" name="Slide Number Placeholder 5">
            <a:extLst>
              <a:ext uri="{FF2B5EF4-FFF2-40B4-BE49-F238E27FC236}">
                <a16:creationId xmlns:a16="http://schemas.microsoft.com/office/drawing/2014/main" id="{0D190A26-6C05-2C43-971D-5D4D4FCFD126}"/>
              </a:ext>
            </a:extLst>
          </p:cNvPr>
          <p:cNvSpPr>
            <a:spLocks noGrp="1"/>
          </p:cNvSpPr>
          <p:nvPr>
            <p:ph type="sldNum" sz="quarter" idx="11"/>
          </p:nvPr>
        </p:nvSpPr>
        <p:spPr/>
        <p:txBody>
          <a:bodyPr/>
          <a:lstStyle/>
          <a:p>
            <a:fld id="{8B784A67-93D6-8C42-BDD1-2DD887E1D6BC}" type="slidenum">
              <a:rPr lang="en-US" smtClean="0"/>
              <a:pPr/>
              <a:t>‹#›</a:t>
            </a:fld>
            <a:endParaRPr lang="en-US"/>
          </a:p>
        </p:txBody>
      </p:sp>
      <p:sp>
        <p:nvSpPr>
          <p:cNvPr id="7" name="Title 6">
            <a:extLst>
              <a:ext uri="{FF2B5EF4-FFF2-40B4-BE49-F238E27FC236}">
                <a16:creationId xmlns:a16="http://schemas.microsoft.com/office/drawing/2014/main" id="{60DB1117-8FBD-F649-85E5-DD2C6F46FECF}"/>
              </a:ext>
            </a:extLst>
          </p:cNvPr>
          <p:cNvSpPr>
            <a:spLocks noGrp="1"/>
          </p:cNvSpPr>
          <p:nvPr>
            <p:ph type="title" hasCustomPrompt="1"/>
          </p:nvPr>
        </p:nvSpPr>
        <p:spPr>
          <a:xfrm>
            <a:off x="406399" y="313018"/>
            <a:ext cx="3920754" cy="930949"/>
          </a:xfrm>
        </p:spPr>
        <p:txBody>
          <a:bodyPr/>
          <a:lstStyle>
            <a:lvl1pPr>
              <a:defRPr sz="2500">
                <a:solidFill>
                  <a:schemeClr val="bg2"/>
                </a:solidFill>
              </a:defRPr>
            </a:lvl1pPr>
          </a:lstStyle>
          <a:p>
            <a:r>
              <a:rPr lang="en-GB"/>
              <a:t>This is the title for a content page</a:t>
            </a:r>
            <a:endParaRPr lang="en-US"/>
          </a:p>
        </p:txBody>
      </p:sp>
      <p:sp>
        <p:nvSpPr>
          <p:cNvPr id="9" name="Text Placeholder 2">
            <a:extLst>
              <a:ext uri="{FF2B5EF4-FFF2-40B4-BE49-F238E27FC236}">
                <a16:creationId xmlns:a16="http://schemas.microsoft.com/office/drawing/2014/main" id="{D92E7C5D-CD96-A84F-ADE5-98BB30157CAF}"/>
              </a:ext>
            </a:extLst>
          </p:cNvPr>
          <p:cNvSpPr>
            <a:spLocks noGrp="1"/>
          </p:cNvSpPr>
          <p:nvPr>
            <p:ph type="body" sz="quarter" idx="17" hasCustomPrompt="1"/>
          </p:nvPr>
        </p:nvSpPr>
        <p:spPr>
          <a:xfrm>
            <a:off x="2527153" y="1472514"/>
            <a:ext cx="1800000" cy="360000"/>
          </a:xfrm>
        </p:spPr>
        <p:txBody>
          <a:bodyPr lIns="0" tIns="0" rIns="0" bIns="0">
            <a:noAutofit/>
          </a:bodyPr>
          <a:lstStyle>
            <a:lvl1pPr>
              <a:defRPr sz="1200" b="1" i="0">
                <a:solidFill>
                  <a:schemeClr val="bg2"/>
                </a:solidFill>
                <a:latin typeface="Poppins" pitchFamily="2" charset="77"/>
                <a:cs typeface="Poppins" pitchFamily="2" charset="77"/>
              </a:defRPr>
            </a:lvl1pPr>
            <a:lvl2pPr>
              <a:defRPr sz="1200" b="1" i="0">
                <a:solidFill>
                  <a:schemeClr val="bg2"/>
                </a:solidFill>
                <a:latin typeface="Poppins" pitchFamily="2" charset="77"/>
                <a:cs typeface="Poppins" pitchFamily="2" charset="77"/>
              </a:defRPr>
            </a:lvl2pPr>
            <a:lvl3pPr>
              <a:defRPr sz="1200" b="1" i="0">
                <a:solidFill>
                  <a:schemeClr val="bg2"/>
                </a:solidFill>
                <a:latin typeface="Poppins" pitchFamily="2" charset="77"/>
                <a:cs typeface="Poppins" pitchFamily="2" charset="77"/>
              </a:defRPr>
            </a:lvl3pPr>
            <a:lvl4pPr>
              <a:defRPr sz="1200" b="1" i="0">
                <a:solidFill>
                  <a:schemeClr val="bg2"/>
                </a:solidFill>
                <a:latin typeface="Poppins" pitchFamily="2" charset="77"/>
                <a:cs typeface="Poppins" pitchFamily="2" charset="77"/>
              </a:defRPr>
            </a:lvl4pPr>
            <a:lvl5pPr>
              <a:defRPr sz="1200" b="1" i="0">
                <a:solidFill>
                  <a:schemeClr val="bg2"/>
                </a:solidFill>
                <a:latin typeface="Poppins" pitchFamily="2" charset="77"/>
                <a:cs typeface="Poppins" pitchFamily="2" charset="77"/>
              </a:defRPr>
            </a:lvl5pPr>
          </a:lstStyle>
          <a:p>
            <a:pPr lvl="0"/>
            <a:r>
              <a:rPr lang="en-GB"/>
              <a:t>This is a small title for a page full of content</a:t>
            </a:r>
            <a:endParaRPr lang="en-US"/>
          </a:p>
        </p:txBody>
      </p:sp>
      <p:sp>
        <p:nvSpPr>
          <p:cNvPr id="10" name="Text Placeholder 17">
            <a:extLst>
              <a:ext uri="{FF2B5EF4-FFF2-40B4-BE49-F238E27FC236}">
                <a16:creationId xmlns:a16="http://schemas.microsoft.com/office/drawing/2014/main" id="{5EB28307-AC28-8E4F-B37A-5303555AD9E4}"/>
              </a:ext>
            </a:extLst>
          </p:cNvPr>
          <p:cNvSpPr>
            <a:spLocks noGrp="1"/>
          </p:cNvSpPr>
          <p:nvPr>
            <p:ph type="body" sz="quarter" idx="18" hasCustomPrompt="1"/>
          </p:nvPr>
        </p:nvSpPr>
        <p:spPr>
          <a:xfrm>
            <a:off x="4647906" y="1472514"/>
            <a:ext cx="1800000" cy="360000"/>
          </a:xfrm>
        </p:spPr>
        <p:txBody>
          <a:bodyPr lIns="0" tIns="0" rIns="0" bIns="0">
            <a:noAutofit/>
          </a:bodyPr>
          <a:lstStyle>
            <a:lvl1pPr>
              <a:defRPr sz="1200" b="1" i="0">
                <a:solidFill>
                  <a:schemeClr val="bg2"/>
                </a:solidFill>
                <a:latin typeface="Poppins" pitchFamily="2" charset="77"/>
                <a:cs typeface="Poppins" pitchFamily="2" charset="77"/>
              </a:defRPr>
            </a:lvl1pPr>
            <a:lvl2pPr>
              <a:defRPr sz="1200" b="1" i="0">
                <a:solidFill>
                  <a:schemeClr val="bg2"/>
                </a:solidFill>
                <a:latin typeface="Poppins" pitchFamily="2" charset="77"/>
                <a:cs typeface="Poppins" pitchFamily="2" charset="77"/>
              </a:defRPr>
            </a:lvl2pPr>
            <a:lvl3pPr>
              <a:defRPr sz="1200" b="1" i="0">
                <a:solidFill>
                  <a:schemeClr val="bg2"/>
                </a:solidFill>
                <a:latin typeface="Poppins" pitchFamily="2" charset="77"/>
                <a:cs typeface="Poppins" pitchFamily="2" charset="77"/>
              </a:defRPr>
            </a:lvl3pPr>
            <a:lvl4pPr>
              <a:defRPr sz="1200" b="1" i="0">
                <a:solidFill>
                  <a:schemeClr val="bg2"/>
                </a:solidFill>
                <a:latin typeface="Poppins" pitchFamily="2" charset="77"/>
                <a:cs typeface="Poppins" pitchFamily="2" charset="77"/>
              </a:defRPr>
            </a:lvl4pPr>
            <a:lvl5pPr>
              <a:defRPr sz="1200" b="1" i="0">
                <a:solidFill>
                  <a:schemeClr val="bg2"/>
                </a:solidFill>
                <a:latin typeface="Poppins" pitchFamily="2" charset="77"/>
                <a:cs typeface="Poppins" pitchFamily="2" charset="77"/>
              </a:defRPr>
            </a:lvl5pPr>
          </a:lstStyle>
          <a:p>
            <a:pPr lvl="0"/>
            <a:r>
              <a:rPr lang="en-GB"/>
              <a:t>This is a small title for a page full of content</a:t>
            </a:r>
            <a:endParaRPr lang="en-US"/>
          </a:p>
        </p:txBody>
      </p:sp>
      <p:sp>
        <p:nvSpPr>
          <p:cNvPr id="12" name="Text Placeholder 19">
            <a:extLst>
              <a:ext uri="{FF2B5EF4-FFF2-40B4-BE49-F238E27FC236}">
                <a16:creationId xmlns:a16="http://schemas.microsoft.com/office/drawing/2014/main" id="{EA7B37C8-2F61-6A4E-AD08-4F6BD4F2E357}"/>
              </a:ext>
            </a:extLst>
          </p:cNvPr>
          <p:cNvSpPr>
            <a:spLocks noGrp="1"/>
          </p:cNvSpPr>
          <p:nvPr>
            <p:ph type="body" sz="quarter" idx="19" hasCustomPrompt="1"/>
          </p:nvPr>
        </p:nvSpPr>
        <p:spPr>
          <a:xfrm>
            <a:off x="6768658" y="1472514"/>
            <a:ext cx="1800000" cy="360000"/>
          </a:xfrm>
        </p:spPr>
        <p:txBody>
          <a:bodyPr lIns="0" tIns="0" rIns="0" bIns="0">
            <a:noAutofit/>
          </a:bodyPr>
          <a:lstStyle>
            <a:lvl1pPr>
              <a:defRPr sz="1200" b="1" i="0">
                <a:solidFill>
                  <a:schemeClr val="bg2"/>
                </a:solidFill>
                <a:latin typeface="Poppins" pitchFamily="2" charset="77"/>
                <a:cs typeface="Poppins" pitchFamily="2" charset="77"/>
              </a:defRPr>
            </a:lvl1pPr>
            <a:lvl2pPr>
              <a:defRPr sz="1200" b="1" i="0">
                <a:solidFill>
                  <a:schemeClr val="bg2"/>
                </a:solidFill>
                <a:latin typeface="Poppins" pitchFamily="2" charset="77"/>
                <a:cs typeface="Poppins" pitchFamily="2" charset="77"/>
              </a:defRPr>
            </a:lvl2pPr>
            <a:lvl3pPr>
              <a:defRPr sz="1200" b="1" i="0">
                <a:solidFill>
                  <a:schemeClr val="bg2"/>
                </a:solidFill>
                <a:latin typeface="Poppins" pitchFamily="2" charset="77"/>
                <a:cs typeface="Poppins" pitchFamily="2" charset="77"/>
              </a:defRPr>
            </a:lvl3pPr>
            <a:lvl4pPr>
              <a:defRPr sz="1200" b="1" i="0">
                <a:solidFill>
                  <a:schemeClr val="bg2"/>
                </a:solidFill>
                <a:latin typeface="Poppins" pitchFamily="2" charset="77"/>
                <a:cs typeface="Poppins" pitchFamily="2" charset="77"/>
              </a:defRPr>
            </a:lvl4pPr>
            <a:lvl5pPr>
              <a:defRPr sz="1200" b="1" i="0">
                <a:solidFill>
                  <a:schemeClr val="bg2"/>
                </a:solidFill>
                <a:latin typeface="Poppins" pitchFamily="2" charset="77"/>
                <a:cs typeface="Poppins" pitchFamily="2" charset="77"/>
              </a:defRPr>
            </a:lvl5pPr>
          </a:lstStyle>
          <a:p>
            <a:pPr lvl="0"/>
            <a:r>
              <a:rPr lang="en-GB"/>
              <a:t>This is a small title for a page full of content</a:t>
            </a:r>
            <a:endParaRPr lang="en-US"/>
          </a:p>
        </p:txBody>
      </p:sp>
      <p:sp>
        <p:nvSpPr>
          <p:cNvPr id="13" name="Text Placeholder 2">
            <a:extLst>
              <a:ext uri="{FF2B5EF4-FFF2-40B4-BE49-F238E27FC236}">
                <a16:creationId xmlns:a16="http://schemas.microsoft.com/office/drawing/2014/main" id="{1265A65E-37CA-914D-87C8-2E650C677002}"/>
              </a:ext>
            </a:extLst>
          </p:cNvPr>
          <p:cNvSpPr>
            <a:spLocks noGrp="1"/>
          </p:cNvSpPr>
          <p:nvPr>
            <p:ph type="body" sz="quarter" idx="16" hasCustomPrompt="1"/>
          </p:nvPr>
        </p:nvSpPr>
        <p:spPr>
          <a:xfrm>
            <a:off x="406400" y="2061061"/>
            <a:ext cx="1800000" cy="1813355"/>
          </a:xfrm>
          <a:prstGeom prst="rect">
            <a:avLst/>
          </a:prstGeom>
        </p:spPr>
        <p:txBody>
          <a:bodyPr lIns="0" tIns="46800" rIns="0">
            <a:normAutofit/>
          </a:bodyPr>
          <a:lstStyle>
            <a:lvl1pPr marL="0" marR="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sz="1100">
                <a:solidFill>
                  <a:schemeClr val="bg2"/>
                </a:solidFill>
                <a:latin typeface="Poppins" pitchFamily="2" charset="77"/>
                <a:cs typeface="Poppins" pitchFamily="2" charset="77"/>
              </a:defRPr>
            </a:lvl1p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GB"/>
              <a:t>This is the body copy</a:t>
            </a:r>
            <a:br>
              <a:rPr lang="en-GB"/>
            </a:br>
            <a:r>
              <a:rPr lang="en-GB"/>
              <a:t>This is the body copy</a:t>
            </a:r>
            <a:br>
              <a:rPr lang="en-US"/>
            </a:br>
            <a:r>
              <a:rPr lang="en-GB"/>
              <a:t>This is the body copy</a:t>
            </a:r>
            <a:br>
              <a:rPr lang="en-US"/>
            </a:br>
            <a:r>
              <a:rPr lang="en-GB"/>
              <a:t>This is the body copy</a:t>
            </a:r>
            <a:br>
              <a:rPr lang="en-US"/>
            </a:br>
            <a:r>
              <a:rPr lang="en-GB"/>
              <a:t>This is the body copy</a:t>
            </a:r>
            <a:br>
              <a:rPr lang="en-US"/>
            </a:br>
            <a:r>
              <a:rPr lang="en-GB"/>
              <a:t>This is the body copy</a:t>
            </a:r>
            <a:endParaRPr lang="en-US"/>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a:p>
        </p:txBody>
      </p:sp>
      <p:sp>
        <p:nvSpPr>
          <p:cNvPr id="14" name="Text Placeholder 2">
            <a:extLst>
              <a:ext uri="{FF2B5EF4-FFF2-40B4-BE49-F238E27FC236}">
                <a16:creationId xmlns:a16="http://schemas.microsoft.com/office/drawing/2014/main" id="{1A670ACF-F556-9843-B14B-01D507AF1EA1}"/>
              </a:ext>
            </a:extLst>
          </p:cNvPr>
          <p:cNvSpPr>
            <a:spLocks noGrp="1"/>
          </p:cNvSpPr>
          <p:nvPr>
            <p:ph type="body" sz="quarter" idx="20" hasCustomPrompt="1"/>
          </p:nvPr>
        </p:nvSpPr>
        <p:spPr>
          <a:xfrm>
            <a:off x="2527153" y="2061061"/>
            <a:ext cx="1800000" cy="1813355"/>
          </a:xfrm>
          <a:prstGeom prst="rect">
            <a:avLst/>
          </a:prstGeom>
        </p:spPr>
        <p:txBody>
          <a:bodyPr lIns="0" tIns="46800" rIns="0">
            <a:normAutofit/>
          </a:bodyPr>
          <a:lstStyle>
            <a:lvl1pPr marL="0" marR="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sz="1100">
                <a:solidFill>
                  <a:schemeClr val="bg2"/>
                </a:solidFill>
                <a:latin typeface="Poppins" pitchFamily="2" charset="77"/>
                <a:cs typeface="Poppins" pitchFamily="2" charset="77"/>
              </a:defRPr>
            </a:lvl1p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GB"/>
              <a:t>This is the body copy</a:t>
            </a:r>
            <a:br>
              <a:rPr lang="en-GB"/>
            </a:br>
            <a:r>
              <a:rPr lang="en-GB"/>
              <a:t>This is the body copy</a:t>
            </a:r>
            <a:br>
              <a:rPr lang="en-US"/>
            </a:br>
            <a:r>
              <a:rPr lang="en-GB"/>
              <a:t>This is the body copy</a:t>
            </a:r>
            <a:br>
              <a:rPr lang="en-US"/>
            </a:br>
            <a:r>
              <a:rPr lang="en-GB"/>
              <a:t>This is the body copy</a:t>
            </a:r>
            <a:br>
              <a:rPr lang="en-US"/>
            </a:br>
            <a:r>
              <a:rPr lang="en-GB"/>
              <a:t>This is the body copy</a:t>
            </a:r>
            <a:br>
              <a:rPr lang="en-US"/>
            </a:br>
            <a:r>
              <a:rPr lang="en-GB"/>
              <a:t>This is the body copy</a:t>
            </a:r>
            <a:endParaRPr lang="en-US"/>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a:p>
        </p:txBody>
      </p:sp>
      <p:sp>
        <p:nvSpPr>
          <p:cNvPr id="15" name="Text Placeholder 2">
            <a:extLst>
              <a:ext uri="{FF2B5EF4-FFF2-40B4-BE49-F238E27FC236}">
                <a16:creationId xmlns:a16="http://schemas.microsoft.com/office/drawing/2014/main" id="{EC20DB37-CCF4-914E-B566-11F62DE39DC6}"/>
              </a:ext>
            </a:extLst>
          </p:cNvPr>
          <p:cNvSpPr>
            <a:spLocks noGrp="1"/>
          </p:cNvSpPr>
          <p:nvPr>
            <p:ph type="body" sz="quarter" idx="21" hasCustomPrompt="1"/>
          </p:nvPr>
        </p:nvSpPr>
        <p:spPr>
          <a:xfrm>
            <a:off x="4647906" y="2061061"/>
            <a:ext cx="1800000" cy="1813355"/>
          </a:xfrm>
          <a:prstGeom prst="rect">
            <a:avLst/>
          </a:prstGeom>
        </p:spPr>
        <p:txBody>
          <a:bodyPr lIns="0" tIns="46800" rIns="0">
            <a:normAutofit/>
          </a:bodyPr>
          <a:lstStyle>
            <a:lvl1pPr marL="0" marR="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sz="1100">
                <a:solidFill>
                  <a:schemeClr val="bg2"/>
                </a:solidFill>
                <a:latin typeface="Poppins" pitchFamily="2" charset="77"/>
                <a:cs typeface="Poppins" pitchFamily="2" charset="77"/>
              </a:defRPr>
            </a:lvl1p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GB"/>
              <a:t>This is the body copy</a:t>
            </a:r>
            <a:br>
              <a:rPr lang="en-GB"/>
            </a:br>
            <a:r>
              <a:rPr lang="en-GB"/>
              <a:t>This is the body copy</a:t>
            </a:r>
            <a:br>
              <a:rPr lang="en-US"/>
            </a:br>
            <a:r>
              <a:rPr lang="en-GB"/>
              <a:t>This is the body copy</a:t>
            </a:r>
            <a:br>
              <a:rPr lang="en-US"/>
            </a:br>
            <a:r>
              <a:rPr lang="en-GB"/>
              <a:t>This is the body copy</a:t>
            </a:r>
            <a:br>
              <a:rPr lang="en-US"/>
            </a:br>
            <a:r>
              <a:rPr lang="en-GB"/>
              <a:t>This is the body copy</a:t>
            </a:r>
            <a:br>
              <a:rPr lang="en-US"/>
            </a:br>
            <a:r>
              <a:rPr lang="en-GB"/>
              <a:t>This is the body copy</a:t>
            </a:r>
            <a:endParaRPr lang="en-US"/>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a:p>
        </p:txBody>
      </p:sp>
      <p:sp>
        <p:nvSpPr>
          <p:cNvPr id="16" name="Text Placeholder 2">
            <a:extLst>
              <a:ext uri="{FF2B5EF4-FFF2-40B4-BE49-F238E27FC236}">
                <a16:creationId xmlns:a16="http://schemas.microsoft.com/office/drawing/2014/main" id="{FE64C7CD-5844-D045-BADB-E5FBD9FAF376}"/>
              </a:ext>
            </a:extLst>
          </p:cNvPr>
          <p:cNvSpPr>
            <a:spLocks noGrp="1"/>
          </p:cNvSpPr>
          <p:nvPr>
            <p:ph type="body" sz="quarter" idx="22" hasCustomPrompt="1"/>
          </p:nvPr>
        </p:nvSpPr>
        <p:spPr>
          <a:xfrm>
            <a:off x="6768658" y="2061061"/>
            <a:ext cx="1800000" cy="1813355"/>
          </a:xfrm>
          <a:prstGeom prst="rect">
            <a:avLst/>
          </a:prstGeom>
        </p:spPr>
        <p:txBody>
          <a:bodyPr lIns="0" tIns="46800" rIns="0">
            <a:normAutofit/>
          </a:bodyPr>
          <a:lstStyle>
            <a:lvl1pPr marL="0" marR="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sz="1100">
                <a:solidFill>
                  <a:schemeClr val="bg2"/>
                </a:solidFill>
                <a:latin typeface="Poppins" pitchFamily="2" charset="77"/>
                <a:cs typeface="Poppins" pitchFamily="2" charset="77"/>
              </a:defRPr>
            </a:lvl1pPr>
          </a:lstStyle>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lang="en-GB"/>
              <a:t>This is the body copy</a:t>
            </a:r>
            <a:br>
              <a:rPr lang="en-GB"/>
            </a:br>
            <a:r>
              <a:rPr lang="en-GB"/>
              <a:t>This is the body copy</a:t>
            </a:r>
            <a:br>
              <a:rPr lang="en-US"/>
            </a:br>
            <a:r>
              <a:rPr lang="en-GB"/>
              <a:t>This is the body copy</a:t>
            </a:r>
            <a:br>
              <a:rPr lang="en-US"/>
            </a:br>
            <a:r>
              <a:rPr lang="en-GB"/>
              <a:t>This is the body copy</a:t>
            </a:r>
            <a:br>
              <a:rPr lang="en-US"/>
            </a:br>
            <a:r>
              <a:rPr lang="en-GB"/>
              <a:t>This is the body copy</a:t>
            </a:r>
            <a:br>
              <a:rPr lang="en-US"/>
            </a:br>
            <a:r>
              <a:rPr lang="en-GB"/>
              <a:t>This is the body copy</a:t>
            </a:r>
            <a:endParaRPr lang="en-US"/>
          </a:p>
          <a:p>
            <a:pPr marL="0" marR="0" lvl="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lang="en-US"/>
          </a:p>
        </p:txBody>
      </p:sp>
      <p:sp>
        <p:nvSpPr>
          <p:cNvPr id="17" name="Text Placeholder 2">
            <a:extLst>
              <a:ext uri="{FF2B5EF4-FFF2-40B4-BE49-F238E27FC236}">
                <a16:creationId xmlns:a16="http://schemas.microsoft.com/office/drawing/2014/main" id="{D8689BA0-1684-AD4D-A505-E8CB2AAFE15A}"/>
              </a:ext>
            </a:extLst>
          </p:cNvPr>
          <p:cNvSpPr>
            <a:spLocks noGrp="1"/>
          </p:cNvSpPr>
          <p:nvPr>
            <p:ph type="body" sz="quarter" idx="23" hasCustomPrompt="1"/>
          </p:nvPr>
        </p:nvSpPr>
        <p:spPr>
          <a:xfrm>
            <a:off x="409854" y="1472514"/>
            <a:ext cx="1800000" cy="360000"/>
          </a:xfrm>
        </p:spPr>
        <p:txBody>
          <a:bodyPr lIns="0" tIns="0" rIns="0" bIns="0">
            <a:noAutofit/>
          </a:bodyPr>
          <a:lstStyle>
            <a:lvl1pPr>
              <a:defRPr sz="1200" b="1" i="0">
                <a:solidFill>
                  <a:schemeClr val="bg2"/>
                </a:solidFill>
                <a:latin typeface="Poppins" pitchFamily="2" charset="77"/>
                <a:cs typeface="Poppins" pitchFamily="2" charset="77"/>
              </a:defRPr>
            </a:lvl1pPr>
            <a:lvl2pPr>
              <a:defRPr sz="1200" b="1" i="0">
                <a:solidFill>
                  <a:schemeClr val="bg2"/>
                </a:solidFill>
                <a:latin typeface="Poppins" pitchFamily="2" charset="77"/>
                <a:cs typeface="Poppins" pitchFamily="2" charset="77"/>
              </a:defRPr>
            </a:lvl2pPr>
            <a:lvl3pPr>
              <a:defRPr sz="1200" b="1" i="0">
                <a:solidFill>
                  <a:schemeClr val="bg2"/>
                </a:solidFill>
                <a:latin typeface="Poppins" pitchFamily="2" charset="77"/>
                <a:cs typeface="Poppins" pitchFamily="2" charset="77"/>
              </a:defRPr>
            </a:lvl3pPr>
            <a:lvl4pPr>
              <a:defRPr sz="1200" b="1" i="0">
                <a:solidFill>
                  <a:schemeClr val="bg2"/>
                </a:solidFill>
                <a:latin typeface="Poppins" pitchFamily="2" charset="77"/>
                <a:cs typeface="Poppins" pitchFamily="2" charset="77"/>
              </a:defRPr>
            </a:lvl4pPr>
            <a:lvl5pPr>
              <a:defRPr sz="1200" b="1" i="0">
                <a:solidFill>
                  <a:schemeClr val="bg2"/>
                </a:solidFill>
                <a:latin typeface="Poppins" pitchFamily="2" charset="77"/>
                <a:cs typeface="Poppins" pitchFamily="2" charset="77"/>
              </a:defRPr>
            </a:lvl5pPr>
          </a:lstStyle>
          <a:p>
            <a:pPr lvl="0"/>
            <a:r>
              <a:rPr lang="en-GB"/>
              <a:t>This is a small title for a page full of content</a:t>
            </a:r>
            <a:endParaRPr lang="en-US"/>
          </a:p>
        </p:txBody>
      </p:sp>
    </p:spTree>
    <p:extLst>
      <p:ext uri="{BB962C8B-B14F-4D97-AF65-F5344CB8AC3E}">
        <p14:creationId xmlns:p14="http://schemas.microsoft.com/office/powerpoint/2010/main" val="284160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2A83-270B-4A2B-8EB3-385D4DAADE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35311D-159B-4509-864D-BA39AB3A6D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CDC96D-7288-4071-8464-279EDB7BF7C0}"/>
              </a:ext>
            </a:extLst>
          </p:cNvPr>
          <p:cNvSpPr>
            <a:spLocks noGrp="1"/>
          </p:cNvSpPr>
          <p:nvPr>
            <p:ph type="dt" sz="half" idx="10"/>
          </p:nvPr>
        </p:nvSpPr>
        <p:spPr/>
        <p:txBody>
          <a:bodyPr/>
          <a:lstStyle/>
          <a:p>
            <a:fld id="{8D18FAAF-D558-442A-8A07-88CA195093D4}" type="datetimeFigureOut">
              <a:rPr lang="en-GB" smtClean="0"/>
              <a:t>20/04/2022</a:t>
            </a:fld>
            <a:endParaRPr lang="en-GB"/>
          </a:p>
        </p:txBody>
      </p:sp>
      <p:sp>
        <p:nvSpPr>
          <p:cNvPr id="5" name="Footer Placeholder 4">
            <a:extLst>
              <a:ext uri="{FF2B5EF4-FFF2-40B4-BE49-F238E27FC236}">
                <a16:creationId xmlns:a16="http://schemas.microsoft.com/office/drawing/2014/main" id="{E300C2A2-E810-46F5-AAEC-087999620F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0D438F-082A-4395-AFCC-59811512116D}"/>
              </a:ext>
            </a:extLst>
          </p:cNvPr>
          <p:cNvSpPr>
            <a:spLocks noGrp="1"/>
          </p:cNvSpPr>
          <p:nvPr>
            <p:ph type="sldNum" sz="quarter" idx="12"/>
          </p:nvPr>
        </p:nvSpPr>
        <p:spPr/>
        <p:txBody>
          <a:bodyPr/>
          <a:lstStyle/>
          <a:p>
            <a:fld id="{D457D142-FA9B-41AC-A52C-612BC5308472}" type="slidenum">
              <a:rPr lang="en-GB" smtClean="0"/>
              <a:t>‹#›</a:t>
            </a:fld>
            <a:endParaRPr lang="en-GB"/>
          </a:p>
        </p:txBody>
      </p:sp>
    </p:spTree>
    <p:extLst>
      <p:ext uri="{BB962C8B-B14F-4D97-AF65-F5344CB8AC3E}">
        <p14:creationId xmlns:p14="http://schemas.microsoft.com/office/powerpoint/2010/main" val="239408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44633F-6418-4B1E-B958-80CF6B10E1A8}"/>
              </a:ext>
            </a:extLst>
          </p:cNvPr>
          <p:cNvSpPr>
            <a:spLocks noGrp="1"/>
          </p:cNvSpPr>
          <p:nvPr>
            <p:ph type="ftr" sz="quarter" idx="10"/>
          </p:nvPr>
        </p:nvSpPr>
        <p:spPr/>
        <p:txBody>
          <a:bodyPr/>
          <a:lstStyle/>
          <a:p>
            <a:r>
              <a:rPr lang="en-US"/>
              <a:t>Document title</a:t>
            </a:r>
          </a:p>
        </p:txBody>
      </p:sp>
      <p:sp>
        <p:nvSpPr>
          <p:cNvPr id="4" name="Slide Number Placeholder 3">
            <a:extLst>
              <a:ext uri="{FF2B5EF4-FFF2-40B4-BE49-F238E27FC236}">
                <a16:creationId xmlns:a16="http://schemas.microsoft.com/office/drawing/2014/main" id="{06FE6B32-78C4-4D41-844F-001341FB756B}"/>
              </a:ext>
            </a:extLst>
          </p:cNvPr>
          <p:cNvSpPr>
            <a:spLocks noGrp="1"/>
          </p:cNvSpPr>
          <p:nvPr>
            <p:ph type="sldNum" sz="quarter" idx="11"/>
          </p:nvPr>
        </p:nvSpPr>
        <p:spPr/>
        <p:txBody>
          <a:bodyPr/>
          <a:lstStyle/>
          <a:p>
            <a:fld id="{8B784A67-93D6-8C42-BDD1-2DD887E1D6BC}" type="slidenum">
              <a:rPr lang="en-US" smtClean="0"/>
              <a:pPr/>
              <a:t>‹#›</a:t>
            </a:fld>
            <a:endParaRPr lang="en-US"/>
          </a:p>
        </p:txBody>
      </p:sp>
    </p:spTree>
    <p:extLst>
      <p:ext uri="{BB962C8B-B14F-4D97-AF65-F5344CB8AC3E}">
        <p14:creationId xmlns:p14="http://schemas.microsoft.com/office/powerpoint/2010/main" val="3595173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5542" y="600634"/>
            <a:ext cx="8324036" cy="667381"/>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p:cNvSpPr>
            <a:spLocks noGrp="1"/>
          </p:cNvSpPr>
          <p:nvPr>
            <p:ph type="body" idx="1"/>
          </p:nvPr>
        </p:nvSpPr>
        <p:spPr>
          <a:xfrm>
            <a:off x="445542" y="1369219"/>
            <a:ext cx="8324036"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25222" y="4767263"/>
            <a:ext cx="3086100" cy="273844"/>
          </a:xfrm>
          <a:prstGeom prst="rect">
            <a:avLst/>
          </a:prstGeom>
        </p:spPr>
        <p:txBody>
          <a:bodyPr vert="horz" lIns="0" tIns="0" rIns="0" bIns="0" rtlCol="0" anchor="t" anchorCtr="0"/>
          <a:lstStyle>
            <a:lvl1pPr algn="l">
              <a:defRPr sz="800" b="0" i="0">
                <a:solidFill>
                  <a:schemeClr val="tx1"/>
                </a:solidFill>
                <a:latin typeface="Poppins" pitchFamily="2" charset="77"/>
                <a:cs typeface="Poppins" pitchFamily="2" charset="77"/>
              </a:defRPr>
            </a:lvl1pPr>
          </a:lstStyle>
          <a:p>
            <a:r>
              <a:rPr lang="en-US"/>
              <a:t>Document title</a:t>
            </a:r>
          </a:p>
        </p:txBody>
      </p:sp>
      <p:sp>
        <p:nvSpPr>
          <p:cNvPr id="6" name="Slide Number Placeholder 5"/>
          <p:cNvSpPr>
            <a:spLocks noGrp="1"/>
          </p:cNvSpPr>
          <p:nvPr>
            <p:ph type="sldNum" sz="quarter" idx="4"/>
          </p:nvPr>
        </p:nvSpPr>
        <p:spPr>
          <a:xfrm>
            <a:off x="6712178" y="4767263"/>
            <a:ext cx="2057400" cy="273844"/>
          </a:xfrm>
          <a:prstGeom prst="rect">
            <a:avLst/>
          </a:prstGeom>
        </p:spPr>
        <p:txBody>
          <a:bodyPr vert="horz" lIns="0" tIns="0" rIns="0" bIns="0" rtlCol="0" anchor="t" anchorCtr="0"/>
          <a:lstStyle>
            <a:lvl1pPr algn="r">
              <a:defRPr sz="800" b="0" i="0">
                <a:solidFill>
                  <a:schemeClr val="tx1"/>
                </a:solidFill>
                <a:latin typeface="Poppins" pitchFamily="2" charset="77"/>
                <a:cs typeface="Poppins" pitchFamily="2" charset="77"/>
              </a:defRPr>
            </a:lvl1pPr>
          </a:lstStyle>
          <a:p>
            <a:fld id="{8B784A67-93D6-8C42-BDD1-2DD887E1D6BC}" type="slidenum">
              <a:rPr lang="en-US" smtClean="0"/>
              <a:pPr/>
              <a:t>‹#›</a:t>
            </a:fld>
            <a:endParaRPr lang="en-US"/>
          </a:p>
        </p:txBody>
      </p:sp>
    </p:spTree>
    <p:extLst>
      <p:ext uri="{BB962C8B-B14F-4D97-AF65-F5344CB8AC3E}">
        <p14:creationId xmlns:p14="http://schemas.microsoft.com/office/powerpoint/2010/main" val="771841112"/>
      </p:ext>
    </p:extLst>
  </p:cSld>
  <p:clrMap bg1="lt1" tx1="dk1" bg2="lt2" tx2="dk2" accent1="accent1" accent2="accent2" accent3="accent3" accent4="accent4" accent5="accent5" accent6="accent6" hlink="hlink" folHlink="folHlink"/>
  <p:sldLayoutIdLst>
    <p:sldLayoutId id="2147483664" r:id="rId1"/>
    <p:sldLayoutId id="2147483772" r:id="rId2"/>
  </p:sldLayoutIdLst>
  <p:hf hdr="0" dt="0"/>
  <p:txStyles>
    <p:titleStyle>
      <a:lvl1pPr algn="l" defTabSz="685800" rtl="0" eaLnBrk="1" latinLnBrk="0" hangingPunct="1">
        <a:lnSpc>
          <a:spcPct val="90000"/>
        </a:lnSpc>
        <a:spcBef>
          <a:spcPct val="0"/>
        </a:spcBef>
        <a:buNone/>
        <a:defRPr sz="3300" b="1" i="0" kern="1200">
          <a:solidFill>
            <a:schemeClr val="tx1"/>
          </a:solidFill>
          <a:latin typeface="Poppins" pitchFamily="2" charset="77"/>
          <a:ea typeface="+mj-ea"/>
          <a:cs typeface="Poppins" pitchFamily="2" charset="77"/>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b="0" i="0" kern="1200">
          <a:solidFill>
            <a:schemeClr val="tx1"/>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Poppins" pitchFamily="2" charset="77"/>
          <a:ea typeface="+mn-ea"/>
          <a:cs typeface="Poppins" pitchFamily="2" charset="77"/>
        </a:defRPr>
      </a:lvl2pPr>
      <a:lvl3pPr marL="8572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Poppins" pitchFamily="2" charset="77"/>
          <a:ea typeface="+mn-ea"/>
          <a:cs typeface="Poppins" pitchFamily="2" charset="77"/>
        </a:defRPr>
      </a:lvl3pPr>
      <a:lvl4pPr marL="12001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Poppins" pitchFamily="2" charset="77"/>
          <a:ea typeface="+mn-ea"/>
          <a:cs typeface="Poppins" pitchFamily="2" charset="77"/>
        </a:defRPr>
      </a:lvl4pPr>
      <a:lvl5pPr marL="15430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1"/>
          </a:solidFill>
          <a:latin typeface="Poppins" pitchFamily="2" charset="77"/>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AC4C6B6-99F1-DE4C-9D57-7B5F8F000C12}"/>
              </a:ext>
            </a:extLst>
          </p:cNvPr>
          <p:cNvSpPr>
            <a:spLocks noGrp="1"/>
          </p:cNvSpPr>
          <p:nvPr>
            <p:ph type="title"/>
          </p:nvPr>
        </p:nvSpPr>
        <p:spPr>
          <a:xfrm>
            <a:off x="445542" y="600634"/>
            <a:ext cx="8324036" cy="667381"/>
          </a:xfrm>
          <a:prstGeom prst="rect">
            <a:avLst/>
          </a:prstGeom>
        </p:spPr>
        <p:txBody>
          <a:bodyPr vert="horz" lIns="0" tIns="0" rIns="0" bIns="0" rtlCol="0" anchor="t" anchorCtr="0">
            <a:no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A32C9586-7103-7945-A942-12A2FB7865DC}"/>
              </a:ext>
            </a:extLst>
          </p:cNvPr>
          <p:cNvSpPr>
            <a:spLocks noGrp="1"/>
          </p:cNvSpPr>
          <p:nvPr>
            <p:ph type="body" idx="1"/>
          </p:nvPr>
        </p:nvSpPr>
        <p:spPr>
          <a:xfrm>
            <a:off x="445542" y="1369219"/>
            <a:ext cx="8324036"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C3208705-A580-6B4F-9998-B1B903C2D48B}"/>
              </a:ext>
            </a:extLst>
          </p:cNvPr>
          <p:cNvSpPr>
            <a:spLocks noGrp="1"/>
          </p:cNvSpPr>
          <p:nvPr>
            <p:ph type="ftr" sz="quarter" idx="3"/>
          </p:nvPr>
        </p:nvSpPr>
        <p:spPr>
          <a:xfrm>
            <a:off x="425222" y="4767263"/>
            <a:ext cx="3086100" cy="273844"/>
          </a:xfrm>
          <a:prstGeom prst="rect">
            <a:avLst/>
          </a:prstGeom>
        </p:spPr>
        <p:txBody>
          <a:bodyPr vert="horz" lIns="0" tIns="0" rIns="0" bIns="0" rtlCol="0" anchor="t" anchorCtr="0"/>
          <a:lstStyle>
            <a:lvl1pPr algn="l">
              <a:defRPr sz="800" b="0" i="0">
                <a:solidFill>
                  <a:schemeClr val="tx1"/>
                </a:solidFill>
                <a:latin typeface="Poppins" pitchFamily="2" charset="77"/>
                <a:cs typeface="Poppins" pitchFamily="2" charset="77"/>
              </a:defRPr>
            </a:lvl1pPr>
          </a:lstStyle>
          <a:p>
            <a:r>
              <a:rPr lang="en-US"/>
              <a:t>Document title</a:t>
            </a:r>
          </a:p>
        </p:txBody>
      </p:sp>
      <p:sp>
        <p:nvSpPr>
          <p:cNvPr id="10" name="Slide Number Placeholder 5">
            <a:extLst>
              <a:ext uri="{FF2B5EF4-FFF2-40B4-BE49-F238E27FC236}">
                <a16:creationId xmlns:a16="http://schemas.microsoft.com/office/drawing/2014/main" id="{A5D4CACB-52FB-D746-B427-C5904EC70510}"/>
              </a:ext>
            </a:extLst>
          </p:cNvPr>
          <p:cNvSpPr>
            <a:spLocks noGrp="1"/>
          </p:cNvSpPr>
          <p:nvPr>
            <p:ph type="sldNum" sz="quarter" idx="4"/>
          </p:nvPr>
        </p:nvSpPr>
        <p:spPr>
          <a:xfrm>
            <a:off x="6712178" y="4767263"/>
            <a:ext cx="2057400" cy="273844"/>
          </a:xfrm>
          <a:prstGeom prst="rect">
            <a:avLst/>
          </a:prstGeom>
        </p:spPr>
        <p:txBody>
          <a:bodyPr vert="horz" lIns="0" tIns="0" rIns="0" bIns="0" rtlCol="0" anchor="t" anchorCtr="0"/>
          <a:lstStyle>
            <a:lvl1pPr algn="r">
              <a:defRPr sz="800" b="0" i="0">
                <a:solidFill>
                  <a:schemeClr val="tx1"/>
                </a:solidFill>
                <a:latin typeface="Poppins" pitchFamily="2" charset="77"/>
                <a:cs typeface="Poppins" pitchFamily="2" charset="77"/>
              </a:defRPr>
            </a:lvl1pPr>
          </a:lstStyle>
          <a:p>
            <a:fld id="{8B784A67-93D6-8C42-BDD1-2DD887E1D6BC}" type="slidenum">
              <a:rPr lang="en-US" smtClean="0"/>
              <a:pPr/>
              <a:t>‹#›</a:t>
            </a:fld>
            <a:endParaRPr lang="en-US"/>
          </a:p>
        </p:txBody>
      </p:sp>
      <p:pic>
        <p:nvPicPr>
          <p:cNvPr id="12" name="Image" descr="Image">
            <a:extLst>
              <a:ext uri="{FF2B5EF4-FFF2-40B4-BE49-F238E27FC236}">
                <a16:creationId xmlns:a16="http://schemas.microsoft.com/office/drawing/2014/main" id="{B489A74E-E2B4-6749-B599-5B3870C29B85}"/>
              </a:ext>
            </a:extLst>
          </p:cNvPr>
          <p:cNvPicPr>
            <a:picLocks noChangeAspect="1"/>
          </p:cNvPicPr>
          <p:nvPr userDrawn="1"/>
        </p:nvPicPr>
        <p:blipFill>
          <a:blip r:embed="rId4"/>
          <a:stretch>
            <a:fillRect/>
          </a:stretch>
        </p:blipFill>
        <p:spPr>
          <a:xfrm>
            <a:off x="7634567" y="4183507"/>
            <a:ext cx="1142100" cy="436500"/>
          </a:xfrm>
          <a:prstGeom prst="rect">
            <a:avLst/>
          </a:prstGeom>
        </p:spPr>
      </p:pic>
    </p:spTree>
    <p:extLst>
      <p:ext uri="{BB962C8B-B14F-4D97-AF65-F5344CB8AC3E}">
        <p14:creationId xmlns:p14="http://schemas.microsoft.com/office/powerpoint/2010/main" val="2595271763"/>
      </p:ext>
    </p:extLst>
  </p:cSld>
  <p:clrMap bg1="lt1" tx1="dk1" bg2="lt2" tx2="dk2" accent1="accent1" accent2="accent2" accent3="accent3" accent4="accent4" accent5="accent5" accent6="accent6" hlink="hlink" folHlink="folHlink"/>
  <p:sldLayoutIdLst>
    <p:sldLayoutId id="2147483693" r:id="rId1"/>
    <p:sldLayoutId id="2147483696" r:id="rId2"/>
  </p:sldLayoutIdLst>
  <p:hf hdr="0" dt="0"/>
  <p:txStyles>
    <p:titleStyle>
      <a:lvl1pPr algn="l" defTabSz="914400" rtl="0" eaLnBrk="1" latinLnBrk="0" hangingPunct="1">
        <a:lnSpc>
          <a:spcPct val="90000"/>
        </a:lnSpc>
        <a:spcBef>
          <a:spcPct val="0"/>
        </a:spcBef>
        <a:buNone/>
        <a:defRPr sz="3300" b="1" i="0" kern="1200">
          <a:solidFill>
            <a:schemeClr val="tx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E6F81D3-5365-D845-8773-139C6E7D1FAC}"/>
              </a:ext>
            </a:extLst>
          </p:cNvPr>
          <p:cNvSpPr>
            <a:spLocks noGrp="1"/>
          </p:cNvSpPr>
          <p:nvPr>
            <p:ph type="title"/>
          </p:nvPr>
        </p:nvSpPr>
        <p:spPr>
          <a:xfrm>
            <a:off x="445542" y="600634"/>
            <a:ext cx="8324036" cy="667381"/>
          </a:xfrm>
          <a:prstGeom prst="rect">
            <a:avLst/>
          </a:prstGeom>
        </p:spPr>
        <p:txBody>
          <a:bodyPr vert="horz" lIns="0" tIns="0" rIns="0" bIns="0" rtlCol="0" anchor="t" anchorCtr="0">
            <a:no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5C8C327A-67CA-F140-A763-4D1B4CA3FD08}"/>
              </a:ext>
            </a:extLst>
          </p:cNvPr>
          <p:cNvSpPr>
            <a:spLocks noGrp="1"/>
          </p:cNvSpPr>
          <p:nvPr>
            <p:ph type="body" idx="1"/>
          </p:nvPr>
        </p:nvSpPr>
        <p:spPr>
          <a:xfrm>
            <a:off x="445542" y="1369219"/>
            <a:ext cx="8324036"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90ABD38-69D2-B54A-9654-8EA3783D7F9E}"/>
              </a:ext>
            </a:extLst>
          </p:cNvPr>
          <p:cNvSpPr>
            <a:spLocks noGrp="1"/>
          </p:cNvSpPr>
          <p:nvPr>
            <p:ph type="ftr" sz="quarter" idx="3"/>
          </p:nvPr>
        </p:nvSpPr>
        <p:spPr>
          <a:xfrm>
            <a:off x="425222" y="4767263"/>
            <a:ext cx="3086100" cy="273844"/>
          </a:xfrm>
          <a:prstGeom prst="rect">
            <a:avLst/>
          </a:prstGeom>
        </p:spPr>
        <p:txBody>
          <a:bodyPr vert="horz" lIns="0" tIns="0" rIns="0" bIns="0" rtlCol="0" anchor="t" anchorCtr="0"/>
          <a:lstStyle>
            <a:lvl1pPr algn="l">
              <a:defRPr sz="800" b="0" i="0">
                <a:solidFill>
                  <a:schemeClr val="tx1"/>
                </a:solidFill>
                <a:latin typeface="Poppins" pitchFamily="2" charset="77"/>
                <a:cs typeface="Poppins" pitchFamily="2" charset="77"/>
              </a:defRPr>
            </a:lvl1pPr>
          </a:lstStyle>
          <a:p>
            <a:r>
              <a:rPr lang="en-US"/>
              <a:t>Document title</a:t>
            </a:r>
          </a:p>
        </p:txBody>
      </p:sp>
      <p:sp>
        <p:nvSpPr>
          <p:cNvPr id="10" name="Slide Number Placeholder 5">
            <a:extLst>
              <a:ext uri="{FF2B5EF4-FFF2-40B4-BE49-F238E27FC236}">
                <a16:creationId xmlns:a16="http://schemas.microsoft.com/office/drawing/2014/main" id="{CEE84102-6E75-2F48-95C8-0969943B951B}"/>
              </a:ext>
            </a:extLst>
          </p:cNvPr>
          <p:cNvSpPr>
            <a:spLocks noGrp="1"/>
          </p:cNvSpPr>
          <p:nvPr>
            <p:ph type="sldNum" sz="quarter" idx="4"/>
          </p:nvPr>
        </p:nvSpPr>
        <p:spPr>
          <a:xfrm>
            <a:off x="6712178" y="4767263"/>
            <a:ext cx="2057400" cy="273844"/>
          </a:xfrm>
          <a:prstGeom prst="rect">
            <a:avLst/>
          </a:prstGeom>
        </p:spPr>
        <p:txBody>
          <a:bodyPr vert="horz" lIns="0" tIns="0" rIns="0" bIns="0" rtlCol="0" anchor="t" anchorCtr="0"/>
          <a:lstStyle>
            <a:lvl1pPr algn="r">
              <a:defRPr sz="800" b="0" i="0">
                <a:solidFill>
                  <a:schemeClr val="tx1"/>
                </a:solidFill>
                <a:latin typeface="Poppins" pitchFamily="2" charset="77"/>
                <a:cs typeface="Poppins" pitchFamily="2" charset="77"/>
              </a:defRPr>
            </a:lvl1pPr>
          </a:lstStyle>
          <a:p>
            <a:fld id="{8B784A67-93D6-8C42-BDD1-2DD887E1D6BC}" type="slidenum">
              <a:rPr lang="en-US" smtClean="0"/>
              <a:pPr/>
              <a:t>‹#›</a:t>
            </a:fld>
            <a:endParaRPr lang="en-US"/>
          </a:p>
        </p:txBody>
      </p:sp>
    </p:spTree>
    <p:extLst>
      <p:ext uri="{BB962C8B-B14F-4D97-AF65-F5344CB8AC3E}">
        <p14:creationId xmlns:p14="http://schemas.microsoft.com/office/powerpoint/2010/main" val="3130290545"/>
      </p:ext>
    </p:extLst>
  </p:cSld>
  <p:clrMap bg1="lt1" tx1="dk1" bg2="lt2" tx2="dk2" accent1="accent1" accent2="accent2" accent3="accent3" accent4="accent4" accent5="accent5" accent6="accent6" hlink="hlink" folHlink="folHlink"/>
  <p:sldLayoutIdLst>
    <p:sldLayoutId id="2147483732" r:id="rId1"/>
  </p:sldLayoutIdLst>
  <p:hf hdr="0" dt="0"/>
  <p:txStyles>
    <p:titleStyle>
      <a:lvl1pPr algn="l" defTabSz="914400" rtl="0" eaLnBrk="1" latinLnBrk="0" hangingPunct="1">
        <a:lnSpc>
          <a:spcPct val="90000"/>
        </a:lnSpc>
        <a:spcBef>
          <a:spcPct val="0"/>
        </a:spcBef>
        <a:buNone/>
        <a:defRPr sz="3300" b="1" i="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2CA0E1B0-96B7-4124-9384-03DF9863CA22}"/>
              </a:ext>
            </a:extLst>
          </p:cNvPr>
          <p:cNvSpPr>
            <a:spLocks noGrp="1"/>
          </p:cNvSpPr>
          <p:nvPr>
            <p:ph type="ftr" sz="quarter" idx="3"/>
          </p:nvPr>
        </p:nvSpPr>
        <p:spPr>
          <a:xfrm>
            <a:off x="425222" y="4767263"/>
            <a:ext cx="3086100" cy="273844"/>
          </a:xfrm>
          <a:prstGeom prst="rect">
            <a:avLst/>
          </a:prstGeom>
        </p:spPr>
        <p:txBody>
          <a:bodyPr vert="horz" lIns="0" tIns="0" rIns="0" bIns="0" rtlCol="0" anchor="t" anchorCtr="0"/>
          <a:lstStyle>
            <a:lvl1pPr algn="l">
              <a:defRPr sz="800" b="0" i="0">
                <a:solidFill>
                  <a:schemeClr val="tx1"/>
                </a:solidFill>
                <a:latin typeface="Poppins" pitchFamily="2" charset="77"/>
                <a:cs typeface="Poppins" pitchFamily="2" charset="77"/>
              </a:defRPr>
            </a:lvl1pPr>
          </a:lstStyle>
          <a:p>
            <a:r>
              <a:rPr lang="en-US"/>
              <a:t>Document title</a:t>
            </a:r>
          </a:p>
        </p:txBody>
      </p:sp>
      <p:sp>
        <p:nvSpPr>
          <p:cNvPr id="8" name="Slide Number Placeholder 5">
            <a:extLst>
              <a:ext uri="{FF2B5EF4-FFF2-40B4-BE49-F238E27FC236}">
                <a16:creationId xmlns:a16="http://schemas.microsoft.com/office/drawing/2014/main" id="{88D7CF5B-B8D3-413C-B560-D5E89FADA66B}"/>
              </a:ext>
            </a:extLst>
          </p:cNvPr>
          <p:cNvSpPr>
            <a:spLocks noGrp="1"/>
          </p:cNvSpPr>
          <p:nvPr>
            <p:ph type="sldNum" sz="quarter" idx="4"/>
          </p:nvPr>
        </p:nvSpPr>
        <p:spPr>
          <a:xfrm>
            <a:off x="6712178" y="4767263"/>
            <a:ext cx="2057400" cy="273844"/>
          </a:xfrm>
          <a:prstGeom prst="rect">
            <a:avLst/>
          </a:prstGeom>
        </p:spPr>
        <p:txBody>
          <a:bodyPr vert="horz" lIns="0" tIns="0" rIns="0" bIns="0" rtlCol="0" anchor="t" anchorCtr="0"/>
          <a:lstStyle>
            <a:lvl1pPr algn="r">
              <a:defRPr sz="800" b="0" i="0">
                <a:solidFill>
                  <a:schemeClr val="bg1"/>
                </a:solidFill>
                <a:latin typeface="Poppins" pitchFamily="2" charset="77"/>
                <a:cs typeface="Poppins" pitchFamily="2" charset="77"/>
              </a:defRPr>
            </a:lvl1pPr>
          </a:lstStyle>
          <a:p>
            <a:fld id="{8B784A67-93D6-8C42-BDD1-2DD887E1D6BC}" type="slidenum">
              <a:rPr lang="en-US" smtClean="0"/>
              <a:pPr/>
              <a:t>‹#›</a:t>
            </a:fld>
            <a:endParaRPr lang="en-US"/>
          </a:p>
        </p:txBody>
      </p:sp>
      <p:pic>
        <p:nvPicPr>
          <p:cNvPr id="9" name="Image" descr="Image">
            <a:extLst>
              <a:ext uri="{FF2B5EF4-FFF2-40B4-BE49-F238E27FC236}">
                <a16:creationId xmlns:a16="http://schemas.microsoft.com/office/drawing/2014/main" id="{1FD97FCD-8108-4F6A-A7D5-FA7FBEFA690F}"/>
              </a:ext>
            </a:extLst>
          </p:cNvPr>
          <p:cNvPicPr>
            <a:picLocks noChangeAspect="1"/>
          </p:cNvPicPr>
          <p:nvPr userDrawn="1"/>
        </p:nvPicPr>
        <p:blipFill>
          <a:blip r:embed="rId4"/>
          <a:stretch>
            <a:fillRect/>
          </a:stretch>
        </p:blipFill>
        <p:spPr>
          <a:xfrm>
            <a:off x="7634567" y="4184875"/>
            <a:ext cx="1142100" cy="436499"/>
          </a:xfrm>
          <a:prstGeom prst="rect">
            <a:avLst/>
          </a:prstGeom>
        </p:spPr>
      </p:pic>
    </p:spTree>
    <p:extLst>
      <p:ext uri="{BB962C8B-B14F-4D97-AF65-F5344CB8AC3E}">
        <p14:creationId xmlns:p14="http://schemas.microsoft.com/office/powerpoint/2010/main" val="1022655767"/>
      </p:ext>
    </p:extLst>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grass, outdoor, building&#10;&#10;Description automatically generated">
            <a:extLst>
              <a:ext uri="{FF2B5EF4-FFF2-40B4-BE49-F238E27FC236}">
                <a16:creationId xmlns:a16="http://schemas.microsoft.com/office/drawing/2014/main" id="{D00FC792-2433-4016-B797-89AB81260DB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23" y="0"/>
            <a:ext cx="9150223" cy="5143500"/>
          </a:xfrm>
          <a:prstGeom prst="rect">
            <a:avLst/>
          </a:prstGeom>
        </p:spPr>
      </p:pic>
      <p:sp>
        <p:nvSpPr>
          <p:cNvPr id="12" name="Rectangle 11">
            <a:extLst>
              <a:ext uri="{FF2B5EF4-FFF2-40B4-BE49-F238E27FC236}">
                <a16:creationId xmlns:a16="http://schemas.microsoft.com/office/drawing/2014/main" id="{BC2AAE8D-D4B3-49E7-82D1-2D687067FD90}"/>
              </a:ext>
            </a:extLst>
          </p:cNvPr>
          <p:cNvSpPr/>
          <p:nvPr/>
        </p:nvSpPr>
        <p:spPr>
          <a:xfrm>
            <a:off x="-10358" y="0"/>
            <a:ext cx="9154358" cy="5143500"/>
          </a:xfrm>
          <a:prstGeom prst="rect">
            <a:avLst/>
          </a:prstGeom>
          <a:solidFill>
            <a:srgbClr val="1F348C">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a:solidFill>
                <a:prstClr val="white"/>
              </a:solidFill>
              <a:latin typeface="Calibri" panose="020F0502020204030204"/>
            </a:endParaRPr>
          </a:p>
        </p:txBody>
      </p:sp>
      <p:sp>
        <p:nvSpPr>
          <p:cNvPr id="5" name="Slide Number Placeholder 4">
            <a:extLst>
              <a:ext uri="{FF2B5EF4-FFF2-40B4-BE49-F238E27FC236}">
                <a16:creationId xmlns:a16="http://schemas.microsoft.com/office/drawing/2014/main" id="{B2B1582F-CBB9-4901-86F7-9090A8A7C170}"/>
              </a:ext>
            </a:extLst>
          </p:cNvPr>
          <p:cNvSpPr>
            <a:spLocks noGrp="1"/>
          </p:cNvSpPr>
          <p:nvPr>
            <p:ph type="sldNum" sz="quarter" idx="12"/>
          </p:nvPr>
        </p:nvSpPr>
        <p:spPr/>
        <p:txBody>
          <a:bodyPr/>
          <a:lstStyle/>
          <a:p>
            <a:pPr defTabSz="685800">
              <a:defRPr/>
            </a:pPr>
            <a:fld id="{D457D142-FA9B-41AC-A52C-612BC5308472}" type="slidenum">
              <a:rPr lang="en-GB">
                <a:solidFill>
                  <a:srgbClr val="131D3F">
                    <a:tint val="75000"/>
                  </a:srgbClr>
                </a:solidFill>
                <a:latin typeface="Calibri" panose="020F0502020204030204"/>
              </a:rPr>
              <a:pPr defTabSz="685800">
                <a:defRPr/>
              </a:pPr>
              <a:t>1</a:t>
            </a:fld>
            <a:endParaRPr lang="en-GB">
              <a:solidFill>
                <a:srgbClr val="131D3F">
                  <a:tint val="75000"/>
                </a:srgbClr>
              </a:solidFill>
              <a:latin typeface="Calibri" panose="020F0502020204030204"/>
            </a:endParaRPr>
          </a:p>
        </p:txBody>
      </p:sp>
      <p:sp>
        <p:nvSpPr>
          <p:cNvPr id="9" name="Title 1">
            <a:extLst>
              <a:ext uri="{FF2B5EF4-FFF2-40B4-BE49-F238E27FC236}">
                <a16:creationId xmlns:a16="http://schemas.microsoft.com/office/drawing/2014/main" id="{0E74627B-FFEA-4276-A293-9A543F58B94F}"/>
              </a:ext>
            </a:extLst>
          </p:cNvPr>
          <p:cNvSpPr txBox="1">
            <a:spLocks/>
          </p:cNvSpPr>
          <p:nvPr/>
        </p:nvSpPr>
        <p:spPr>
          <a:xfrm>
            <a:off x="153411" y="1062897"/>
            <a:ext cx="6241224" cy="3175545"/>
          </a:xfrm>
          <a:prstGeom prst="rect">
            <a:avLst/>
          </a:prstGeom>
        </p:spPr>
        <p:txBody>
          <a:bodyPr vert="horz" lIns="0" tIns="0" rIns="0" bIns="0" rtlCol="0" anchor="t" anchorCtr="0">
            <a:noAutofit/>
          </a:bodyPr>
          <a:lstStyle>
            <a:lvl1pPr algn="l" defTabSz="914377" rtl="0" eaLnBrk="1" latinLnBrk="0" hangingPunct="1">
              <a:lnSpc>
                <a:spcPct val="90000"/>
              </a:lnSpc>
              <a:spcBef>
                <a:spcPct val="0"/>
              </a:spcBef>
              <a:buNone/>
              <a:defRPr sz="4400" b="1" i="0" kern="1200">
                <a:solidFill>
                  <a:schemeClr val="tx1"/>
                </a:solidFill>
                <a:latin typeface="Poppins" pitchFamily="2" charset="77"/>
                <a:ea typeface="+mj-ea"/>
                <a:cs typeface="Poppins" pitchFamily="2" charset="77"/>
              </a:defRPr>
            </a:lvl1pPr>
          </a:lstStyle>
          <a:p>
            <a:pPr defTabSz="685783"/>
            <a:r>
              <a:rPr lang="en-GB" sz="4500" dirty="0">
                <a:solidFill>
                  <a:schemeClr val="bg1"/>
                </a:solidFill>
                <a:latin typeface="Poppins" panose="00000500000000000000" pitchFamily="2" charset="0"/>
                <a:cs typeface="Poppins" panose="00000500000000000000" pitchFamily="2" charset="0"/>
              </a:rPr>
              <a:t>A bit about Yorkshire Water &amp; the Water Industry</a:t>
            </a:r>
            <a:endParaRPr lang="en-GB" sz="4500" dirty="0">
              <a:solidFill>
                <a:srgbClr val="FFFFFF"/>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10622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CD924C-BA3A-4A20-A6CD-617516ADC12F}"/>
              </a:ext>
            </a:extLst>
          </p:cNvPr>
          <p:cNvSpPr txBox="1"/>
          <p:nvPr/>
        </p:nvSpPr>
        <p:spPr>
          <a:xfrm>
            <a:off x="6554548" y="598652"/>
            <a:ext cx="2379058" cy="3600986"/>
          </a:xfrm>
          <a:prstGeom prst="rect">
            <a:avLst/>
          </a:prstGeom>
          <a:noFill/>
        </p:spPr>
        <p:txBody>
          <a:bodyPr wrap="square" rtlCol="0">
            <a:spAutoFit/>
          </a:bodyPr>
          <a:lstStyle/>
          <a:p>
            <a:pPr marL="171450" indent="-171450">
              <a:buFont typeface="Wingdings" panose="05000000000000000000" pitchFamily="2" charset="2"/>
              <a:buChar char="Ø"/>
            </a:pPr>
            <a:r>
              <a:rPr lang="en-GB" sz="1200" b="1">
                <a:solidFill>
                  <a:schemeClr val="bg1"/>
                </a:solidFill>
                <a:latin typeface="Poppins" panose="00000500000000000000" pitchFamily="2" charset="0"/>
                <a:cs typeface="Poppins" panose="00000500000000000000" pitchFamily="2" charset="0"/>
              </a:rPr>
              <a:t>Established  in 1989</a:t>
            </a:r>
          </a:p>
          <a:p>
            <a:pPr marL="171450" indent="-171450">
              <a:buFont typeface="Wingdings" panose="05000000000000000000" pitchFamily="2" charset="2"/>
              <a:buChar char="Ø"/>
            </a:pPr>
            <a:endParaRPr lang="en-GB" sz="1200" b="1">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GB" sz="1200" b="1">
                <a:solidFill>
                  <a:schemeClr val="bg1"/>
                </a:solidFill>
                <a:latin typeface="Poppins" panose="00000500000000000000" pitchFamily="2" charset="0"/>
                <a:cs typeface="Poppins" panose="00000500000000000000" pitchFamily="2" charset="0"/>
              </a:rPr>
              <a:t>Supply fresh water &amp; treats sewerage</a:t>
            </a:r>
          </a:p>
          <a:p>
            <a:pPr marL="171450" indent="-171450">
              <a:buFont typeface="Wingdings" panose="05000000000000000000" pitchFamily="2" charset="2"/>
              <a:buChar char="Ø"/>
            </a:pPr>
            <a:endParaRPr lang="en-GB" sz="1200" b="1">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GB" sz="1200" b="1">
                <a:solidFill>
                  <a:schemeClr val="bg1"/>
                </a:solidFill>
                <a:latin typeface="Poppins" panose="00000500000000000000" pitchFamily="2" charset="0"/>
                <a:cs typeface="Poppins" panose="00000500000000000000" pitchFamily="2" charset="0"/>
              </a:rPr>
              <a:t>Cover the entire Yorkshire Region and parts of Derbyshire</a:t>
            </a:r>
          </a:p>
          <a:p>
            <a:pPr marL="171450" indent="-171450">
              <a:buFont typeface="Wingdings" panose="05000000000000000000" pitchFamily="2" charset="2"/>
              <a:buChar char="Ø"/>
            </a:pPr>
            <a:endParaRPr lang="en-GB" sz="1200" b="1">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GB" sz="1200" b="1">
                <a:solidFill>
                  <a:schemeClr val="bg1"/>
                </a:solidFill>
                <a:latin typeface="Poppins" panose="00000500000000000000" pitchFamily="2" charset="0"/>
                <a:cs typeface="Poppins" panose="00000500000000000000" pitchFamily="2" charset="0"/>
              </a:rPr>
              <a:t>Serve 5.4 Million customers and all those who visit Yorkshire</a:t>
            </a:r>
          </a:p>
          <a:p>
            <a:pPr marL="171450" indent="-171450">
              <a:buFont typeface="Wingdings" panose="05000000000000000000" pitchFamily="2" charset="2"/>
              <a:buChar char="Ø"/>
            </a:pPr>
            <a:endParaRPr lang="en-GB" sz="1200" b="1">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GB" sz="1200" b="1">
                <a:solidFill>
                  <a:schemeClr val="bg1"/>
                </a:solidFill>
                <a:latin typeface="Poppins" panose="00000500000000000000" pitchFamily="2" charset="0"/>
                <a:cs typeface="Poppins" panose="00000500000000000000" pitchFamily="2" charset="0"/>
              </a:rPr>
              <a:t>Serve around 140,000 businesses</a:t>
            </a:r>
          </a:p>
          <a:p>
            <a:pPr marL="171450" indent="-171450">
              <a:buFont typeface="Wingdings" panose="05000000000000000000" pitchFamily="2" charset="2"/>
              <a:buChar char="Ø"/>
            </a:pPr>
            <a:endParaRPr lang="en-GB" sz="1200" b="1">
              <a:solidFill>
                <a:schemeClr val="bg1"/>
              </a:solidFill>
              <a:latin typeface="Poppins" panose="00000500000000000000" pitchFamily="2" charset="0"/>
              <a:cs typeface="Poppins" panose="00000500000000000000" pitchFamily="2" charset="0"/>
            </a:endParaRPr>
          </a:p>
          <a:p>
            <a:pPr marL="171450" indent="-171450">
              <a:buFont typeface="Wingdings" panose="05000000000000000000" pitchFamily="2" charset="2"/>
              <a:buChar char="Ø"/>
            </a:pPr>
            <a:r>
              <a:rPr lang="en-GB" sz="1200" b="1">
                <a:solidFill>
                  <a:schemeClr val="bg1"/>
                </a:solidFill>
                <a:latin typeface="Poppins" panose="00000500000000000000" pitchFamily="2" charset="0"/>
                <a:cs typeface="Poppins" panose="00000500000000000000" pitchFamily="2" charset="0"/>
              </a:rPr>
              <a:t>Water demand is just over 1.29 billion litres a day!</a:t>
            </a:r>
          </a:p>
        </p:txBody>
      </p:sp>
      <p:pic>
        <p:nvPicPr>
          <p:cNvPr id="8" name="Picture 7" descr="Map&#10;&#10;Description automatically generated">
            <a:extLst>
              <a:ext uri="{FF2B5EF4-FFF2-40B4-BE49-F238E27FC236}">
                <a16:creationId xmlns:a16="http://schemas.microsoft.com/office/drawing/2014/main" id="{7B0CCEC7-5958-46BF-8512-E4405F21E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 y="-285644"/>
            <a:ext cx="5769621" cy="5816150"/>
          </a:xfrm>
          <a:prstGeom prst="rect">
            <a:avLst/>
          </a:prstGeom>
        </p:spPr>
      </p:pic>
    </p:spTree>
    <p:extLst>
      <p:ext uri="{BB962C8B-B14F-4D97-AF65-F5344CB8AC3E}">
        <p14:creationId xmlns:p14="http://schemas.microsoft.com/office/powerpoint/2010/main" val="1674548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7" descr="Diagram&#10;&#10;Description automatically generated">
            <a:extLst>
              <a:ext uri="{FF2B5EF4-FFF2-40B4-BE49-F238E27FC236}">
                <a16:creationId xmlns:a16="http://schemas.microsoft.com/office/drawing/2014/main" id="{03F531CD-23E0-2B25-6808-1D7DA45C2FEC}"/>
              </a:ext>
            </a:extLst>
          </p:cNvPr>
          <p:cNvPicPr>
            <a:picLocks noChangeAspect="1"/>
          </p:cNvPicPr>
          <p:nvPr/>
        </p:nvPicPr>
        <p:blipFill rotWithShape="1">
          <a:blip r:embed="rId3"/>
          <a:srcRect r="16480" b="-219"/>
          <a:stretch/>
        </p:blipFill>
        <p:spPr>
          <a:xfrm>
            <a:off x="367" y="173216"/>
            <a:ext cx="5233514" cy="4587572"/>
          </a:xfrm>
          <a:prstGeom prst="rect">
            <a:avLst/>
          </a:prstGeom>
        </p:spPr>
      </p:pic>
      <p:sp>
        <p:nvSpPr>
          <p:cNvPr id="3" name="Slide Number Placeholder 2">
            <a:extLst>
              <a:ext uri="{FF2B5EF4-FFF2-40B4-BE49-F238E27FC236}">
                <a16:creationId xmlns:a16="http://schemas.microsoft.com/office/drawing/2014/main" id="{1EAAC1AB-A80C-49CF-B607-9A3B03E08F09}"/>
              </a:ext>
            </a:extLst>
          </p:cNvPr>
          <p:cNvSpPr>
            <a:spLocks noGrp="1"/>
          </p:cNvSpPr>
          <p:nvPr>
            <p:ph type="sldNum" sz="quarter" idx="11"/>
          </p:nvPr>
        </p:nvSpPr>
        <p:spPr/>
        <p:txBody>
          <a:bodyPr vert="horz" lIns="91440" tIns="45720" rIns="91440" bIns="45720" rtlCol="0" anchor="ctr">
            <a:normAutofit/>
          </a:bodyPr>
          <a:lstStyle/>
          <a:p>
            <a:pPr defTabSz="914400">
              <a:lnSpc>
                <a:spcPct val="90000"/>
              </a:lnSpc>
              <a:spcAft>
                <a:spcPts val="600"/>
              </a:spcAft>
            </a:pPr>
            <a:fld id="{8B784A67-93D6-8C42-BDD1-2DD887E1D6BC}" type="slidenum">
              <a:rPr lang="en-US" sz="1200">
                <a:solidFill>
                  <a:schemeClr val="tx1">
                    <a:tint val="75000"/>
                  </a:schemeClr>
                </a:solidFill>
                <a:latin typeface="+mn-lt"/>
                <a:cs typeface="+mn-cs"/>
              </a:rPr>
              <a:pPr defTabSz="914400">
                <a:lnSpc>
                  <a:spcPct val="90000"/>
                </a:lnSpc>
                <a:spcAft>
                  <a:spcPts val="600"/>
                </a:spcAft>
              </a:pPr>
              <a:t>3</a:t>
            </a:fld>
            <a:endParaRPr lang="en-US" sz="1200">
              <a:solidFill>
                <a:schemeClr val="tx1">
                  <a:tint val="75000"/>
                </a:schemeClr>
              </a:solidFill>
              <a:latin typeface="+mn-lt"/>
              <a:cs typeface="+mn-cs"/>
            </a:endParaRPr>
          </a:p>
        </p:txBody>
      </p:sp>
      <p:sp>
        <p:nvSpPr>
          <p:cNvPr id="10" name="Text Placeholder 9">
            <a:extLst>
              <a:ext uri="{FF2B5EF4-FFF2-40B4-BE49-F238E27FC236}">
                <a16:creationId xmlns:a16="http://schemas.microsoft.com/office/drawing/2014/main" id="{3203BD2A-F581-D85C-272B-67E5A03E1B58}"/>
              </a:ext>
            </a:extLst>
          </p:cNvPr>
          <p:cNvSpPr>
            <a:spLocks noGrp="1"/>
          </p:cNvSpPr>
          <p:nvPr>
            <p:ph type="body" sz="quarter" idx="16"/>
          </p:nvPr>
        </p:nvSpPr>
        <p:spPr>
          <a:xfrm>
            <a:off x="4882656" y="1187539"/>
            <a:ext cx="4194774" cy="2847280"/>
          </a:xfrm>
        </p:spPr>
        <p:txBody>
          <a:bodyPr vert="horz" lIns="0" tIns="46800" rIns="0" bIns="45720" rtlCol="0" anchor="t">
            <a:noAutofit/>
          </a:bodyPr>
          <a:lstStyle/>
          <a:p>
            <a:pPr algn="ctr"/>
            <a:r>
              <a:rPr lang="en-US" sz="1600" b="1">
                <a:solidFill>
                  <a:srgbClr val="002060"/>
                </a:solidFill>
                <a:latin typeface="Poppins"/>
                <a:cs typeface="Poppins"/>
              </a:rPr>
              <a:t>Collect </a:t>
            </a:r>
            <a:r>
              <a:rPr lang="en-US" sz="1600">
                <a:solidFill>
                  <a:srgbClr val="002060"/>
                </a:solidFill>
                <a:latin typeface="Poppins"/>
                <a:cs typeface="Poppins"/>
              </a:rPr>
              <a:t>raw water from rivers, boreholes to store in our reservoirs,</a:t>
            </a:r>
            <a:endParaRPr lang="en-US"/>
          </a:p>
          <a:p>
            <a:pPr algn="ctr"/>
            <a:r>
              <a:rPr lang="en-US" sz="1600" b="1">
                <a:solidFill>
                  <a:srgbClr val="002060"/>
                </a:solidFill>
                <a:latin typeface="Poppins"/>
                <a:cs typeface="Poppins"/>
              </a:rPr>
              <a:t>Treat </a:t>
            </a:r>
            <a:r>
              <a:rPr lang="en-US" sz="1600">
                <a:solidFill>
                  <a:srgbClr val="002060"/>
                </a:solidFill>
                <a:latin typeface="Poppins"/>
                <a:cs typeface="Poppins"/>
              </a:rPr>
              <a:t>the water to meet high quality drinking standards,</a:t>
            </a:r>
          </a:p>
          <a:p>
            <a:pPr algn="ctr"/>
            <a:r>
              <a:rPr lang="en-US" sz="1600" b="1">
                <a:solidFill>
                  <a:srgbClr val="002060"/>
                </a:solidFill>
                <a:latin typeface="Poppins"/>
                <a:cs typeface="Poppins"/>
              </a:rPr>
              <a:t>Deliver </a:t>
            </a:r>
            <a:r>
              <a:rPr lang="en-US" sz="1600">
                <a:solidFill>
                  <a:srgbClr val="002060"/>
                </a:solidFill>
                <a:latin typeface="Poppins"/>
                <a:cs typeface="Poppins"/>
              </a:rPr>
              <a:t>water to homes and businesses</a:t>
            </a:r>
          </a:p>
          <a:p>
            <a:pPr algn="ctr"/>
            <a:r>
              <a:rPr lang="en-US" sz="1600" b="1">
                <a:solidFill>
                  <a:srgbClr val="002060"/>
                </a:solidFill>
                <a:latin typeface="Poppins"/>
                <a:cs typeface="Poppins"/>
              </a:rPr>
              <a:t>Collect </a:t>
            </a:r>
            <a:r>
              <a:rPr lang="en-US" sz="1600">
                <a:solidFill>
                  <a:srgbClr val="002060"/>
                </a:solidFill>
                <a:latin typeface="Poppins"/>
                <a:cs typeface="Poppins"/>
              </a:rPr>
              <a:t>wastewater from homes and business,</a:t>
            </a:r>
          </a:p>
          <a:p>
            <a:pPr algn="ctr"/>
            <a:r>
              <a:rPr lang="en-US" sz="1600" b="1">
                <a:solidFill>
                  <a:srgbClr val="002060"/>
                </a:solidFill>
                <a:latin typeface="Poppins"/>
                <a:cs typeface="Poppins"/>
              </a:rPr>
              <a:t>Recycle </a:t>
            </a:r>
            <a:r>
              <a:rPr lang="en-US" sz="1600">
                <a:solidFill>
                  <a:srgbClr val="002060"/>
                </a:solidFill>
                <a:latin typeface="Poppins"/>
                <a:cs typeface="Poppins"/>
              </a:rPr>
              <a:t>and </a:t>
            </a:r>
            <a:r>
              <a:rPr lang="en-US" sz="1600" b="1">
                <a:solidFill>
                  <a:srgbClr val="002060"/>
                </a:solidFill>
                <a:latin typeface="Poppins"/>
                <a:cs typeface="Poppins"/>
              </a:rPr>
              <a:t>convert </a:t>
            </a:r>
            <a:r>
              <a:rPr lang="en-US" sz="1600">
                <a:solidFill>
                  <a:srgbClr val="002060"/>
                </a:solidFill>
                <a:latin typeface="Poppins"/>
                <a:cs typeface="Poppins"/>
              </a:rPr>
              <a:t>waste materials into renewable energy, and,</a:t>
            </a:r>
            <a:endParaRPr lang="en-US" sz="1600">
              <a:solidFill>
                <a:srgbClr val="002060"/>
              </a:solidFill>
            </a:endParaRPr>
          </a:p>
          <a:p>
            <a:pPr algn="ctr"/>
            <a:r>
              <a:rPr lang="en-US" sz="1600" b="1">
                <a:solidFill>
                  <a:srgbClr val="002060"/>
                </a:solidFill>
                <a:latin typeface="Poppins"/>
                <a:cs typeface="Poppins"/>
              </a:rPr>
              <a:t>Treat </a:t>
            </a:r>
            <a:r>
              <a:rPr lang="en-US" sz="1600">
                <a:solidFill>
                  <a:srgbClr val="002060"/>
                </a:solidFill>
                <a:latin typeface="Poppins"/>
                <a:cs typeface="Poppins"/>
              </a:rPr>
              <a:t>waste and return it to the rivers and seas.</a:t>
            </a:r>
            <a:endParaRPr lang="en-US" sz="1600">
              <a:solidFill>
                <a:srgbClr val="002060"/>
              </a:solidFill>
            </a:endParaRPr>
          </a:p>
        </p:txBody>
      </p:sp>
      <p:sp>
        <p:nvSpPr>
          <p:cNvPr id="24" name="TextBox 23">
            <a:extLst>
              <a:ext uri="{FF2B5EF4-FFF2-40B4-BE49-F238E27FC236}">
                <a16:creationId xmlns:a16="http://schemas.microsoft.com/office/drawing/2014/main" id="{28169391-3296-850F-0E85-9F3707941911}"/>
              </a:ext>
            </a:extLst>
          </p:cNvPr>
          <p:cNvSpPr txBox="1"/>
          <p:nvPr/>
        </p:nvSpPr>
        <p:spPr>
          <a:xfrm>
            <a:off x="5759176" y="175112"/>
            <a:ext cx="3380382" cy="954107"/>
          </a:xfrm>
          <a:prstGeom prst="rect">
            <a:avLst/>
          </a:prstGeom>
          <a:noFill/>
        </p:spPr>
        <p:txBody>
          <a:bodyPr wrap="square" lIns="91440" tIns="45720" rIns="91440" bIns="45720" anchor="t">
            <a:spAutoFit/>
          </a:bodyPr>
          <a:lstStyle/>
          <a:p>
            <a:pPr algn="r" defTabSz="457189"/>
            <a:r>
              <a:rPr lang="en-GB" sz="2800" b="1">
                <a:solidFill>
                  <a:srgbClr val="002060"/>
                </a:solidFill>
                <a:latin typeface="Poppins"/>
                <a:cs typeface="Poppins"/>
              </a:rPr>
              <a:t>What Yorkshire Water does</a:t>
            </a:r>
            <a:endParaRPr lang="en-US" sz="2000">
              <a:solidFill>
                <a:srgbClr val="002060"/>
              </a:solidFill>
              <a:latin typeface="Poppins"/>
              <a:cs typeface="Calibri"/>
            </a:endParaRPr>
          </a:p>
        </p:txBody>
      </p:sp>
    </p:spTree>
    <p:extLst>
      <p:ext uri="{BB962C8B-B14F-4D97-AF65-F5344CB8AC3E}">
        <p14:creationId xmlns:p14="http://schemas.microsoft.com/office/powerpoint/2010/main" val="1335847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DD85-B80E-E741-AE05-F35C9EF7E40D}"/>
              </a:ext>
            </a:extLst>
          </p:cNvPr>
          <p:cNvSpPr>
            <a:spLocks noGrp="1"/>
          </p:cNvSpPr>
          <p:nvPr>
            <p:ph type="title"/>
          </p:nvPr>
        </p:nvSpPr>
        <p:spPr>
          <a:xfrm>
            <a:off x="98651" y="115259"/>
            <a:ext cx="6910988" cy="2336006"/>
          </a:xfrm>
        </p:spPr>
        <p:txBody>
          <a:bodyPr/>
          <a:lstStyle/>
          <a:p>
            <a:r>
              <a:rPr lang="en-US" dirty="0">
                <a:latin typeface="Poppins"/>
                <a:cs typeface="Poppins"/>
              </a:rPr>
              <a:t>Yorkshire Water is regulated</a:t>
            </a:r>
          </a:p>
        </p:txBody>
      </p:sp>
      <p:sp>
        <p:nvSpPr>
          <p:cNvPr id="3" name="Text Placeholder 2">
            <a:extLst>
              <a:ext uri="{FF2B5EF4-FFF2-40B4-BE49-F238E27FC236}">
                <a16:creationId xmlns:a16="http://schemas.microsoft.com/office/drawing/2014/main" id="{47463506-58DA-5640-9C6A-A46B7BC5A340}"/>
              </a:ext>
            </a:extLst>
          </p:cNvPr>
          <p:cNvSpPr>
            <a:spLocks noGrp="1"/>
          </p:cNvSpPr>
          <p:nvPr>
            <p:ph type="body" sz="quarter" idx="10"/>
          </p:nvPr>
        </p:nvSpPr>
        <p:spPr>
          <a:xfrm>
            <a:off x="425222" y="2396723"/>
            <a:ext cx="2493464" cy="1576465"/>
          </a:xfrm>
        </p:spPr>
        <p:txBody>
          <a:bodyPr/>
          <a:lstStyle/>
          <a:p>
            <a:r>
              <a:rPr lang="en-US"/>
              <a:t>…and these are just a few examples of many…</a:t>
            </a:r>
          </a:p>
        </p:txBody>
      </p:sp>
      <p:sp>
        <p:nvSpPr>
          <p:cNvPr id="4" name="Footer Placeholder 3">
            <a:extLst>
              <a:ext uri="{FF2B5EF4-FFF2-40B4-BE49-F238E27FC236}">
                <a16:creationId xmlns:a16="http://schemas.microsoft.com/office/drawing/2014/main" id="{291B121A-30E8-F443-8A9E-959DCE36C812}"/>
              </a:ext>
            </a:extLst>
          </p:cNvPr>
          <p:cNvSpPr>
            <a:spLocks noGrp="1"/>
          </p:cNvSpPr>
          <p:nvPr>
            <p:ph type="ftr" sz="quarter" idx="11"/>
          </p:nvPr>
        </p:nvSpPr>
        <p:spPr/>
        <p:txBody>
          <a:bodyPr/>
          <a:lstStyle/>
          <a:p>
            <a:r>
              <a:rPr lang="en-US"/>
              <a:t>Document title</a:t>
            </a:r>
          </a:p>
        </p:txBody>
      </p:sp>
      <p:sp>
        <p:nvSpPr>
          <p:cNvPr id="5" name="Slide Number Placeholder 4">
            <a:extLst>
              <a:ext uri="{FF2B5EF4-FFF2-40B4-BE49-F238E27FC236}">
                <a16:creationId xmlns:a16="http://schemas.microsoft.com/office/drawing/2014/main" id="{3C3F7C99-9A00-5B48-AED4-60F20B7F6D11}"/>
              </a:ext>
            </a:extLst>
          </p:cNvPr>
          <p:cNvSpPr>
            <a:spLocks noGrp="1"/>
          </p:cNvSpPr>
          <p:nvPr>
            <p:ph type="sldNum" sz="quarter" idx="12"/>
          </p:nvPr>
        </p:nvSpPr>
        <p:spPr/>
        <p:txBody>
          <a:bodyPr/>
          <a:lstStyle/>
          <a:p>
            <a:fld id="{8B784A67-93D6-8C42-BDD1-2DD887E1D6BC}" type="slidenum">
              <a:rPr lang="en-US" smtClean="0"/>
              <a:pPr/>
              <a:t>4</a:t>
            </a:fld>
            <a:endParaRPr lang="en-US"/>
          </a:p>
        </p:txBody>
      </p:sp>
      <p:pic>
        <p:nvPicPr>
          <p:cNvPr id="6" name="Picture 5" descr="A picture containing light&#10;&#10;Description automatically generated">
            <a:extLst>
              <a:ext uri="{FF2B5EF4-FFF2-40B4-BE49-F238E27FC236}">
                <a16:creationId xmlns:a16="http://schemas.microsoft.com/office/drawing/2014/main" id="{4CB7A70C-62BD-4D85-84C0-1F6183BF499D}"/>
              </a:ext>
            </a:extLst>
          </p:cNvPr>
          <p:cNvPicPr>
            <a:picLocks noChangeAspect="1"/>
          </p:cNvPicPr>
          <p:nvPr/>
        </p:nvPicPr>
        <p:blipFill rotWithShape="1">
          <a:blip r:embed="rId3">
            <a:extLst>
              <a:ext uri="{28A0092B-C50C-407E-A947-70E740481C1C}">
                <a14:useLocalDpi xmlns:a14="http://schemas.microsoft.com/office/drawing/2010/main" val="0"/>
              </a:ext>
            </a:extLst>
          </a:blip>
          <a:srcRect l="5740" t="16266" r="5740" b="18178"/>
          <a:stretch/>
        </p:blipFill>
        <p:spPr>
          <a:xfrm>
            <a:off x="2918686" y="434178"/>
            <a:ext cx="5850892" cy="4333085"/>
          </a:xfrm>
          <a:prstGeom prst="rect">
            <a:avLst/>
          </a:prstGeom>
        </p:spPr>
      </p:pic>
      <p:pic>
        <p:nvPicPr>
          <p:cNvPr id="8" name="Picture 7">
            <a:extLst>
              <a:ext uri="{FF2B5EF4-FFF2-40B4-BE49-F238E27FC236}">
                <a16:creationId xmlns:a16="http://schemas.microsoft.com/office/drawing/2014/main" id="{05E10259-E71B-4772-AF50-CE3ED99A6F46}"/>
              </a:ext>
            </a:extLst>
          </p:cNvPr>
          <p:cNvPicPr>
            <a:picLocks noChangeAspect="1"/>
          </p:cNvPicPr>
          <p:nvPr/>
        </p:nvPicPr>
        <p:blipFill>
          <a:blip r:embed="rId4"/>
          <a:stretch>
            <a:fillRect/>
          </a:stretch>
        </p:blipFill>
        <p:spPr>
          <a:xfrm>
            <a:off x="4907332" y="1319527"/>
            <a:ext cx="1984572" cy="648294"/>
          </a:xfrm>
          <a:prstGeom prst="rect">
            <a:avLst/>
          </a:prstGeom>
        </p:spPr>
      </p:pic>
      <p:sp>
        <p:nvSpPr>
          <p:cNvPr id="11" name="TextBox 10">
            <a:extLst>
              <a:ext uri="{FF2B5EF4-FFF2-40B4-BE49-F238E27FC236}">
                <a16:creationId xmlns:a16="http://schemas.microsoft.com/office/drawing/2014/main" id="{1D4AE132-9970-4712-A603-C72F56ECA2A0}"/>
              </a:ext>
            </a:extLst>
          </p:cNvPr>
          <p:cNvSpPr txBox="1"/>
          <p:nvPr/>
        </p:nvSpPr>
        <p:spPr>
          <a:xfrm>
            <a:off x="5167804" y="1981224"/>
            <a:ext cx="1617598" cy="830997"/>
          </a:xfrm>
          <a:prstGeom prst="rect">
            <a:avLst/>
          </a:prstGeom>
          <a:noFill/>
        </p:spPr>
        <p:txBody>
          <a:bodyPr wrap="square">
            <a:spAutoFit/>
          </a:bodyPr>
          <a:lstStyle/>
          <a:p>
            <a:pPr algn="ctr"/>
            <a:r>
              <a:rPr lang="en-US" sz="1200" dirty="0">
                <a:solidFill>
                  <a:schemeClr val="tx1">
                    <a:lumMod val="95000"/>
                    <a:lumOff val="5000"/>
                  </a:schemeClr>
                </a:solidFill>
                <a:latin typeface="Poppins" pitchFamily="2" charset="77"/>
                <a:cs typeface="Poppins" pitchFamily="2" charset="77"/>
              </a:rPr>
              <a:t>Ensure YW provides required service levels at a fair price</a:t>
            </a:r>
          </a:p>
        </p:txBody>
      </p:sp>
      <p:pic>
        <p:nvPicPr>
          <p:cNvPr id="14" name="Picture 13">
            <a:extLst>
              <a:ext uri="{FF2B5EF4-FFF2-40B4-BE49-F238E27FC236}">
                <a16:creationId xmlns:a16="http://schemas.microsoft.com/office/drawing/2014/main" id="{54A208AE-D7AC-4C1F-8A74-C3806E21232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70068" y="860889"/>
            <a:ext cx="610980" cy="527665"/>
          </a:xfrm>
          <a:prstGeom prst="rect">
            <a:avLst/>
          </a:prstGeom>
        </p:spPr>
      </p:pic>
      <p:pic>
        <p:nvPicPr>
          <p:cNvPr id="15" name="Picture 14">
            <a:extLst>
              <a:ext uri="{FF2B5EF4-FFF2-40B4-BE49-F238E27FC236}">
                <a16:creationId xmlns:a16="http://schemas.microsoft.com/office/drawing/2014/main" id="{901B7BD3-1F5A-4B7D-BF2D-901D52641B63}"/>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4012644" y="3659520"/>
            <a:ext cx="1508552" cy="615992"/>
          </a:xfrm>
          <a:prstGeom prst="rect">
            <a:avLst/>
          </a:prstGeom>
        </p:spPr>
      </p:pic>
      <p:pic>
        <p:nvPicPr>
          <p:cNvPr id="18" name="Picture 17">
            <a:extLst>
              <a:ext uri="{FF2B5EF4-FFF2-40B4-BE49-F238E27FC236}">
                <a16:creationId xmlns:a16="http://schemas.microsoft.com/office/drawing/2014/main" id="{5D0E93F5-E473-4523-9A0C-92CEC9CFA5D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015425" y="3028611"/>
            <a:ext cx="1287310" cy="769147"/>
          </a:xfrm>
          <a:prstGeom prst="rect">
            <a:avLst/>
          </a:prstGeom>
        </p:spPr>
      </p:pic>
    </p:spTree>
    <p:extLst>
      <p:ext uri="{BB962C8B-B14F-4D97-AF65-F5344CB8AC3E}">
        <p14:creationId xmlns:p14="http://schemas.microsoft.com/office/powerpoint/2010/main" val="801801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6" descr="Background pattern&#10;&#10;Description automatically generated">
            <a:extLst>
              <a:ext uri="{FF2B5EF4-FFF2-40B4-BE49-F238E27FC236}">
                <a16:creationId xmlns:a16="http://schemas.microsoft.com/office/drawing/2014/main" id="{C9E2ACFC-5733-4D13-B8D7-811BC3249A0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 y="-1"/>
            <a:ext cx="2774870" cy="5143501"/>
          </a:xfrm>
        </p:spPr>
      </p:pic>
      <p:cxnSp>
        <p:nvCxnSpPr>
          <p:cNvPr id="15" name="Straight Connector 14">
            <a:extLst>
              <a:ext uri="{FF2B5EF4-FFF2-40B4-BE49-F238E27FC236}">
                <a16:creationId xmlns:a16="http://schemas.microsoft.com/office/drawing/2014/main" id="{8089B7F2-DAB8-4DDE-AC19-4D0AA5445865}"/>
              </a:ext>
            </a:extLst>
          </p:cNvPr>
          <p:cNvCxnSpPr>
            <a:cxnSpLocks/>
          </p:cNvCxnSpPr>
          <p:nvPr/>
        </p:nvCxnSpPr>
        <p:spPr>
          <a:xfrm>
            <a:off x="0" y="3574192"/>
            <a:ext cx="2806996" cy="103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1FC3A31-44F1-4701-AC7C-F76C140DB98A}"/>
              </a:ext>
            </a:extLst>
          </p:cNvPr>
          <p:cNvSpPr txBox="1"/>
          <p:nvPr/>
        </p:nvSpPr>
        <p:spPr>
          <a:xfrm>
            <a:off x="174517" y="465876"/>
            <a:ext cx="2457962" cy="1569660"/>
          </a:xfrm>
          <a:prstGeom prst="rect">
            <a:avLst/>
          </a:prstGeom>
          <a:noFill/>
        </p:spPr>
        <p:txBody>
          <a:bodyPr wrap="square">
            <a:spAutoFit/>
          </a:bodyPr>
          <a:lstStyle/>
          <a:p>
            <a:pPr defTabSz="457189"/>
            <a:r>
              <a:rPr lang="en-GB" sz="2400" b="1">
                <a:solidFill>
                  <a:srgbClr val="FFFFFF"/>
                </a:solidFill>
                <a:latin typeface="Poppins" pitchFamily="2" charset="77"/>
                <a:cs typeface="Poppins" pitchFamily="2" charset="77"/>
              </a:rPr>
              <a:t>Business Planning</a:t>
            </a:r>
          </a:p>
          <a:p>
            <a:pPr defTabSz="457189"/>
            <a:r>
              <a:rPr lang="en-GB" sz="2400" b="1">
                <a:solidFill>
                  <a:srgbClr val="FFFFFF"/>
                </a:solidFill>
                <a:latin typeface="Poppins" pitchFamily="2" charset="77"/>
                <a:cs typeface="Poppins" pitchFamily="2" charset="77"/>
              </a:rPr>
              <a:t>&amp;</a:t>
            </a:r>
          </a:p>
          <a:p>
            <a:pPr defTabSz="457189"/>
            <a:r>
              <a:rPr lang="en-GB" sz="2400" b="1">
                <a:solidFill>
                  <a:srgbClr val="FFFFFF"/>
                </a:solidFill>
                <a:latin typeface="Poppins" pitchFamily="2" charset="77"/>
                <a:cs typeface="Poppins" pitchFamily="2" charset="77"/>
              </a:rPr>
              <a:t>Price Setting</a:t>
            </a:r>
            <a:endParaRPr lang="en-GB" sz="2400" b="1">
              <a:solidFill>
                <a:srgbClr val="FFFFFF"/>
              </a:solidFill>
              <a:latin typeface="Poppins"/>
            </a:endParaRPr>
          </a:p>
        </p:txBody>
      </p:sp>
      <p:pic>
        <p:nvPicPr>
          <p:cNvPr id="40" name="Picture 39">
            <a:extLst>
              <a:ext uri="{FF2B5EF4-FFF2-40B4-BE49-F238E27FC236}">
                <a16:creationId xmlns:a16="http://schemas.microsoft.com/office/drawing/2014/main" id="{B4246565-BB7D-4DED-A6E5-A1073BA00754}"/>
              </a:ext>
            </a:extLst>
          </p:cNvPr>
          <p:cNvPicPr>
            <a:picLocks noChangeAspect="1"/>
          </p:cNvPicPr>
          <p:nvPr/>
        </p:nvPicPr>
        <p:blipFill>
          <a:blip r:embed="rId4"/>
          <a:stretch>
            <a:fillRect/>
          </a:stretch>
        </p:blipFill>
        <p:spPr>
          <a:xfrm>
            <a:off x="7592279" y="4315306"/>
            <a:ext cx="1177300" cy="45293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AF65B61C-912A-4347-826F-0E71F6F8B49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66888" y="2130050"/>
            <a:ext cx="1502784" cy="2432071"/>
          </a:xfrm>
          <a:prstGeom prst="rect">
            <a:avLst/>
          </a:prstGeom>
        </p:spPr>
      </p:pic>
      <p:pic>
        <p:nvPicPr>
          <p:cNvPr id="9" name="Picture 8">
            <a:extLst>
              <a:ext uri="{FF2B5EF4-FFF2-40B4-BE49-F238E27FC236}">
                <a16:creationId xmlns:a16="http://schemas.microsoft.com/office/drawing/2014/main" id="{BB0A5C03-3227-4F61-AD82-661ED9344E70}"/>
              </a:ext>
            </a:extLst>
          </p:cNvPr>
          <p:cNvPicPr>
            <a:picLocks noChangeAspect="1"/>
          </p:cNvPicPr>
          <p:nvPr/>
        </p:nvPicPr>
        <p:blipFill>
          <a:blip r:embed="rId4"/>
          <a:stretch>
            <a:fillRect/>
          </a:stretch>
        </p:blipFill>
        <p:spPr>
          <a:xfrm>
            <a:off x="7592279" y="4315306"/>
            <a:ext cx="1177300" cy="452939"/>
          </a:xfrm>
          <a:prstGeom prst="rect">
            <a:avLst/>
          </a:prstGeom>
        </p:spPr>
      </p:pic>
      <p:grpSp>
        <p:nvGrpSpPr>
          <p:cNvPr id="29" name="Group 28">
            <a:extLst>
              <a:ext uri="{FF2B5EF4-FFF2-40B4-BE49-F238E27FC236}">
                <a16:creationId xmlns:a16="http://schemas.microsoft.com/office/drawing/2014/main" id="{9B7A4351-0092-4B1F-9B8E-2153A9B1F670}"/>
              </a:ext>
            </a:extLst>
          </p:cNvPr>
          <p:cNvGrpSpPr/>
          <p:nvPr/>
        </p:nvGrpSpPr>
        <p:grpSpPr>
          <a:xfrm>
            <a:off x="2802746" y="298527"/>
            <a:ext cx="2116666" cy="2151180"/>
            <a:chOff x="4755573" y="30854"/>
            <a:chExt cx="2116666" cy="2151180"/>
          </a:xfrm>
        </p:grpSpPr>
        <p:pic>
          <p:nvPicPr>
            <p:cNvPr id="10" name="Graphic 9" descr="Repeat outline">
              <a:extLst>
                <a:ext uri="{FF2B5EF4-FFF2-40B4-BE49-F238E27FC236}">
                  <a16:creationId xmlns:a16="http://schemas.microsoft.com/office/drawing/2014/main" id="{986D89CB-DF5F-4EE0-95C3-411100626F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90998">
              <a:off x="5287626" y="30854"/>
              <a:ext cx="1104563" cy="1104563"/>
            </a:xfrm>
            <a:prstGeom prst="rect">
              <a:avLst/>
            </a:prstGeom>
          </p:spPr>
        </p:pic>
        <p:sp>
          <p:nvSpPr>
            <p:cNvPr id="11" name="TextBox 10">
              <a:extLst>
                <a:ext uri="{FF2B5EF4-FFF2-40B4-BE49-F238E27FC236}">
                  <a16:creationId xmlns:a16="http://schemas.microsoft.com/office/drawing/2014/main" id="{45C15D96-35F2-4DBF-885A-A908EFDE92C2}"/>
                </a:ext>
              </a:extLst>
            </p:cNvPr>
            <p:cNvSpPr txBox="1"/>
            <p:nvPr/>
          </p:nvSpPr>
          <p:spPr>
            <a:xfrm>
              <a:off x="4755573" y="1012483"/>
              <a:ext cx="2116666" cy="1169551"/>
            </a:xfrm>
            <a:prstGeom prst="rect">
              <a:avLst/>
            </a:prstGeom>
            <a:noFill/>
          </p:spPr>
          <p:txBody>
            <a:bodyPr wrap="square">
              <a:spAutoFit/>
            </a:bodyPr>
            <a:lstStyle/>
            <a:p>
              <a:pPr algn="ctr"/>
              <a:r>
                <a:rPr lang="en-GB" sz="1400">
                  <a:solidFill>
                    <a:schemeClr val="accent1"/>
                  </a:solidFill>
                  <a:latin typeface="Poppins" pitchFamily="2" charset="77"/>
                  <a:ea typeface="+mj-ea"/>
                  <a:cs typeface="Poppins" pitchFamily="2" charset="77"/>
                </a:rPr>
                <a:t>Water ​companies go through ​a process of business ​planning </a:t>
              </a:r>
            </a:p>
            <a:p>
              <a:pPr algn="ctr"/>
              <a:r>
                <a:rPr lang="en-GB" sz="1400">
                  <a:solidFill>
                    <a:schemeClr val="accent1"/>
                  </a:solidFill>
                  <a:latin typeface="Poppins" pitchFamily="2" charset="77"/>
                  <a:ea typeface="+mj-ea"/>
                  <a:cs typeface="Poppins" pitchFamily="2" charset="77"/>
                </a:rPr>
                <a:t>(known as a Price Review)</a:t>
              </a:r>
            </a:p>
          </p:txBody>
        </p:sp>
        <p:sp>
          <p:nvSpPr>
            <p:cNvPr id="12" name="TextBox 11">
              <a:extLst>
                <a:ext uri="{FF2B5EF4-FFF2-40B4-BE49-F238E27FC236}">
                  <a16:creationId xmlns:a16="http://schemas.microsoft.com/office/drawing/2014/main" id="{61BDEF6F-5E61-401E-AB7B-4300AF466E4A}"/>
                </a:ext>
              </a:extLst>
            </p:cNvPr>
            <p:cNvSpPr txBox="1"/>
            <p:nvPr/>
          </p:nvSpPr>
          <p:spPr>
            <a:xfrm>
              <a:off x="5509689" y="229192"/>
              <a:ext cx="660437" cy="707886"/>
            </a:xfrm>
            <a:prstGeom prst="rect">
              <a:avLst/>
            </a:prstGeom>
            <a:noFill/>
          </p:spPr>
          <p:txBody>
            <a:bodyPr wrap="square">
              <a:spAutoFit/>
            </a:bodyPr>
            <a:lstStyle/>
            <a:p>
              <a:pPr algn="ctr"/>
              <a:r>
                <a:rPr lang="en-GB" sz="2800">
                  <a:solidFill>
                    <a:schemeClr val="accent1"/>
                  </a:solidFill>
                  <a:latin typeface="Poppins" pitchFamily="2" charset="77"/>
                  <a:ea typeface="+mj-ea"/>
                  <a:cs typeface="Poppins" pitchFamily="2" charset="77"/>
                </a:rPr>
                <a:t>5</a:t>
              </a:r>
            </a:p>
            <a:p>
              <a:pPr algn="ctr"/>
              <a:r>
                <a:rPr lang="en-GB" sz="1100">
                  <a:solidFill>
                    <a:schemeClr val="accent1"/>
                  </a:solidFill>
                  <a:latin typeface="Poppins" pitchFamily="2" charset="77"/>
                  <a:ea typeface="+mj-ea"/>
                  <a:cs typeface="Poppins" pitchFamily="2" charset="77"/>
                </a:rPr>
                <a:t>years</a:t>
              </a:r>
            </a:p>
          </p:txBody>
        </p:sp>
      </p:grpSp>
      <p:grpSp>
        <p:nvGrpSpPr>
          <p:cNvPr id="30" name="Group 29">
            <a:extLst>
              <a:ext uri="{FF2B5EF4-FFF2-40B4-BE49-F238E27FC236}">
                <a16:creationId xmlns:a16="http://schemas.microsoft.com/office/drawing/2014/main" id="{DFCCD12C-5C3A-4103-B039-731F9EC24B97}"/>
              </a:ext>
            </a:extLst>
          </p:cNvPr>
          <p:cNvGrpSpPr/>
          <p:nvPr/>
        </p:nvGrpSpPr>
        <p:grpSpPr>
          <a:xfrm>
            <a:off x="3187478" y="2507184"/>
            <a:ext cx="1376584" cy="1234994"/>
            <a:chOff x="3063513" y="2894483"/>
            <a:chExt cx="1376584" cy="1234994"/>
          </a:xfrm>
        </p:grpSpPr>
        <p:pic>
          <p:nvPicPr>
            <p:cNvPr id="18" name="Picture 17" descr="A picture containing logo&#10;&#10;Description automatically generated">
              <a:extLst>
                <a:ext uri="{FF2B5EF4-FFF2-40B4-BE49-F238E27FC236}">
                  <a16:creationId xmlns:a16="http://schemas.microsoft.com/office/drawing/2014/main" id="{3915B330-5DE2-4C29-9B8B-026736A6A5A9}"/>
                </a:ext>
              </a:extLst>
            </p:cNvPr>
            <p:cNvPicPr>
              <a:picLocks noChangeAspect="1"/>
            </p:cNvPicPr>
            <p:nvPr/>
          </p:nvPicPr>
          <p:blipFill rotWithShape="1">
            <a:blip r:embed="rId8">
              <a:duotone>
                <a:schemeClr val="accent2">
                  <a:shade val="45000"/>
                  <a:satMod val="135000"/>
                </a:schemeClr>
                <a:prstClr val="white"/>
              </a:duotone>
            </a:blip>
            <a:srcRect l="26130" t="33022" r="25237" b="35246"/>
            <a:stretch/>
          </p:blipFill>
          <p:spPr>
            <a:xfrm>
              <a:off x="3334670" y="2894483"/>
              <a:ext cx="833945" cy="540202"/>
            </a:xfrm>
            <a:prstGeom prst="rect">
              <a:avLst/>
            </a:prstGeom>
          </p:spPr>
        </p:pic>
        <p:sp>
          <p:nvSpPr>
            <p:cNvPr id="19" name="TextBox 18">
              <a:extLst>
                <a:ext uri="{FF2B5EF4-FFF2-40B4-BE49-F238E27FC236}">
                  <a16:creationId xmlns:a16="http://schemas.microsoft.com/office/drawing/2014/main" id="{D666C5DF-C41C-4CAE-A4F3-36EDEDFE2DB6}"/>
                </a:ext>
              </a:extLst>
            </p:cNvPr>
            <p:cNvSpPr txBox="1"/>
            <p:nvPr/>
          </p:nvSpPr>
          <p:spPr>
            <a:xfrm>
              <a:off x="3063513" y="3606257"/>
              <a:ext cx="1376584" cy="523220"/>
            </a:xfrm>
            <a:prstGeom prst="rect">
              <a:avLst/>
            </a:prstGeom>
            <a:noFill/>
          </p:spPr>
          <p:txBody>
            <a:bodyPr wrap="square" lIns="91440" tIns="45720" rIns="91440" bIns="45720" anchor="t">
              <a:spAutoFit/>
            </a:bodyPr>
            <a:lstStyle/>
            <a:p>
              <a:pPr algn="ctr"/>
              <a:r>
                <a:rPr lang="en-GB" sz="1400" dirty="0" err="1">
                  <a:solidFill>
                    <a:schemeClr val="accent1"/>
                  </a:solidFill>
                  <a:latin typeface="Poppins"/>
                  <a:ea typeface="+mj-ea"/>
                  <a:cs typeface="Poppins"/>
                </a:rPr>
                <a:t>PerformanceMeasures</a:t>
              </a:r>
              <a:r>
                <a:rPr lang="en-GB" sz="1400" dirty="0">
                  <a:solidFill>
                    <a:schemeClr val="accent1"/>
                  </a:solidFill>
                  <a:latin typeface="Poppins"/>
                  <a:ea typeface="+mj-ea"/>
                  <a:cs typeface="Poppins"/>
                </a:rPr>
                <a:t> </a:t>
              </a:r>
              <a:endParaRPr lang="en-GB" sz="1400" dirty="0">
                <a:solidFill>
                  <a:schemeClr val="accent1"/>
                </a:solidFill>
                <a:latin typeface="Poppins" pitchFamily="2" charset="77"/>
                <a:ea typeface="+mj-ea"/>
                <a:cs typeface="Poppins" pitchFamily="2" charset="77"/>
              </a:endParaRPr>
            </a:p>
          </p:txBody>
        </p:sp>
      </p:grpSp>
      <p:grpSp>
        <p:nvGrpSpPr>
          <p:cNvPr id="35" name="Group 34">
            <a:extLst>
              <a:ext uri="{FF2B5EF4-FFF2-40B4-BE49-F238E27FC236}">
                <a16:creationId xmlns:a16="http://schemas.microsoft.com/office/drawing/2014/main" id="{CFBCA840-E130-49AC-8A89-B29DBE6C330D}"/>
              </a:ext>
            </a:extLst>
          </p:cNvPr>
          <p:cNvGrpSpPr/>
          <p:nvPr/>
        </p:nvGrpSpPr>
        <p:grpSpPr>
          <a:xfrm>
            <a:off x="7545367" y="2372661"/>
            <a:ext cx="1376584" cy="1584961"/>
            <a:chOff x="7421402" y="2759960"/>
            <a:chExt cx="1376584" cy="1584961"/>
          </a:xfrm>
        </p:grpSpPr>
        <p:pic>
          <p:nvPicPr>
            <p:cNvPr id="17" name="Picture 16" descr="A picture containing icon&#10;&#10;Description automatically generated">
              <a:extLst>
                <a:ext uri="{FF2B5EF4-FFF2-40B4-BE49-F238E27FC236}">
                  <a16:creationId xmlns:a16="http://schemas.microsoft.com/office/drawing/2014/main" id="{F5034420-58E2-42A3-BF57-30D947FECD7F}"/>
                </a:ext>
              </a:extLst>
            </p:cNvPr>
            <p:cNvPicPr>
              <a:picLocks noChangeAspect="1"/>
            </p:cNvPicPr>
            <p:nvPr/>
          </p:nvPicPr>
          <p:blipFill rotWithShape="1">
            <a:blip r:embed="rId9">
              <a:duotone>
                <a:schemeClr val="accent2">
                  <a:shade val="45000"/>
                  <a:satMod val="135000"/>
                </a:schemeClr>
                <a:prstClr val="white"/>
              </a:duotone>
            </a:blip>
            <a:srcRect l="26602" t="30745" r="24710" b="31493"/>
            <a:stretch/>
          </p:blipFill>
          <p:spPr>
            <a:xfrm>
              <a:off x="7632961" y="2759960"/>
              <a:ext cx="992016" cy="764230"/>
            </a:xfrm>
            <a:prstGeom prst="rect">
              <a:avLst/>
            </a:prstGeom>
          </p:spPr>
        </p:pic>
        <p:sp>
          <p:nvSpPr>
            <p:cNvPr id="20" name="TextBox 19">
              <a:extLst>
                <a:ext uri="{FF2B5EF4-FFF2-40B4-BE49-F238E27FC236}">
                  <a16:creationId xmlns:a16="http://schemas.microsoft.com/office/drawing/2014/main" id="{E642BD8B-5875-48E4-BFDE-CD52FB3834B3}"/>
                </a:ext>
              </a:extLst>
            </p:cNvPr>
            <p:cNvSpPr txBox="1"/>
            <p:nvPr/>
          </p:nvSpPr>
          <p:spPr>
            <a:xfrm>
              <a:off x="7421402" y="3606257"/>
              <a:ext cx="1376584" cy="738664"/>
            </a:xfrm>
            <a:prstGeom prst="rect">
              <a:avLst/>
            </a:prstGeom>
            <a:noFill/>
          </p:spPr>
          <p:txBody>
            <a:bodyPr wrap="square" lIns="91440" tIns="45720" rIns="91440" bIns="45720" anchor="t">
              <a:spAutoFit/>
            </a:bodyPr>
            <a:lstStyle/>
            <a:p>
              <a:pPr algn="ctr"/>
              <a:r>
                <a:rPr lang="en-GB" sz="1400" dirty="0">
                  <a:solidFill>
                    <a:schemeClr val="accent1"/>
                  </a:solidFill>
                  <a:latin typeface="Poppins"/>
                  <a:ea typeface="+mj-ea"/>
                  <a:cs typeface="Poppins"/>
                </a:rPr>
                <a:t>What Customers think</a:t>
              </a:r>
            </a:p>
          </p:txBody>
        </p:sp>
      </p:grpSp>
      <p:grpSp>
        <p:nvGrpSpPr>
          <p:cNvPr id="33" name="Group 32">
            <a:extLst>
              <a:ext uri="{FF2B5EF4-FFF2-40B4-BE49-F238E27FC236}">
                <a16:creationId xmlns:a16="http://schemas.microsoft.com/office/drawing/2014/main" id="{0A3CC9FB-6B57-4792-824D-E91A7AE91102}"/>
              </a:ext>
            </a:extLst>
          </p:cNvPr>
          <p:cNvGrpSpPr/>
          <p:nvPr/>
        </p:nvGrpSpPr>
        <p:grpSpPr>
          <a:xfrm>
            <a:off x="4549097" y="2921354"/>
            <a:ext cx="1534046" cy="1759713"/>
            <a:chOff x="4425132" y="3308653"/>
            <a:chExt cx="1534046" cy="1759713"/>
          </a:xfrm>
        </p:grpSpPr>
        <p:pic>
          <p:nvPicPr>
            <p:cNvPr id="21" name="Picture 20" descr="Icon&#10;&#10;Description automatically generated">
              <a:extLst>
                <a:ext uri="{FF2B5EF4-FFF2-40B4-BE49-F238E27FC236}">
                  <a16:creationId xmlns:a16="http://schemas.microsoft.com/office/drawing/2014/main" id="{54836283-126E-4F5A-A6E5-6BC80F5B64FC}"/>
                </a:ext>
              </a:extLst>
            </p:cNvPr>
            <p:cNvPicPr>
              <a:picLocks noChangeAspect="1"/>
            </p:cNvPicPr>
            <p:nvPr/>
          </p:nvPicPr>
          <p:blipFill rotWithShape="1">
            <a:blip r:embed="rId10">
              <a:duotone>
                <a:schemeClr val="accent2">
                  <a:shade val="45000"/>
                  <a:satMod val="135000"/>
                </a:schemeClr>
                <a:prstClr val="white"/>
              </a:duotone>
            </a:blip>
            <a:srcRect l="29776" t="31800" r="30021" b="27807"/>
            <a:stretch/>
          </p:blipFill>
          <p:spPr>
            <a:xfrm>
              <a:off x="4845473" y="3308653"/>
              <a:ext cx="776558" cy="774572"/>
            </a:xfrm>
            <a:prstGeom prst="rect">
              <a:avLst/>
            </a:prstGeom>
          </p:spPr>
        </p:pic>
        <p:sp>
          <p:nvSpPr>
            <p:cNvPr id="22" name="TextBox 21">
              <a:extLst>
                <a:ext uri="{FF2B5EF4-FFF2-40B4-BE49-F238E27FC236}">
                  <a16:creationId xmlns:a16="http://schemas.microsoft.com/office/drawing/2014/main" id="{7415C357-0CA3-40F7-95DC-7D73FB8DA960}"/>
                </a:ext>
              </a:extLst>
            </p:cNvPr>
            <p:cNvSpPr txBox="1"/>
            <p:nvPr/>
          </p:nvSpPr>
          <p:spPr>
            <a:xfrm>
              <a:off x="4425132" y="4114259"/>
              <a:ext cx="1534046" cy="954107"/>
            </a:xfrm>
            <a:prstGeom prst="rect">
              <a:avLst/>
            </a:prstGeom>
            <a:noFill/>
          </p:spPr>
          <p:txBody>
            <a:bodyPr wrap="square">
              <a:spAutoFit/>
            </a:bodyPr>
            <a:lstStyle/>
            <a:p>
              <a:pPr algn="ctr"/>
              <a:r>
                <a:rPr lang="en-GB" sz="1400">
                  <a:solidFill>
                    <a:schemeClr val="accent1"/>
                  </a:solidFill>
                  <a:latin typeface="Poppins" pitchFamily="2" charset="77"/>
                  <a:ea typeface="+mj-ea"/>
                  <a:cs typeface="Poppins" pitchFamily="2" charset="77"/>
                </a:rPr>
                <a:t>Water Industry developments</a:t>
              </a:r>
              <a:r>
                <a:rPr lang="en-GB" sz="1100">
                  <a:solidFill>
                    <a:schemeClr val="accent1"/>
                  </a:solidFill>
                  <a:latin typeface="Poppins" pitchFamily="2" charset="77"/>
                  <a:ea typeface="+mj-ea"/>
                  <a:cs typeface="Poppins" pitchFamily="2" charset="77"/>
                </a:rPr>
                <a:t> </a:t>
              </a:r>
              <a:r>
                <a:rPr lang="en-GB" sz="1400">
                  <a:solidFill>
                    <a:schemeClr val="accent1"/>
                  </a:solidFill>
                  <a:latin typeface="Poppins" pitchFamily="2" charset="77"/>
                  <a:ea typeface="+mj-ea"/>
                  <a:cs typeface="Poppins" pitchFamily="2" charset="77"/>
                </a:rPr>
                <a:t>and future needs</a:t>
              </a:r>
            </a:p>
          </p:txBody>
        </p:sp>
      </p:grpSp>
      <p:grpSp>
        <p:nvGrpSpPr>
          <p:cNvPr id="34" name="Group 33">
            <a:extLst>
              <a:ext uri="{FF2B5EF4-FFF2-40B4-BE49-F238E27FC236}">
                <a16:creationId xmlns:a16="http://schemas.microsoft.com/office/drawing/2014/main" id="{DC192707-1E55-4233-9A11-29FC2C856706}"/>
              </a:ext>
            </a:extLst>
          </p:cNvPr>
          <p:cNvGrpSpPr/>
          <p:nvPr/>
        </p:nvGrpSpPr>
        <p:grpSpPr>
          <a:xfrm>
            <a:off x="6032963" y="2855427"/>
            <a:ext cx="1534046" cy="1411677"/>
            <a:chOff x="5908998" y="3242726"/>
            <a:chExt cx="1534046" cy="1411677"/>
          </a:xfrm>
        </p:grpSpPr>
        <p:pic>
          <p:nvPicPr>
            <p:cNvPr id="16" name="Picture 15" descr="Icon&#10;&#10;Description automatically generated">
              <a:extLst>
                <a:ext uri="{FF2B5EF4-FFF2-40B4-BE49-F238E27FC236}">
                  <a16:creationId xmlns:a16="http://schemas.microsoft.com/office/drawing/2014/main" id="{D7ADA61A-87C6-489B-B73F-8FAB4BA5EDFC}"/>
                </a:ext>
              </a:extLst>
            </p:cNvPr>
            <p:cNvPicPr>
              <a:picLocks noChangeAspect="1"/>
            </p:cNvPicPr>
            <p:nvPr/>
          </p:nvPicPr>
          <p:blipFill rotWithShape="1">
            <a:blip r:embed="rId11">
              <a:duotone>
                <a:schemeClr val="accent2">
                  <a:shade val="45000"/>
                  <a:satMod val="135000"/>
                </a:schemeClr>
                <a:prstClr val="white"/>
              </a:duotone>
            </a:blip>
            <a:srcRect l="32455" t="28662" r="25743" b="29022"/>
            <a:stretch/>
          </p:blipFill>
          <p:spPr>
            <a:xfrm>
              <a:off x="6239217" y="3242726"/>
              <a:ext cx="851714" cy="856392"/>
            </a:xfrm>
            <a:prstGeom prst="rect">
              <a:avLst/>
            </a:prstGeom>
          </p:spPr>
        </p:pic>
        <p:sp>
          <p:nvSpPr>
            <p:cNvPr id="24" name="TextBox 23">
              <a:extLst>
                <a:ext uri="{FF2B5EF4-FFF2-40B4-BE49-F238E27FC236}">
                  <a16:creationId xmlns:a16="http://schemas.microsoft.com/office/drawing/2014/main" id="{DEC47287-C81F-49D8-9E5A-262D68ABE256}"/>
                </a:ext>
              </a:extLst>
            </p:cNvPr>
            <p:cNvSpPr txBox="1"/>
            <p:nvPr/>
          </p:nvSpPr>
          <p:spPr>
            <a:xfrm>
              <a:off x="5908998" y="4131183"/>
              <a:ext cx="1534046" cy="523220"/>
            </a:xfrm>
            <a:prstGeom prst="rect">
              <a:avLst/>
            </a:prstGeom>
            <a:noFill/>
          </p:spPr>
          <p:txBody>
            <a:bodyPr wrap="square">
              <a:spAutoFit/>
            </a:bodyPr>
            <a:lstStyle/>
            <a:p>
              <a:pPr algn="ctr"/>
              <a:r>
                <a:rPr lang="en-GB" sz="1400">
                  <a:solidFill>
                    <a:schemeClr val="accent1"/>
                  </a:solidFill>
                  <a:latin typeface="Poppins" pitchFamily="2" charset="77"/>
                  <a:ea typeface="+mj-ea"/>
                  <a:cs typeface="Poppins" pitchFamily="2" charset="77"/>
                </a:rPr>
                <a:t>Water Industry targets</a:t>
              </a:r>
            </a:p>
          </p:txBody>
        </p:sp>
      </p:grpSp>
      <p:grpSp>
        <p:nvGrpSpPr>
          <p:cNvPr id="28" name="Group 27">
            <a:extLst>
              <a:ext uri="{FF2B5EF4-FFF2-40B4-BE49-F238E27FC236}">
                <a16:creationId xmlns:a16="http://schemas.microsoft.com/office/drawing/2014/main" id="{FF1F173E-D215-4221-8B6A-CD2FF2F1D602}"/>
              </a:ext>
            </a:extLst>
          </p:cNvPr>
          <p:cNvGrpSpPr/>
          <p:nvPr/>
        </p:nvGrpSpPr>
        <p:grpSpPr>
          <a:xfrm>
            <a:off x="6872607" y="595137"/>
            <a:ext cx="2088739" cy="1707002"/>
            <a:chOff x="6406502" y="1375347"/>
            <a:chExt cx="2088739" cy="1707002"/>
          </a:xfrm>
        </p:grpSpPr>
        <p:sp>
          <p:nvSpPr>
            <p:cNvPr id="14" name="TextBox 13">
              <a:extLst>
                <a:ext uri="{FF2B5EF4-FFF2-40B4-BE49-F238E27FC236}">
                  <a16:creationId xmlns:a16="http://schemas.microsoft.com/office/drawing/2014/main" id="{D44886C5-F55D-490F-A450-1B06F6BFC4E6}"/>
                </a:ext>
              </a:extLst>
            </p:cNvPr>
            <p:cNvSpPr txBox="1"/>
            <p:nvPr/>
          </p:nvSpPr>
          <p:spPr>
            <a:xfrm>
              <a:off x="6406502" y="2128242"/>
              <a:ext cx="2088739" cy="954107"/>
            </a:xfrm>
            <a:prstGeom prst="rect">
              <a:avLst/>
            </a:prstGeom>
            <a:noFill/>
          </p:spPr>
          <p:txBody>
            <a:bodyPr wrap="square" lIns="91440" tIns="45720" rIns="91440" bIns="45720" anchor="t">
              <a:spAutoFit/>
            </a:bodyPr>
            <a:lstStyle/>
            <a:p>
              <a:pPr algn="ctr"/>
              <a:r>
                <a:rPr lang="en-GB" sz="1400" dirty="0">
                  <a:solidFill>
                    <a:schemeClr val="accent1"/>
                  </a:solidFill>
                  <a:latin typeface="Poppins"/>
                  <a:ea typeface="+mj-ea"/>
                  <a:cs typeface="Poppins"/>
                </a:rPr>
                <a:t>Priorities and investments are planned for the next 5 years and beyond</a:t>
              </a:r>
            </a:p>
          </p:txBody>
        </p:sp>
        <p:pic>
          <p:nvPicPr>
            <p:cNvPr id="25" name="Picture 24" descr="A picture containing icon&#10;&#10;Description automatically generated">
              <a:extLst>
                <a:ext uri="{FF2B5EF4-FFF2-40B4-BE49-F238E27FC236}">
                  <a16:creationId xmlns:a16="http://schemas.microsoft.com/office/drawing/2014/main" id="{D7AF735B-682E-4ABB-9BA4-79C61DD0CBCF}"/>
                </a:ext>
              </a:extLst>
            </p:cNvPr>
            <p:cNvPicPr>
              <a:picLocks noChangeAspect="1"/>
            </p:cNvPicPr>
            <p:nvPr/>
          </p:nvPicPr>
          <p:blipFill rotWithShape="1">
            <a:blip r:embed="rId12">
              <a:duotone>
                <a:schemeClr val="accent1">
                  <a:shade val="45000"/>
                  <a:satMod val="135000"/>
                </a:schemeClr>
                <a:prstClr val="white"/>
              </a:duotone>
            </a:blip>
            <a:srcRect l="38024" t="29831" r="34413" b="30336"/>
            <a:stretch/>
          </p:blipFill>
          <p:spPr>
            <a:xfrm rot="5400000">
              <a:off x="7227965" y="1273555"/>
              <a:ext cx="574530" cy="778113"/>
            </a:xfrm>
            <a:prstGeom prst="rect">
              <a:avLst/>
            </a:prstGeom>
          </p:spPr>
        </p:pic>
      </p:grpSp>
      <p:grpSp>
        <p:nvGrpSpPr>
          <p:cNvPr id="7" name="Group 6">
            <a:extLst>
              <a:ext uri="{FF2B5EF4-FFF2-40B4-BE49-F238E27FC236}">
                <a16:creationId xmlns:a16="http://schemas.microsoft.com/office/drawing/2014/main" id="{345EEC8C-0AD2-4604-B355-72F1D19050BD}"/>
              </a:ext>
            </a:extLst>
          </p:cNvPr>
          <p:cNvGrpSpPr/>
          <p:nvPr/>
        </p:nvGrpSpPr>
        <p:grpSpPr>
          <a:xfrm>
            <a:off x="5063351" y="508834"/>
            <a:ext cx="1700049" cy="1756939"/>
            <a:chOff x="3145424" y="1272748"/>
            <a:chExt cx="1700049" cy="1756939"/>
          </a:xfrm>
        </p:grpSpPr>
        <p:sp>
          <p:nvSpPr>
            <p:cNvPr id="13" name="TextBox 12">
              <a:extLst>
                <a:ext uri="{FF2B5EF4-FFF2-40B4-BE49-F238E27FC236}">
                  <a16:creationId xmlns:a16="http://schemas.microsoft.com/office/drawing/2014/main" id="{93ACB26B-6D9C-42E2-ABD2-86F44E67FF30}"/>
                </a:ext>
              </a:extLst>
            </p:cNvPr>
            <p:cNvSpPr txBox="1"/>
            <p:nvPr/>
          </p:nvSpPr>
          <p:spPr>
            <a:xfrm>
              <a:off x="3145424" y="2075580"/>
              <a:ext cx="1700049" cy="954107"/>
            </a:xfrm>
            <a:prstGeom prst="rect">
              <a:avLst/>
            </a:prstGeom>
            <a:noFill/>
          </p:spPr>
          <p:txBody>
            <a:bodyPr wrap="square" lIns="91440" tIns="45720" rIns="91440" bIns="45720" anchor="t">
              <a:spAutoFit/>
            </a:bodyPr>
            <a:lstStyle/>
            <a:p>
              <a:pPr algn="ctr"/>
              <a:r>
                <a:rPr lang="en-GB" sz="1400" dirty="0">
                  <a:solidFill>
                    <a:schemeClr val="accent1"/>
                  </a:solidFill>
                  <a:latin typeface="Poppins"/>
                  <a:ea typeface="+mj-ea"/>
                  <a:cs typeface="Poppins"/>
                </a:rPr>
                <a:t>Performance over the last 5 years is reviewed</a:t>
              </a:r>
            </a:p>
          </p:txBody>
        </p:sp>
        <p:pic>
          <p:nvPicPr>
            <p:cNvPr id="26" name="Picture 25" descr="A picture containing icon&#10;&#10;Description automatically generated">
              <a:extLst>
                <a:ext uri="{FF2B5EF4-FFF2-40B4-BE49-F238E27FC236}">
                  <a16:creationId xmlns:a16="http://schemas.microsoft.com/office/drawing/2014/main" id="{23B567A7-701B-45D2-BA5F-DD0D5E274B5E}"/>
                </a:ext>
              </a:extLst>
            </p:cNvPr>
            <p:cNvPicPr>
              <a:picLocks noChangeAspect="1"/>
            </p:cNvPicPr>
            <p:nvPr/>
          </p:nvPicPr>
          <p:blipFill rotWithShape="1">
            <a:blip r:embed="rId12">
              <a:duotone>
                <a:schemeClr val="accent1">
                  <a:shade val="45000"/>
                  <a:satMod val="135000"/>
                </a:schemeClr>
                <a:prstClr val="white"/>
              </a:duotone>
            </a:blip>
            <a:srcRect l="34815" t="30372" r="37622" b="32406"/>
            <a:stretch/>
          </p:blipFill>
          <p:spPr>
            <a:xfrm rot="16200000" flipH="1">
              <a:off x="3688259" y="1174689"/>
              <a:ext cx="574529" cy="770647"/>
            </a:xfrm>
            <a:prstGeom prst="rect">
              <a:avLst/>
            </a:prstGeom>
          </p:spPr>
        </p:pic>
      </p:grpSp>
    </p:spTree>
    <p:extLst>
      <p:ext uri="{BB962C8B-B14F-4D97-AF65-F5344CB8AC3E}">
        <p14:creationId xmlns:p14="http://schemas.microsoft.com/office/powerpoint/2010/main" val="390753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ECFA"/>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A54A8D-8C6A-5A44-B357-4403BB055B2D}"/>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784A67-93D6-8C42-BDD1-2DD887E1D6BC}" type="slidenum">
              <a:rPr kumimoji="0" lang="en-US" sz="800" b="0" i="0" u="none" strike="noStrike" kern="1200" cap="none" spc="0" normalizeH="0" baseline="0" noProof="0" smtClean="0">
                <a:ln>
                  <a:noFill/>
                </a:ln>
                <a:solidFill>
                  <a:srgbClr val="000000"/>
                </a:solidFill>
                <a:effectLst/>
                <a:uLnTx/>
                <a:uFillTx/>
                <a:latin typeface="Poppins" pitchFamily="2" charset="77"/>
                <a:ea typeface="+mn-ea"/>
                <a:cs typeface="Poppins" pitchFamily="2" charset="77"/>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000000"/>
              </a:solidFill>
              <a:effectLst/>
              <a:uLnTx/>
              <a:uFillTx/>
              <a:latin typeface="Poppins" pitchFamily="2" charset="77"/>
              <a:ea typeface="+mn-ea"/>
              <a:cs typeface="Poppins" pitchFamily="2" charset="77"/>
            </a:endParaRPr>
          </a:p>
        </p:txBody>
      </p:sp>
      <p:sp>
        <p:nvSpPr>
          <p:cNvPr id="14" name="Title 6">
            <a:extLst>
              <a:ext uri="{FF2B5EF4-FFF2-40B4-BE49-F238E27FC236}">
                <a16:creationId xmlns:a16="http://schemas.microsoft.com/office/drawing/2014/main" id="{512D8ED1-C98F-4F02-8574-14F14188FDFB}"/>
              </a:ext>
            </a:extLst>
          </p:cNvPr>
          <p:cNvSpPr>
            <a:spLocks noGrp="1"/>
          </p:cNvSpPr>
          <p:nvPr>
            <p:ph type="title"/>
          </p:nvPr>
        </p:nvSpPr>
        <p:spPr>
          <a:xfrm>
            <a:off x="425222" y="351228"/>
            <a:ext cx="7929732" cy="588572"/>
          </a:xfrm>
        </p:spPr>
        <p:txBody>
          <a:bodyPr/>
          <a:lstStyle/>
          <a:p>
            <a:r>
              <a:rPr lang="en-US" sz="3750" dirty="0">
                <a:solidFill>
                  <a:schemeClr val="accent1"/>
                </a:solidFill>
                <a:latin typeface="Poppins"/>
                <a:cs typeface="Poppins"/>
              </a:rPr>
              <a:t>Yorkshire Water Challenges</a:t>
            </a:r>
            <a:endParaRPr lang="en-US" sz="3750" dirty="0">
              <a:solidFill>
                <a:schemeClr val="accent1"/>
              </a:solidFill>
            </a:endParaRPr>
          </a:p>
        </p:txBody>
      </p:sp>
      <p:sp>
        <p:nvSpPr>
          <p:cNvPr id="5" name="Teardrop 4">
            <a:extLst>
              <a:ext uri="{FF2B5EF4-FFF2-40B4-BE49-F238E27FC236}">
                <a16:creationId xmlns:a16="http://schemas.microsoft.com/office/drawing/2014/main" id="{781DD0F8-1B24-44A9-A573-B9CDF77C5879}"/>
              </a:ext>
            </a:extLst>
          </p:cNvPr>
          <p:cNvSpPr/>
          <p:nvPr/>
        </p:nvSpPr>
        <p:spPr>
          <a:xfrm>
            <a:off x="660400" y="1001181"/>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 name="Teardrop 7">
            <a:extLst>
              <a:ext uri="{FF2B5EF4-FFF2-40B4-BE49-F238E27FC236}">
                <a16:creationId xmlns:a16="http://schemas.microsoft.com/office/drawing/2014/main" id="{28BEB9C7-D6EC-4C3C-9A8A-B81F6DC15939}"/>
              </a:ext>
            </a:extLst>
          </p:cNvPr>
          <p:cNvSpPr/>
          <p:nvPr/>
        </p:nvSpPr>
        <p:spPr>
          <a:xfrm>
            <a:off x="1989667" y="1001181"/>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Teardrop 15">
            <a:extLst>
              <a:ext uri="{FF2B5EF4-FFF2-40B4-BE49-F238E27FC236}">
                <a16:creationId xmlns:a16="http://schemas.microsoft.com/office/drawing/2014/main" id="{0C8D81CD-96E9-422B-B518-F72C2763B4E5}"/>
              </a:ext>
            </a:extLst>
          </p:cNvPr>
          <p:cNvSpPr/>
          <p:nvPr/>
        </p:nvSpPr>
        <p:spPr>
          <a:xfrm>
            <a:off x="3318934" y="1001181"/>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7" name="Teardrop 16">
            <a:extLst>
              <a:ext uri="{FF2B5EF4-FFF2-40B4-BE49-F238E27FC236}">
                <a16:creationId xmlns:a16="http://schemas.microsoft.com/office/drawing/2014/main" id="{A8AAA9D7-C1AD-4A19-B8CC-E47939BF3B9F}"/>
              </a:ext>
            </a:extLst>
          </p:cNvPr>
          <p:cNvSpPr/>
          <p:nvPr/>
        </p:nvSpPr>
        <p:spPr>
          <a:xfrm>
            <a:off x="4648201" y="1001181"/>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8" name="Teardrop 17">
            <a:extLst>
              <a:ext uri="{FF2B5EF4-FFF2-40B4-BE49-F238E27FC236}">
                <a16:creationId xmlns:a16="http://schemas.microsoft.com/office/drawing/2014/main" id="{0E518B83-2DE1-40C5-ACD1-728790CF8A12}"/>
              </a:ext>
            </a:extLst>
          </p:cNvPr>
          <p:cNvSpPr/>
          <p:nvPr/>
        </p:nvSpPr>
        <p:spPr>
          <a:xfrm>
            <a:off x="5977468" y="1001181"/>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9" name="Teardrop 18">
            <a:extLst>
              <a:ext uri="{FF2B5EF4-FFF2-40B4-BE49-F238E27FC236}">
                <a16:creationId xmlns:a16="http://schemas.microsoft.com/office/drawing/2014/main" id="{4C7AEF06-4298-4D96-91C1-5AEFAEB5E4ED}"/>
              </a:ext>
            </a:extLst>
          </p:cNvPr>
          <p:cNvSpPr/>
          <p:nvPr/>
        </p:nvSpPr>
        <p:spPr>
          <a:xfrm>
            <a:off x="7306735" y="1001181"/>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Teardrop 19">
            <a:extLst>
              <a:ext uri="{FF2B5EF4-FFF2-40B4-BE49-F238E27FC236}">
                <a16:creationId xmlns:a16="http://schemas.microsoft.com/office/drawing/2014/main" id="{44C46C53-901E-4092-9733-001FE6A71461}"/>
              </a:ext>
            </a:extLst>
          </p:cNvPr>
          <p:cNvSpPr/>
          <p:nvPr/>
        </p:nvSpPr>
        <p:spPr>
          <a:xfrm>
            <a:off x="1117600" y="2343142"/>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1" name="Teardrop 20">
            <a:extLst>
              <a:ext uri="{FF2B5EF4-FFF2-40B4-BE49-F238E27FC236}">
                <a16:creationId xmlns:a16="http://schemas.microsoft.com/office/drawing/2014/main" id="{1CDC42AA-F612-4B84-B43B-5DA8A7E544E5}"/>
              </a:ext>
            </a:extLst>
          </p:cNvPr>
          <p:cNvSpPr/>
          <p:nvPr/>
        </p:nvSpPr>
        <p:spPr>
          <a:xfrm>
            <a:off x="2446867" y="2343142"/>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2" name="Teardrop 21">
            <a:extLst>
              <a:ext uri="{FF2B5EF4-FFF2-40B4-BE49-F238E27FC236}">
                <a16:creationId xmlns:a16="http://schemas.microsoft.com/office/drawing/2014/main" id="{B5C90697-FB6A-41B2-87B1-002F1EC214BE}"/>
              </a:ext>
            </a:extLst>
          </p:cNvPr>
          <p:cNvSpPr/>
          <p:nvPr/>
        </p:nvSpPr>
        <p:spPr>
          <a:xfrm>
            <a:off x="3776134" y="2343142"/>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3" name="Teardrop 22">
            <a:extLst>
              <a:ext uri="{FF2B5EF4-FFF2-40B4-BE49-F238E27FC236}">
                <a16:creationId xmlns:a16="http://schemas.microsoft.com/office/drawing/2014/main" id="{53DF6B9C-BD92-4B39-8359-8259C3FF6C93}"/>
              </a:ext>
            </a:extLst>
          </p:cNvPr>
          <p:cNvSpPr/>
          <p:nvPr/>
        </p:nvSpPr>
        <p:spPr>
          <a:xfrm>
            <a:off x="5105401" y="2343142"/>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4" name="Teardrop 23">
            <a:extLst>
              <a:ext uri="{FF2B5EF4-FFF2-40B4-BE49-F238E27FC236}">
                <a16:creationId xmlns:a16="http://schemas.microsoft.com/office/drawing/2014/main" id="{86011AE8-9A31-42E2-9019-7565BDE6D451}"/>
              </a:ext>
            </a:extLst>
          </p:cNvPr>
          <p:cNvSpPr/>
          <p:nvPr/>
        </p:nvSpPr>
        <p:spPr>
          <a:xfrm>
            <a:off x="6434668" y="2343142"/>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5" name="Teardrop 24">
            <a:extLst>
              <a:ext uri="{FF2B5EF4-FFF2-40B4-BE49-F238E27FC236}">
                <a16:creationId xmlns:a16="http://schemas.microsoft.com/office/drawing/2014/main" id="{E2143912-0FF2-466C-A3C4-3BA34549958C}"/>
              </a:ext>
            </a:extLst>
          </p:cNvPr>
          <p:cNvSpPr/>
          <p:nvPr/>
        </p:nvSpPr>
        <p:spPr>
          <a:xfrm>
            <a:off x="7763935" y="2343142"/>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6" name="Teardrop 25">
            <a:extLst>
              <a:ext uri="{FF2B5EF4-FFF2-40B4-BE49-F238E27FC236}">
                <a16:creationId xmlns:a16="http://schemas.microsoft.com/office/drawing/2014/main" id="{BBC0280E-3908-45AB-97A1-D13ADED6C58F}"/>
              </a:ext>
            </a:extLst>
          </p:cNvPr>
          <p:cNvSpPr/>
          <p:nvPr/>
        </p:nvSpPr>
        <p:spPr>
          <a:xfrm>
            <a:off x="304800" y="3703716"/>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7" name="Teardrop 26">
            <a:extLst>
              <a:ext uri="{FF2B5EF4-FFF2-40B4-BE49-F238E27FC236}">
                <a16:creationId xmlns:a16="http://schemas.microsoft.com/office/drawing/2014/main" id="{3DD36350-6C7D-423D-8114-2F50C09AC5B4}"/>
              </a:ext>
            </a:extLst>
          </p:cNvPr>
          <p:cNvSpPr/>
          <p:nvPr/>
        </p:nvSpPr>
        <p:spPr>
          <a:xfrm>
            <a:off x="1634067" y="3703716"/>
            <a:ext cx="1176867" cy="126153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TextBox 11">
            <a:extLst>
              <a:ext uri="{FF2B5EF4-FFF2-40B4-BE49-F238E27FC236}">
                <a16:creationId xmlns:a16="http://schemas.microsoft.com/office/drawing/2014/main" id="{203B4DA5-6494-40A0-B2C2-4AAA22EED881}"/>
              </a:ext>
            </a:extLst>
          </p:cNvPr>
          <p:cNvSpPr txBox="1"/>
          <p:nvPr/>
        </p:nvSpPr>
        <p:spPr>
          <a:xfrm>
            <a:off x="1921935" y="1345789"/>
            <a:ext cx="1354667" cy="523220"/>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Climate Change</a:t>
            </a:r>
          </a:p>
        </p:txBody>
      </p:sp>
      <p:sp>
        <p:nvSpPr>
          <p:cNvPr id="13" name="TextBox 12">
            <a:extLst>
              <a:ext uri="{FF2B5EF4-FFF2-40B4-BE49-F238E27FC236}">
                <a16:creationId xmlns:a16="http://schemas.microsoft.com/office/drawing/2014/main" id="{4218B6B1-1460-4848-AABB-A09775E0C3BE}"/>
              </a:ext>
            </a:extLst>
          </p:cNvPr>
          <p:cNvSpPr txBox="1"/>
          <p:nvPr/>
        </p:nvSpPr>
        <p:spPr>
          <a:xfrm>
            <a:off x="7217834" y="1370337"/>
            <a:ext cx="1354667" cy="523220"/>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Population Growth</a:t>
            </a:r>
          </a:p>
        </p:txBody>
      </p:sp>
      <p:sp>
        <p:nvSpPr>
          <p:cNvPr id="32" name="TextBox 31">
            <a:extLst>
              <a:ext uri="{FF2B5EF4-FFF2-40B4-BE49-F238E27FC236}">
                <a16:creationId xmlns:a16="http://schemas.microsoft.com/office/drawing/2014/main" id="{5144ED68-63CF-4FD7-88FA-F65F27669C06}"/>
              </a:ext>
            </a:extLst>
          </p:cNvPr>
          <p:cNvSpPr txBox="1"/>
          <p:nvPr/>
        </p:nvSpPr>
        <p:spPr>
          <a:xfrm>
            <a:off x="3255435" y="1212679"/>
            <a:ext cx="1354667" cy="738664"/>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Increasing customer expectation</a:t>
            </a:r>
          </a:p>
        </p:txBody>
      </p:sp>
      <p:sp>
        <p:nvSpPr>
          <p:cNvPr id="33" name="TextBox 32">
            <a:extLst>
              <a:ext uri="{FF2B5EF4-FFF2-40B4-BE49-F238E27FC236}">
                <a16:creationId xmlns:a16="http://schemas.microsoft.com/office/drawing/2014/main" id="{50780E7C-F179-4FD8-BD9A-658EEB5044E0}"/>
              </a:ext>
            </a:extLst>
          </p:cNvPr>
          <p:cNvSpPr txBox="1"/>
          <p:nvPr/>
        </p:nvSpPr>
        <p:spPr>
          <a:xfrm>
            <a:off x="4576235" y="1428122"/>
            <a:ext cx="1354667" cy="307777"/>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Digitisation</a:t>
            </a:r>
          </a:p>
        </p:txBody>
      </p:sp>
      <p:sp>
        <p:nvSpPr>
          <p:cNvPr id="34" name="TextBox 33">
            <a:extLst>
              <a:ext uri="{FF2B5EF4-FFF2-40B4-BE49-F238E27FC236}">
                <a16:creationId xmlns:a16="http://schemas.microsoft.com/office/drawing/2014/main" id="{B53CFB2D-891B-4271-9F8D-A70343EF85BD}"/>
              </a:ext>
            </a:extLst>
          </p:cNvPr>
          <p:cNvSpPr txBox="1"/>
          <p:nvPr/>
        </p:nvSpPr>
        <p:spPr>
          <a:xfrm>
            <a:off x="533402" y="1318903"/>
            <a:ext cx="1354667" cy="738664"/>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Increasing energy </a:t>
            </a:r>
          </a:p>
          <a:p>
            <a:pPr algn="ctr"/>
            <a:r>
              <a:rPr lang="en-GB" sz="1400">
                <a:solidFill>
                  <a:schemeClr val="bg1"/>
                </a:solidFill>
                <a:latin typeface="Poppins" panose="00000500000000000000" pitchFamily="2" charset="0"/>
                <a:cs typeface="Poppins" panose="00000500000000000000" pitchFamily="2" charset="0"/>
              </a:rPr>
              <a:t>costs</a:t>
            </a:r>
          </a:p>
        </p:txBody>
      </p:sp>
      <p:sp>
        <p:nvSpPr>
          <p:cNvPr id="35" name="TextBox 34">
            <a:extLst>
              <a:ext uri="{FF2B5EF4-FFF2-40B4-BE49-F238E27FC236}">
                <a16:creationId xmlns:a16="http://schemas.microsoft.com/office/drawing/2014/main" id="{0D2FEE1A-C1B4-4E5F-B122-F04E8CDFC373}"/>
              </a:ext>
            </a:extLst>
          </p:cNvPr>
          <p:cNvSpPr txBox="1"/>
          <p:nvPr/>
        </p:nvSpPr>
        <p:spPr>
          <a:xfrm>
            <a:off x="5888567" y="1333520"/>
            <a:ext cx="1354667" cy="738664"/>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Squeezed household budgets</a:t>
            </a:r>
          </a:p>
        </p:txBody>
      </p:sp>
      <p:sp>
        <p:nvSpPr>
          <p:cNvPr id="36" name="TextBox 35">
            <a:extLst>
              <a:ext uri="{FF2B5EF4-FFF2-40B4-BE49-F238E27FC236}">
                <a16:creationId xmlns:a16="http://schemas.microsoft.com/office/drawing/2014/main" id="{340525D3-2714-45B3-8E8F-A1D0B9C9C1B9}"/>
              </a:ext>
            </a:extLst>
          </p:cNvPr>
          <p:cNvSpPr txBox="1"/>
          <p:nvPr/>
        </p:nvSpPr>
        <p:spPr>
          <a:xfrm>
            <a:off x="1066802" y="2516297"/>
            <a:ext cx="1354667" cy="738664"/>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Technology advancements</a:t>
            </a:r>
          </a:p>
        </p:txBody>
      </p:sp>
      <p:sp>
        <p:nvSpPr>
          <p:cNvPr id="37" name="TextBox 36">
            <a:extLst>
              <a:ext uri="{FF2B5EF4-FFF2-40B4-BE49-F238E27FC236}">
                <a16:creationId xmlns:a16="http://schemas.microsoft.com/office/drawing/2014/main" id="{47A03FDF-9358-4F5F-AC33-C15E8FF99905}"/>
              </a:ext>
            </a:extLst>
          </p:cNvPr>
          <p:cNvSpPr txBox="1"/>
          <p:nvPr/>
        </p:nvSpPr>
        <p:spPr>
          <a:xfrm>
            <a:off x="2396067" y="2654513"/>
            <a:ext cx="1354667" cy="523220"/>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Changing legislation</a:t>
            </a:r>
          </a:p>
        </p:txBody>
      </p:sp>
      <p:sp>
        <p:nvSpPr>
          <p:cNvPr id="38" name="TextBox 37">
            <a:extLst>
              <a:ext uri="{FF2B5EF4-FFF2-40B4-BE49-F238E27FC236}">
                <a16:creationId xmlns:a16="http://schemas.microsoft.com/office/drawing/2014/main" id="{855D9F39-B6B9-4572-BAB8-50FEFF373723}"/>
              </a:ext>
            </a:extLst>
          </p:cNvPr>
          <p:cNvSpPr txBox="1"/>
          <p:nvPr/>
        </p:nvSpPr>
        <p:spPr>
          <a:xfrm>
            <a:off x="3699934" y="2509743"/>
            <a:ext cx="1354667" cy="738664"/>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Protecting the Environment</a:t>
            </a:r>
          </a:p>
        </p:txBody>
      </p:sp>
      <p:sp>
        <p:nvSpPr>
          <p:cNvPr id="39" name="TextBox 38">
            <a:extLst>
              <a:ext uri="{FF2B5EF4-FFF2-40B4-BE49-F238E27FC236}">
                <a16:creationId xmlns:a16="http://schemas.microsoft.com/office/drawing/2014/main" id="{AFC5A38C-2998-4F82-9896-6A0DAA6F92F2}"/>
              </a:ext>
            </a:extLst>
          </p:cNvPr>
          <p:cNvSpPr txBox="1"/>
          <p:nvPr/>
        </p:nvSpPr>
        <p:spPr>
          <a:xfrm>
            <a:off x="5050367" y="2526042"/>
            <a:ext cx="1354667" cy="738664"/>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Changing Political Landscape</a:t>
            </a:r>
          </a:p>
        </p:txBody>
      </p:sp>
      <p:sp>
        <p:nvSpPr>
          <p:cNvPr id="40" name="TextBox 39">
            <a:extLst>
              <a:ext uri="{FF2B5EF4-FFF2-40B4-BE49-F238E27FC236}">
                <a16:creationId xmlns:a16="http://schemas.microsoft.com/office/drawing/2014/main" id="{2F834AC1-5418-4F8C-BC93-62210F9E4299}"/>
              </a:ext>
            </a:extLst>
          </p:cNvPr>
          <p:cNvSpPr txBox="1"/>
          <p:nvPr/>
        </p:nvSpPr>
        <p:spPr>
          <a:xfrm>
            <a:off x="6407380" y="2511439"/>
            <a:ext cx="1354667" cy="738664"/>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Achieving Net Zero by 2030</a:t>
            </a:r>
          </a:p>
        </p:txBody>
      </p:sp>
      <p:sp>
        <p:nvSpPr>
          <p:cNvPr id="41" name="TextBox 40">
            <a:extLst>
              <a:ext uri="{FF2B5EF4-FFF2-40B4-BE49-F238E27FC236}">
                <a16:creationId xmlns:a16="http://schemas.microsoft.com/office/drawing/2014/main" id="{838EB39A-59B5-4556-A1B6-841EAAF6A487}"/>
              </a:ext>
            </a:extLst>
          </p:cNvPr>
          <p:cNvSpPr txBox="1"/>
          <p:nvPr/>
        </p:nvSpPr>
        <p:spPr>
          <a:xfrm>
            <a:off x="7700437" y="2428666"/>
            <a:ext cx="1354667" cy="954107"/>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Increased reliance on customers to do their bit</a:t>
            </a:r>
          </a:p>
        </p:txBody>
      </p:sp>
      <p:sp>
        <p:nvSpPr>
          <p:cNvPr id="42" name="TextBox 41">
            <a:extLst>
              <a:ext uri="{FF2B5EF4-FFF2-40B4-BE49-F238E27FC236}">
                <a16:creationId xmlns:a16="http://schemas.microsoft.com/office/drawing/2014/main" id="{7DC53DBB-B98F-4097-81E0-6F26D6619867}"/>
              </a:ext>
            </a:extLst>
          </p:cNvPr>
          <p:cNvSpPr txBox="1"/>
          <p:nvPr/>
        </p:nvSpPr>
        <p:spPr>
          <a:xfrm>
            <a:off x="207433" y="4031278"/>
            <a:ext cx="1354667" cy="523220"/>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Employment Skills gap</a:t>
            </a:r>
          </a:p>
        </p:txBody>
      </p:sp>
      <p:sp>
        <p:nvSpPr>
          <p:cNvPr id="44" name="TextBox 43">
            <a:extLst>
              <a:ext uri="{FF2B5EF4-FFF2-40B4-BE49-F238E27FC236}">
                <a16:creationId xmlns:a16="http://schemas.microsoft.com/office/drawing/2014/main" id="{E5F4FEB3-B2CF-4CD6-9A42-22FC06ED1776}"/>
              </a:ext>
            </a:extLst>
          </p:cNvPr>
          <p:cNvSpPr txBox="1"/>
          <p:nvPr/>
        </p:nvSpPr>
        <p:spPr>
          <a:xfrm>
            <a:off x="1540932" y="4138999"/>
            <a:ext cx="1354667" cy="307777"/>
          </a:xfrm>
          <a:prstGeom prst="rect">
            <a:avLst/>
          </a:prstGeom>
          <a:noFill/>
        </p:spPr>
        <p:txBody>
          <a:bodyPr wrap="square">
            <a:spAutoFit/>
          </a:bodyPr>
          <a:lstStyle/>
          <a:p>
            <a:pPr algn="ctr"/>
            <a:r>
              <a:rPr lang="en-GB" sz="1400">
                <a:solidFill>
                  <a:schemeClr val="bg1"/>
                </a:solidFill>
                <a:latin typeface="Poppins" panose="00000500000000000000" pitchFamily="2" charset="0"/>
                <a:cs typeface="Poppins" panose="00000500000000000000" pitchFamily="2" charset="0"/>
              </a:rPr>
              <a:t>Covid-19:</a:t>
            </a:r>
          </a:p>
        </p:txBody>
      </p:sp>
      <p:sp>
        <p:nvSpPr>
          <p:cNvPr id="45" name="TextBox 44">
            <a:extLst>
              <a:ext uri="{FF2B5EF4-FFF2-40B4-BE49-F238E27FC236}">
                <a16:creationId xmlns:a16="http://schemas.microsoft.com/office/drawing/2014/main" id="{1C3658D4-BC92-4EF4-8B93-F0021D0C80F3}"/>
              </a:ext>
            </a:extLst>
          </p:cNvPr>
          <p:cNvSpPr txBox="1"/>
          <p:nvPr/>
        </p:nvSpPr>
        <p:spPr>
          <a:xfrm>
            <a:off x="2827868" y="3704357"/>
            <a:ext cx="4368798" cy="1446550"/>
          </a:xfrm>
          <a:prstGeom prst="rect">
            <a:avLst/>
          </a:prstGeom>
          <a:noFill/>
        </p:spPr>
        <p:txBody>
          <a:bodyPr wrap="square">
            <a:spAutoFit/>
          </a:bodyPr>
          <a:lstStyle/>
          <a:p>
            <a:pPr marL="171450" indent="-171450">
              <a:buFont typeface="Arial" panose="020B0604020202020204" pitchFamily="34" charset="0"/>
              <a:buChar char="•"/>
            </a:pPr>
            <a:r>
              <a:rPr lang="en-GB" sz="1100">
                <a:solidFill>
                  <a:srgbClr val="121B42"/>
                </a:solidFill>
                <a:latin typeface="Poppins" panose="00000500000000000000" pitchFamily="2" charset="0"/>
                <a:cs typeface="Poppins" panose="00000500000000000000" pitchFamily="2" charset="0"/>
              </a:rPr>
              <a:t>Shifting usage patterns (move to WFH to Hybrid, business closures)</a:t>
            </a:r>
          </a:p>
          <a:p>
            <a:pPr marL="171450" indent="-171450">
              <a:buFont typeface="Arial" panose="020B0604020202020204" pitchFamily="34" charset="0"/>
              <a:buChar char="•"/>
            </a:pPr>
            <a:r>
              <a:rPr lang="en-GB" sz="1100">
                <a:solidFill>
                  <a:srgbClr val="121B42"/>
                </a:solidFill>
                <a:latin typeface="Poppins" panose="00000500000000000000" pitchFamily="2" charset="0"/>
                <a:cs typeface="Poppins" panose="00000500000000000000" pitchFamily="2" charset="0"/>
              </a:rPr>
              <a:t>Increased home usage due to time spent at home and behavioural changes, more time in paddling pools etc.</a:t>
            </a:r>
          </a:p>
          <a:p>
            <a:pPr marL="171450" indent="-171450">
              <a:buFont typeface="Arial" panose="020B0604020202020204" pitchFamily="34" charset="0"/>
              <a:buChar char="•"/>
            </a:pPr>
            <a:r>
              <a:rPr lang="en-GB" sz="1100">
                <a:solidFill>
                  <a:srgbClr val="121B42"/>
                </a:solidFill>
                <a:latin typeface="Poppins" panose="00000500000000000000" pitchFamily="2" charset="0"/>
                <a:cs typeface="Poppins" panose="00000500000000000000" pitchFamily="2" charset="0"/>
              </a:rPr>
              <a:t>Squeezed household budgets</a:t>
            </a:r>
          </a:p>
          <a:p>
            <a:pPr marL="171450" indent="-171450">
              <a:buFont typeface="Arial" panose="020B0604020202020204" pitchFamily="34" charset="0"/>
              <a:buChar char="•"/>
            </a:pPr>
            <a:r>
              <a:rPr lang="en-GB" sz="1100">
                <a:solidFill>
                  <a:srgbClr val="121B42"/>
                </a:solidFill>
                <a:latin typeface="Poppins" panose="00000500000000000000" pitchFamily="2" charset="0"/>
                <a:cs typeface="Poppins" panose="00000500000000000000" pitchFamily="2" charset="0"/>
              </a:rPr>
              <a:t>Maintaining service levels whilst protecting staff and customers (PPE, sanitizer, WFH)</a:t>
            </a:r>
          </a:p>
          <a:p>
            <a:endParaRPr lang="en-GB" sz="1100">
              <a:solidFill>
                <a:srgbClr val="121B42"/>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23656977"/>
      </p:ext>
    </p:extLst>
  </p:cSld>
  <p:clrMapOvr>
    <a:masterClrMapping/>
  </p:clrMapOvr>
</p:sld>
</file>

<file path=ppt/theme/theme1.xml><?xml version="1.0" encoding="utf-8"?>
<a:theme xmlns:a="http://schemas.openxmlformats.org/drawingml/2006/main" name="Office Theme">
  <a:themeElements>
    <a:clrScheme name="YORKSHIRE WATER">
      <a:dk1>
        <a:srgbClr val="000000"/>
      </a:dk1>
      <a:lt1>
        <a:srgbClr val="FFFFFF"/>
      </a:lt1>
      <a:dk2>
        <a:srgbClr val="D3ECFA"/>
      </a:dk2>
      <a:lt2>
        <a:srgbClr val="3357F0"/>
      </a:lt2>
      <a:accent1>
        <a:srgbClr val="131D3F"/>
      </a:accent1>
      <a:accent2>
        <a:srgbClr val="6FB3CF"/>
      </a:accent2>
      <a:accent3>
        <a:srgbClr val="1F348C"/>
      </a:accent3>
      <a:accent4>
        <a:srgbClr val="EE6563"/>
      </a:accent4>
      <a:accent5>
        <a:srgbClr val="F0B444"/>
      </a:accent5>
      <a:accent6>
        <a:srgbClr val="69AA99"/>
      </a:accent6>
      <a:hlink>
        <a:srgbClr val="0563C1"/>
      </a:hlink>
      <a:folHlink>
        <a:srgbClr val="954F72"/>
      </a:folHlink>
    </a:clrScheme>
    <a:fontScheme name="Poppins">
      <a:majorFont>
        <a:latin typeface="Poppins ExtraBold"/>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YORKSHIRE WATER">
      <a:dk1>
        <a:srgbClr val="000000"/>
      </a:dk1>
      <a:lt1>
        <a:srgbClr val="FFFFFF"/>
      </a:lt1>
      <a:dk2>
        <a:srgbClr val="D3ECFA"/>
      </a:dk2>
      <a:lt2>
        <a:srgbClr val="3357F0"/>
      </a:lt2>
      <a:accent1>
        <a:srgbClr val="131D3F"/>
      </a:accent1>
      <a:accent2>
        <a:srgbClr val="6FB3CF"/>
      </a:accent2>
      <a:accent3>
        <a:srgbClr val="1F348C"/>
      </a:accent3>
      <a:accent4>
        <a:srgbClr val="EE6563"/>
      </a:accent4>
      <a:accent5>
        <a:srgbClr val="F0B444"/>
      </a:accent5>
      <a:accent6>
        <a:srgbClr val="69AA9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YORKSHIRE WATER">
      <a:dk1>
        <a:srgbClr val="000000"/>
      </a:dk1>
      <a:lt1>
        <a:srgbClr val="FFFFFF"/>
      </a:lt1>
      <a:dk2>
        <a:srgbClr val="D3ECFA"/>
      </a:dk2>
      <a:lt2>
        <a:srgbClr val="3357F0"/>
      </a:lt2>
      <a:accent1>
        <a:srgbClr val="131D3F"/>
      </a:accent1>
      <a:accent2>
        <a:srgbClr val="6FB3CF"/>
      </a:accent2>
      <a:accent3>
        <a:srgbClr val="1F348C"/>
      </a:accent3>
      <a:accent4>
        <a:srgbClr val="EE6563"/>
      </a:accent4>
      <a:accent5>
        <a:srgbClr val="F0B444"/>
      </a:accent5>
      <a:accent6>
        <a:srgbClr val="69AA9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9E7334913E574FB2BD7B5E1760FF07" ma:contentTypeVersion="14" ma:contentTypeDescription="Create a new document." ma:contentTypeScope="" ma:versionID="25fbe7a5f510624cb40448f5b8b4011b">
  <xsd:schema xmlns:xsd="http://www.w3.org/2001/XMLSchema" xmlns:xs="http://www.w3.org/2001/XMLSchema" xmlns:p="http://schemas.microsoft.com/office/2006/metadata/properties" xmlns:ns2="aec2934e-84d2-480f-b12a-f02a1795ba8e" xmlns:ns3="a5eebde4-f3ec-4afe-9fd4-0e6a161c30a1" targetNamespace="http://schemas.microsoft.com/office/2006/metadata/properties" ma:root="true" ma:fieldsID="5c9af4bb2ee27957cf747eece48b0377" ns2:_="" ns3:_="">
    <xsd:import namespace="aec2934e-84d2-480f-b12a-f02a1795ba8e"/>
    <xsd:import namespace="a5eebde4-f3ec-4afe-9fd4-0e6a161c30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2934e-84d2-480f-b12a-f02a1795ba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c60a85b-6d2a-4a39-8c39-bf0764a9fc85}" ma:internalName="TaxCatchAll" ma:showField="CatchAllData" ma:web="aec2934e-84d2-480f-b12a-f02a1795ba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5eebde4-f3ec-4afe-9fd4-0e6a161c30a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f278e36-c164-4658-892f-8adefa22e7b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ec2934e-84d2-480f-b12a-f02a1795ba8e" xsi:nil="true"/>
    <lcf76f155ced4ddcb4097134ff3c332f xmlns="a5eebde4-f3ec-4afe-9fd4-0e6a161c30a1">
      <Terms xmlns="http://schemas.microsoft.com/office/infopath/2007/PartnerControls"/>
    </lcf76f155ced4ddcb4097134ff3c332f>
    <MediaLengthInSeconds xmlns="a5eebde4-f3ec-4afe-9fd4-0e6a161c30a1" xsi:nil="true"/>
    <SharedWithUsers xmlns="aec2934e-84d2-480f-b12a-f02a1795ba8e">
      <UserInfo>
        <DisplayName/>
        <AccountId xsi:nil="true"/>
        <AccountType/>
      </UserInfo>
    </SharedWithUsers>
  </documentManagement>
</p:properties>
</file>

<file path=customXml/itemProps1.xml><?xml version="1.0" encoding="utf-8"?>
<ds:datastoreItem xmlns:ds="http://schemas.openxmlformats.org/officeDocument/2006/customXml" ds:itemID="{87B27EE9-0C92-4133-9391-53FD6B2D3827}">
  <ds:schemaRefs>
    <ds:schemaRef ds:uri="http://schemas.microsoft.com/sharepoint/v3/contenttype/forms"/>
  </ds:schemaRefs>
</ds:datastoreItem>
</file>

<file path=customXml/itemProps2.xml><?xml version="1.0" encoding="utf-8"?>
<ds:datastoreItem xmlns:ds="http://schemas.openxmlformats.org/officeDocument/2006/customXml" ds:itemID="{2209112E-2944-41D1-9D18-E482BB57AC5E}"/>
</file>

<file path=customXml/itemProps3.xml><?xml version="1.0" encoding="utf-8"?>
<ds:datastoreItem xmlns:ds="http://schemas.openxmlformats.org/officeDocument/2006/customXml" ds:itemID="{498D7ABA-29FC-4736-BE0D-BD4AB27E5D51}">
  <ds:schemaRefs>
    <ds:schemaRef ds:uri="http://schemas.microsoft.com/office/infopath/2007/PartnerControls"/>
    <ds:schemaRef ds:uri="6495a5a2-edc7-4235-bf7f-7f8899b8c305"/>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9c22e697-42c9-483e-9a53-6471baba416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687</Words>
  <Application>Microsoft Office PowerPoint</Application>
  <PresentationFormat>On-screen Show (16:9)</PresentationFormat>
  <Paragraphs>90</Paragraphs>
  <Slides>6</Slides>
  <Notes>5</Notes>
  <HiddenSlides>0</HiddenSlides>
  <MMClips>0</MMClips>
  <ScaleCrop>false</ScaleCrop>
  <HeadingPairs>
    <vt:vector size="4" baseType="variant">
      <vt:variant>
        <vt:lpstr>Theme</vt:lpstr>
      </vt:variant>
      <vt:variant>
        <vt:i4>4</vt:i4>
      </vt:variant>
      <vt:variant>
        <vt:lpstr>Slide Titles</vt:lpstr>
      </vt:variant>
      <vt:variant>
        <vt:i4>6</vt:i4>
      </vt:variant>
    </vt:vector>
  </HeadingPairs>
  <TitlesOfParts>
    <vt:vector size="10" baseType="lpstr">
      <vt:lpstr>Office Theme</vt:lpstr>
      <vt:lpstr>Custom Design</vt:lpstr>
      <vt:lpstr>1_Custom Design</vt:lpstr>
      <vt:lpstr>5_Custom Design</vt:lpstr>
      <vt:lpstr>PowerPoint Presentation</vt:lpstr>
      <vt:lpstr>PowerPoint Presentation</vt:lpstr>
      <vt:lpstr>PowerPoint Presentation</vt:lpstr>
      <vt:lpstr>Yorkshire Water is regulated</vt:lpstr>
      <vt:lpstr>PowerPoint Presentation</vt:lpstr>
      <vt:lpstr>Yorkshire Water Challenges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Shepherd, Annlouise  (BRM-MEW)</dc:creator>
  <cp:lastModifiedBy>Lindsey Botha</cp:lastModifiedBy>
  <cp:revision>35</cp:revision>
  <dcterms:created xsi:type="dcterms:W3CDTF">2020-09-10T20:14:45Z</dcterms:created>
  <dcterms:modified xsi:type="dcterms:W3CDTF">2022-04-20T13:57:49Z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0x010100669E7334913E574FB2BD7B5E1760FF07</vt:lpwstr>
  </property>
  <property fmtid="{D5CDD505-2E9C-101B-9397-08002B2CF9AE}" pid="3" name="MediaServiceImageTags">
    <vt:lpwstr/>
  </property>
  <property fmtid="{D5CDD505-2E9C-101B-9397-08002B2CF9AE}" pid="4" name="MSIP_Label_d04dfc70-0289-4bbf-a1df-2e48919102f8_Enabled">
    <vt:lpwstr>true</vt:lpwstr>
  </property>
  <property fmtid="{D5CDD505-2E9C-101B-9397-08002B2CF9AE}" pid="5" name="MSIP_Label_d04dfc70-0289-4bbf-a1df-2e48919102f8_SetDate">
    <vt:lpwstr>2022-03-17T16:07:40Z</vt:lpwstr>
  </property>
  <property fmtid="{D5CDD505-2E9C-101B-9397-08002B2CF9AE}" pid="6" name="MSIP_Label_d04dfc70-0289-4bbf-a1df-2e48919102f8_Method">
    <vt:lpwstr>Privileged</vt:lpwstr>
  </property>
  <property fmtid="{D5CDD505-2E9C-101B-9397-08002B2CF9AE}" pid="7" name="MSIP_Label_d04dfc70-0289-4bbf-a1df-2e48919102f8_Name">
    <vt:lpwstr>Private2</vt:lpwstr>
  </property>
  <property fmtid="{D5CDD505-2E9C-101B-9397-08002B2CF9AE}" pid="8" name="MSIP_Label_d04dfc70-0289-4bbf-a1df-2e48919102f8_SiteId">
    <vt:lpwstr>92ebd22d-0a9c-4516-a68f-ba966853a8f3</vt:lpwstr>
  </property>
  <property fmtid="{D5CDD505-2E9C-101B-9397-08002B2CF9AE}" pid="9" name="MSIP_Label_d04dfc70-0289-4bbf-a1df-2e48919102f8_ActionId">
    <vt:lpwstr>68f29094-bb74-4cf2-a2e3-852d3dcdc1fa</vt:lpwstr>
  </property>
  <property fmtid="{D5CDD505-2E9C-101B-9397-08002B2CF9AE}" pid="10" name="MSIP_Label_d04dfc70-0289-4bbf-a1df-2e48919102f8_ContentBits">
    <vt:lpwstr>0</vt:lpwstr>
  </property>
  <property fmtid="{D5CDD505-2E9C-101B-9397-08002B2CF9AE}" pid="11" name="Order">
    <vt:lpwstr>3425500.00000000</vt:lpwstr>
  </property>
  <property fmtid="{D5CDD505-2E9C-101B-9397-08002B2CF9AE}" pid="12" name="xd_ProgID">
    <vt:lpwstr/>
  </property>
  <property fmtid="{D5CDD505-2E9C-101B-9397-08002B2CF9AE}" pid="13" name="_SourceUrl">
    <vt:lpwstr/>
  </property>
  <property fmtid="{D5CDD505-2E9C-101B-9397-08002B2CF9AE}" pid="14" name="_SharedFileIndex">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TriggerFlowInfo">
    <vt:lpwstr/>
  </property>
  <property fmtid="{D5CDD505-2E9C-101B-9397-08002B2CF9AE}" pid="19" name="xd_Signature">
    <vt:lpwstr/>
  </property>
</Properties>
</file>