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59"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5F7"/>
    <a:srgbClr val="DEFEF7"/>
    <a:srgbClr val="DDF6FF"/>
    <a:srgbClr val="DFF2FD"/>
    <a:srgbClr val="C5F0FF"/>
    <a:srgbClr val="F7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24" d="100"/>
          <a:sy n="124" d="100"/>
        </p:scale>
        <p:origin x="544" y="168"/>
      </p:cViewPr>
      <p:guideLst/>
    </p:cSldViewPr>
  </p:slideViewPr>
  <p:notesTextViewPr>
    <p:cViewPr>
      <p:scale>
        <a:sx n="1" d="1"/>
        <a:sy n="1" d="1"/>
      </p:scale>
      <p:origin x="0" y="0"/>
    </p:cViewPr>
  </p:notesTextViewPr>
  <p:notesViewPr>
    <p:cSldViewPr snapToGrid="0" snapToObjects="1">
      <p:cViewPr varScale="1">
        <p:scale>
          <a:sx n="97" d="100"/>
          <a:sy n="97" d="100"/>
        </p:scale>
        <p:origin x="19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eed Majid" userId="S::majidn@yw.co.uk::f0c8b8af-1a63-4520-816f-78adaafcc2bb" providerId="AD" clId="Web-{32003FAD-3A22-D35A-A58B-AFF98F1B2851}"/>
    <pc:docChg chg="mod">
      <pc:chgData name="Naveed Majid" userId="S::majidn@yw.co.uk::f0c8b8af-1a63-4520-816f-78adaafcc2bb" providerId="AD" clId="Web-{32003FAD-3A22-D35A-A58B-AFF98F1B2851}" dt="2023-08-16T12:13:12.077"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5062D-7528-494E-988E-0BF8CC134779}" type="datetimeFigureOut">
              <a:rPr lang="en-GB" smtClean="0"/>
              <a:t>16/08/2023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A40A6-B708-3E45-8061-944848B64C31}" type="slidenum">
              <a:rPr lang="en-GB" smtClean="0"/>
              <a:t>‹#›</a:t>
            </a:fld>
            <a:endParaRPr lang="en-GB"/>
          </a:p>
        </p:txBody>
      </p:sp>
    </p:spTree>
    <p:extLst>
      <p:ext uri="{BB962C8B-B14F-4D97-AF65-F5344CB8AC3E}">
        <p14:creationId xmlns:p14="http://schemas.microsoft.com/office/powerpoint/2010/main" val="3990081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Moderator to read:</a:t>
            </a:r>
          </a:p>
          <a:p>
            <a:endParaRPr lang="en-GB" dirty="0"/>
          </a:p>
          <a:p>
            <a:r>
              <a:rPr lang="en-GB" i="1" dirty="0"/>
              <a:t>“The water on Earth continually gets recycled through the water cycle. It goes from a solid (ice), liquid (water) and a gas (vapour), and covers about 70% of the Earth’s surface.</a:t>
            </a:r>
          </a:p>
          <a:p>
            <a:endParaRPr lang="en-GB" dirty="0"/>
          </a:p>
          <a:p>
            <a:r>
              <a:rPr lang="en-GB" i="1" dirty="0"/>
              <a:t>To make your water safe to consume, Scottish Water pipe water from lochs and reservoirs to the water treatment works. Here it is cleaned to take out any dirt or harmful bacteria. The cleaned water is now ready to drink and is piped into homes and businesses</a:t>
            </a:r>
            <a:r>
              <a:rPr lang="en-GB" i="1"/>
              <a:t>.. </a:t>
            </a:r>
          </a:p>
          <a:p>
            <a:endParaRPr lang="en-GB" dirty="0"/>
          </a:p>
          <a:p>
            <a:r>
              <a:rPr lang="en-GB" i="1" dirty="0"/>
              <a:t>Once the water has been used it is called waste water. The waste water is piped to the waste water treatment works to be filtered and cleaned. The cleaned water is then piped back into the sea and the Water Cycle starts again “</a:t>
            </a:r>
            <a:endParaRPr lang="en-GB" dirty="0"/>
          </a:p>
          <a:p>
            <a:endParaRPr lang="en-GB" dirty="0"/>
          </a:p>
        </p:txBody>
      </p:sp>
      <p:sp>
        <p:nvSpPr>
          <p:cNvPr id="4" name="Slide Number Placeholder 3"/>
          <p:cNvSpPr>
            <a:spLocks noGrp="1"/>
          </p:cNvSpPr>
          <p:nvPr>
            <p:ph type="sldNum" sz="quarter" idx="5"/>
          </p:nvPr>
        </p:nvSpPr>
        <p:spPr/>
        <p:txBody>
          <a:bodyPr/>
          <a:lstStyle/>
          <a:p>
            <a:fld id="{46CA40A6-B708-3E45-8061-944848B64C31}" type="slidenum">
              <a:rPr lang="en-GB" smtClean="0"/>
              <a:t>1</a:t>
            </a:fld>
            <a:endParaRPr lang="en-GB"/>
          </a:p>
        </p:txBody>
      </p:sp>
    </p:spTree>
    <p:extLst>
      <p:ext uri="{BB962C8B-B14F-4D97-AF65-F5344CB8AC3E}">
        <p14:creationId xmlns:p14="http://schemas.microsoft.com/office/powerpoint/2010/main" val="392511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1930-9F3E-4449-B4D5-F74DEB2D86B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21E5583-BF89-C641-9BD0-E39B897D9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1D57EFE-5490-8347-BA63-99049DFE5254}"/>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5" name="Footer Placeholder 4">
            <a:extLst>
              <a:ext uri="{FF2B5EF4-FFF2-40B4-BE49-F238E27FC236}">
                <a16:creationId xmlns:a16="http://schemas.microsoft.com/office/drawing/2014/main" id="{333F9971-D071-514C-AD91-7758A23259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1CFAC8-E59D-8C4C-A1A5-AB50912FF5C1}"/>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306011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1FB4-2E45-0744-8DE2-E4E2D6AFC5C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CA0CB0E-D975-E746-BE5A-31E144D7E5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B406EF-CFED-7640-BE61-25F8A3D8A641}"/>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5" name="Footer Placeholder 4">
            <a:extLst>
              <a:ext uri="{FF2B5EF4-FFF2-40B4-BE49-F238E27FC236}">
                <a16:creationId xmlns:a16="http://schemas.microsoft.com/office/drawing/2014/main" id="{72B3F010-C953-504B-87CD-F5E624FC0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67A06-A8DC-854D-A3EA-583198069654}"/>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413260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FFC27-1DE7-3E48-A46D-204DE055E45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B2CA592-F420-A34A-90BD-CC52FDB32AA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6461DF-DAAA-4448-948B-7B12CDA800D9}"/>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5" name="Footer Placeholder 4">
            <a:extLst>
              <a:ext uri="{FF2B5EF4-FFF2-40B4-BE49-F238E27FC236}">
                <a16:creationId xmlns:a16="http://schemas.microsoft.com/office/drawing/2014/main" id="{92E8B8D7-77FF-6144-ACD4-EBC0570C3A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29A33C-C59C-EE4E-B5E5-B620864ADC6A}"/>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282720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DF17-9759-8E4F-9B5F-50CDF46F2DD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EC06220-8430-FE4E-B7AE-03C84CBBB2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2801F4-8B2D-C149-A314-0C6C4039E466}"/>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5" name="Footer Placeholder 4">
            <a:extLst>
              <a:ext uri="{FF2B5EF4-FFF2-40B4-BE49-F238E27FC236}">
                <a16:creationId xmlns:a16="http://schemas.microsoft.com/office/drawing/2014/main" id="{51AF52A5-0381-4F4D-88BC-CD6C462683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1BDB1-6203-AA45-91D5-FA67E3FDFDB8}"/>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247918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3F2B-05F7-874A-B2D2-ADF7096B1E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9C02FD1-2A60-6546-855A-C4BCE8A0D2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E75AFD6-3A2E-BB4F-90E5-25CB9D7DFE2B}"/>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5" name="Footer Placeholder 4">
            <a:extLst>
              <a:ext uri="{FF2B5EF4-FFF2-40B4-BE49-F238E27FC236}">
                <a16:creationId xmlns:a16="http://schemas.microsoft.com/office/drawing/2014/main" id="{A85A768E-E0D2-854B-8B0D-11ED7B5AE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A3D83-FCDE-4042-A719-54C5EF1731C5}"/>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307384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0023-3AC5-604A-91C7-5A67812F30A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B2A6848-DD07-BB49-A80F-22420A0D2D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DF813ED-581B-6A44-AD07-E35FE4416E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D302304-8C12-4344-9D17-C8D44012D83C}"/>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6" name="Footer Placeholder 5">
            <a:extLst>
              <a:ext uri="{FF2B5EF4-FFF2-40B4-BE49-F238E27FC236}">
                <a16:creationId xmlns:a16="http://schemas.microsoft.com/office/drawing/2014/main" id="{9E031E9F-6E8A-C546-BE7D-10A94F49C9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200336-4B4A-CD41-ACB5-A598FAF81DCE}"/>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401510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B6DC-BE27-394C-A8FC-5659777CDD9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AE65EE4-EBF0-F44A-B6FC-A64DD45E3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FD1980-97EC-1748-BFAE-A5AD83DC8C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E9D148D-0F2B-0147-84AC-21990BCC3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EA8462-DC93-454D-BAAA-E5F9A0BE9CA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CE51EC8-3868-4A4A-A5C8-5078A9F4240D}"/>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8" name="Footer Placeholder 7">
            <a:extLst>
              <a:ext uri="{FF2B5EF4-FFF2-40B4-BE49-F238E27FC236}">
                <a16:creationId xmlns:a16="http://schemas.microsoft.com/office/drawing/2014/main" id="{B9576FE9-5700-5546-99B0-8A46817900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F271C2-9274-C649-A18E-762EE7C252BE}"/>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242260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E996-8C79-D84B-9295-BF308777256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0FF8CA5-24E2-B749-B8ED-07F7BB3105FC}"/>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4" name="Footer Placeholder 3">
            <a:extLst>
              <a:ext uri="{FF2B5EF4-FFF2-40B4-BE49-F238E27FC236}">
                <a16:creationId xmlns:a16="http://schemas.microsoft.com/office/drawing/2014/main" id="{8631C021-C4FF-E848-BDCA-C8D3A00BC4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EC33CC-DF88-3644-9588-2074C0E0FA45}"/>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130159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B7621-E231-9742-B00A-13D9C9A1F980}"/>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3" name="Footer Placeholder 2">
            <a:extLst>
              <a:ext uri="{FF2B5EF4-FFF2-40B4-BE49-F238E27FC236}">
                <a16:creationId xmlns:a16="http://schemas.microsoft.com/office/drawing/2014/main" id="{5D4A229E-8FD6-6844-A116-008E8D4AAA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9595E-C387-7F41-AA66-69DBA5A6E449}"/>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2320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0493-2DA4-5F4A-9728-1663BDA839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A402D41-E939-5446-800F-0AA379FA1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E7B6E89-6BC0-3246-B9D1-A25BFAC08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967500-6708-A14B-B3BB-254AE34F8BE4}"/>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6" name="Footer Placeholder 5">
            <a:extLst>
              <a:ext uri="{FF2B5EF4-FFF2-40B4-BE49-F238E27FC236}">
                <a16:creationId xmlns:a16="http://schemas.microsoft.com/office/drawing/2014/main" id="{81616F3B-346E-254B-9A44-63B11C2BAA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AD75F6-9946-4842-97FB-3D5C6AD3F7CE}"/>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419525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EAC3-18F9-1643-B6EA-2D3A6296FC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9716E80-A0CC-FF45-96DF-2D87B9249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F9D5E0-D89B-C542-879B-76D783149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4FDF22-9916-C843-BC1C-E97A2A9A2A97}"/>
              </a:ext>
            </a:extLst>
          </p:cNvPr>
          <p:cNvSpPr>
            <a:spLocks noGrp="1"/>
          </p:cNvSpPr>
          <p:nvPr>
            <p:ph type="dt" sz="half" idx="10"/>
          </p:nvPr>
        </p:nvSpPr>
        <p:spPr/>
        <p:txBody>
          <a:bodyPr/>
          <a:lstStyle/>
          <a:p>
            <a:fld id="{E7ABD34C-9F8B-364B-9F56-0DB636D9ED63}" type="datetimeFigureOut">
              <a:rPr lang="en-GB" smtClean="0"/>
              <a:t>16/08/2023</a:t>
            </a:fld>
            <a:endParaRPr lang="en-GB"/>
          </a:p>
        </p:txBody>
      </p:sp>
      <p:sp>
        <p:nvSpPr>
          <p:cNvPr id="6" name="Footer Placeholder 5">
            <a:extLst>
              <a:ext uri="{FF2B5EF4-FFF2-40B4-BE49-F238E27FC236}">
                <a16:creationId xmlns:a16="http://schemas.microsoft.com/office/drawing/2014/main" id="{4489F4B4-2896-2B4D-A580-CF1CD53585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6F1791-DAA2-B944-B793-0F7B1DD0002A}"/>
              </a:ext>
            </a:extLst>
          </p:cNvPr>
          <p:cNvSpPr>
            <a:spLocks noGrp="1"/>
          </p:cNvSpPr>
          <p:nvPr>
            <p:ph type="sldNum" sz="quarter" idx="12"/>
          </p:nvPr>
        </p:nvSpPr>
        <p:spPr/>
        <p:txBody>
          <a:bodyPr/>
          <a:lstStyle/>
          <a:p>
            <a:fld id="{9C29E55C-CA9B-564A-9C05-68F74C94AF85}" type="slidenum">
              <a:rPr lang="en-GB" smtClean="0"/>
              <a:t>‹#›</a:t>
            </a:fld>
            <a:endParaRPr lang="en-GB"/>
          </a:p>
        </p:txBody>
      </p:sp>
    </p:spTree>
    <p:extLst>
      <p:ext uri="{BB962C8B-B14F-4D97-AF65-F5344CB8AC3E}">
        <p14:creationId xmlns:p14="http://schemas.microsoft.com/office/powerpoint/2010/main" val="11324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CAD42-71A3-254C-980A-A83093B0C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C364B7C-0B42-F14F-A95B-6109140B8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5C5DAC-F029-0940-9C5B-5A50B16D3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BD34C-9F8B-364B-9F56-0DB636D9ED63}" type="datetimeFigureOut">
              <a:rPr lang="en-GB" smtClean="0"/>
              <a:t>16/08/2023</a:t>
            </a:fld>
            <a:endParaRPr lang="en-GB"/>
          </a:p>
        </p:txBody>
      </p:sp>
      <p:sp>
        <p:nvSpPr>
          <p:cNvPr id="5" name="Footer Placeholder 4">
            <a:extLst>
              <a:ext uri="{FF2B5EF4-FFF2-40B4-BE49-F238E27FC236}">
                <a16:creationId xmlns:a16="http://schemas.microsoft.com/office/drawing/2014/main" id="{1017C53C-AF70-194B-A3E3-57EAE595B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128A23-2D62-EC49-8806-664F20317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9E55C-CA9B-564A-9C05-68F74C94AF85}" type="slidenum">
              <a:rPr lang="en-GB" smtClean="0"/>
              <a:t>‹#›</a:t>
            </a:fld>
            <a:endParaRPr lang="en-GB"/>
          </a:p>
        </p:txBody>
      </p:sp>
    </p:spTree>
    <p:extLst>
      <p:ext uri="{BB962C8B-B14F-4D97-AF65-F5344CB8AC3E}">
        <p14:creationId xmlns:p14="http://schemas.microsoft.com/office/powerpoint/2010/main" val="61648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2D5AD1-44B1-6D43-920C-2C407DE4FEE0}"/>
              </a:ext>
            </a:extLst>
          </p:cNvPr>
          <p:cNvSpPr txBox="1"/>
          <p:nvPr/>
        </p:nvSpPr>
        <p:spPr>
          <a:xfrm>
            <a:off x="10263883" y="174661"/>
            <a:ext cx="1294544" cy="369332"/>
          </a:xfrm>
          <a:prstGeom prst="rect">
            <a:avLst/>
          </a:prstGeom>
          <a:solidFill>
            <a:schemeClr val="accent1"/>
          </a:solidFill>
        </p:spPr>
        <p:txBody>
          <a:bodyPr wrap="square" rtlCol="0">
            <a:spAutoFit/>
          </a:bodyPr>
          <a:lstStyle/>
          <a:p>
            <a:r>
              <a:rPr lang="en-GB" dirty="0">
                <a:solidFill>
                  <a:schemeClr val="bg1"/>
                </a:solidFill>
              </a:rPr>
              <a:t>Showcard 1</a:t>
            </a:r>
          </a:p>
        </p:txBody>
      </p:sp>
      <p:grpSp>
        <p:nvGrpSpPr>
          <p:cNvPr id="4" name="Group 3">
            <a:extLst>
              <a:ext uri="{FF2B5EF4-FFF2-40B4-BE49-F238E27FC236}">
                <a16:creationId xmlns:a16="http://schemas.microsoft.com/office/drawing/2014/main" id="{9CFC5B11-AFBF-184D-A7FB-578DAC573480}"/>
              </a:ext>
            </a:extLst>
          </p:cNvPr>
          <p:cNvGrpSpPr/>
          <p:nvPr/>
        </p:nvGrpSpPr>
        <p:grpSpPr>
          <a:xfrm>
            <a:off x="0" y="0"/>
            <a:ext cx="12192000" cy="7155951"/>
            <a:chOff x="0" y="0"/>
            <a:chExt cx="12192000" cy="7155951"/>
          </a:xfrm>
        </p:grpSpPr>
        <p:pic>
          <p:nvPicPr>
            <p:cNvPr id="7" name="Picture 6" descr="Diagram&#10;&#10;Description automatically generated">
              <a:extLst>
                <a:ext uri="{FF2B5EF4-FFF2-40B4-BE49-F238E27FC236}">
                  <a16:creationId xmlns:a16="http://schemas.microsoft.com/office/drawing/2014/main" id="{4ACEF150-A2A0-416E-B0DA-D47E76DCBE5C}"/>
                </a:ext>
              </a:extLst>
            </p:cNvPr>
            <p:cNvPicPr>
              <a:picLocks noChangeAspect="1"/>
            </p:cNvPicPr>
            <p:nvPr/>
          </p:nvPicPr>
          <p:blipFill>
            <a:blip r:embed="rId3"/>
            <a:stretch>
              <a:fillRect/>
            </a:stretch>
          </p:blipFill>
          <p:spPr>
            <a:xfrm>
              <a:off x="0" y="0"/>
              <a:ext cx="12192000" cy="7155951"/>
            </a:xfrm>
            <a:prstGeom prst="rect">
              <a:avLst/>
            </a:prstGeom>
          </p:spPr>
        </p:pic>
        <p:sp>
          <p:nvSpPr>
            <p:cNvPr id="3" name="TextBox 2">
              <a:extLst>
                <a:ext uri="{FF2B5EF4-FFF2-40B4-BE49-F238E27FC236}">
                  <a16:creationId xmlns:a16="http://schemas.microsoft.com/office/drawing/2014/main" id="{B78B0DDE-459C-184E-8B08-092AE1B01388}"/>
                </a:ext>
              </a:extLst>
            </p:cNvPr>
            <p:cNvSpPr txBox="1"/>
            <p:nvPr/>
          </p:nvSpPr>
          <p:spPr>
            <a:xfrm>
              <a:off x="256854" y="2167847"/>
              <a:ext cx="3708971" cy="1938992"/>
            </a:xfrm>
            <a:prstGeom prst="rect">
              <a:avLst/>
            </a:prstGeom>
            <a:solidFill>
              <a:srgbClr val="DEF5F7"/>
            </a:solidFill>
          </p:spPr>
          <p:txBody>
            <a:bodyPr wrap="square" rtlCol="0">
              <a:spAutoFit/>
            </a:bodyPr>
            <a:lstStyle/>
            <a:p>
              <a:r>
                <a:rPr lang="en-GB" sz="2400" b="1" dirty="0"/>
                <a:t>Interventions in the natural water cycle by your water company, help to provide clean, safe, high quality drinking water.</a:t>
              </a:r>
            </a:p>
          </p:txBody>
        </p:sp>
      </p:grpSp>
    </p:spTree>
    <p:extLst>
      <p:ext uri="{BB962C8B-B14F-4D97-AF65-F5344CB8AC3E}">
        <p14:creationId xmlns:p14="http://schemas.microsoft.com/office/powerpoint/2010/main" val="30897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269BD-5BAB-48FC-83E8-E07987BDA6BF}"/>
              </a:ext>
            </a:extLst>
          </p:cNvPr>
          <p:cNvSpPr>
            <a:spLocks noGrp="1"/>
          </p:cNvSpPr>
          <p:nvPr>
            <p:ph idx="1"/>
          </p:nvPr>
        </p:nvSpPr>
        <p:spPr>
          <a:xfrm>
            <a:off x="838200" y="531628"/>
            <a:ext cx="10515600" cy="5645335"/>
          </a:xfrm>
        </p:spPr>
        <p:txBody>
          <a:bodyPr>
            <a:noAutofit/>
          </a:bodyPr>
          <a:lstStyle/>
          <a:p>
            <a:r>
              <a:rPr lang="en-GB" sz="2000" b="1" dirty="0"/>
              <a:t>Moderator to read:</a:t>
            </a:r>
          </a:p>
          <a:p>
            <a:endParaRPr lang="en-GB" sz="2000" dirty="0"/>
          </a:p>
          <a:p>
            <a:r>
              <a:rPr lang="en-GB" sz="2000" i="1" dirty="0"/>
              <a:t>“The water on Earth continually gets recycled through the water cycle. It goes from a solid (ice), to liquid (water) and then a gas (vapour) and covers about 70% of the Earth’s surface, but most of it is salty and in oceans. Only 3% of all water on the planet is fresh, with 2% of that locked in polar ice caps. So drinkable water is a very precious resource.</a:t>
            </a:r>
            <a:endParaRPr lang="en-GB" sz="2000" dirty="0"/>
          </a:p>
          <a:p>
            <a:r>
              <a:rPr lang="en-GB" sz="2000" i="1" dirty="0"/>
              <a:t>Water companies tap into the natural water cycle to provide clean, safe, high quality drinking water. They take water from rivers, reservoirs and underground sources and transfer it to water treatment works. There, they clean it to remove any dirt or harmful bacteria. The clean drinking water is then piped to homes and businesses.</a:t>
            </a:r>
            <a:endParaRPr lang="en-GB" sz="2000" dirty="0"/>
          </a:p>
          <a:p>
            <a:r>
              <a:rPr lang="en-GB" sz="2000" i="1" dirty="0"/>
              <a:t>Once the clean drinking water has been used it is called wastewater.  Wastewater is transferred from homes and businesses, through a network of wastewater pipes, to wastewater treatment works.  At the wastewater treatment works it is filtered and cleaned so that it is safe to be returned to the natural environment. This is done by piping it back into the sea or rivers.</a:t>
            </a:r>
            <a:endParaRPr lang="en-GB" sz="2000" dirty="0"/>
          </a:p>
          <a:p>
            <a:r>
              <a:rPr lang="en-GB" sz="2000" i="1" dirty="0"/>
              <a:t>The natural water cycle then continues, and water companies continue to tap into the water cycle to provide clean, safe, high quality drinking water.”</a:t>
            </a:r>
            <a:endParaRPr lang="en-GB" sz="2000" dirty="0"/>
          </a:p>
          <a:p>
            <a:pPr marL="0" indent="0">
              <a:buNone/>
            </a:pPr>
            <a:endParaRPr lang="en-GB" sz="2000" dirty="0"/>
          </a:p>
        </p:txBody>
      </p:sp>
    </p:spTree>
    <p:extLst>
      <p:ext uri="{BB962C8B-B14F-4D97-AF65-F5344CB8AC3E}">
        <p14:creationId xmlns:p14="http://schemas.microsoft.com/office/powerpoint/2010/main" val="274941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c2934e-84d2-480f-b12a-f02a1795ba8e" xsi:nil="true"/>
    <lcf76f155ced4ddcb4097134ff3c332f xmlns="a5eebde4-f3ec-4afe-9fd4-0e6a161c30a1">
      <Terms xmlns="http://schemas.microsoft.com/office/infopath/2007/PartnerControls"/>
    </lcf76f155ced4ddcb4097134ff3c332f>
    <SharedWithUsers xmlns="aec2934e-84d2-480f-b12a-f02a1795ba8e">
      <UserInfo>
        <DisplayName/>
        <AccountId xsi:nil="true"/>
        <AccountType/>
      </UserInfo>
    </SharedWithUsers>
    <MediaLengthInSeconds xmlns="a5eebde4-f3ec-4afe-9fd4-0e6a161c30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9E7334913E574FB2BD7B5E1760FF07" ma:contentTypeVersion="14" ma:contentTypeDescription="Create a new document." ma:contentTypeScope="" ma:versionID="25fbe7a5f510624cb40448f5b8b4011b">
  <xsd:schema xmlns:xsd="http://www.w3.org/2001/XMLSchema" xmlns:xs="http://www.w3.org/2001/XMLSchema" xmlns:p="http://schemas.microsoft.com/office/2006/metadata/properties" xmlns:ns2="aec2934e-84d2-480f-b12a-f02a1795ba8e" xmlns:ns3="a5eebde4-f3ec-4afe-9fd4-0e6a161c30a1" targetNamespace="http://schemas.microsoft.com/office/2006/metadata/properties" ma:root="true" ma:fieldsID="5c9af4bb2ee27957cf747eece48b0377" ns2:_="" ns3:_="">
    <xsd:import namespace="aec2934e-84d2-480f-b12a-f02a1795ba8e"/>
    <xsd:import namespace="a5eebde4-f3ec-4afe-9fd4-0e6a161c30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2934e-84d2-480f-b12a-f02a1795b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60a85b-6d2a-4a39-8c39-bf0764a9fc85}" ma:internalName="TaxCatchAll" ma:showField="CatchAllData" ma:web="aec2934e-84d2-480f-b12a-f02a1795ba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eebde4-f3ec-4afe-9fd4-0e6a161c30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f278e36-c164-4658-892f-8adefa22e7b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1E3D8-3C47-4BDC-89DB-67D347633EF9}">
  <ds:schemaRefs>
    <ds:schemaRef ds:uri="http://schemas.microsoft.com/office/2006/metadata/properties"/>
    <ds:schemaRef ds:uri="http://schemas.microsoft.com/office/infopath/2007/PartnerControls"/>
    <ds:schemaRef ds:uri="6495a5a2-edc7-4235-bf7f-7f8899b8c305"/>
    <ds:schemaRef ds:uri="9c22e697-42c9-483e-9a53-6471baba416f"/>
  </ds:schemaRefs>
</ds:datastoreItem>
</file>

<file path=customXml/itemProps2.xml><?xml version="1.0" encoding="utf-8"?>
<ds:datastoreItem xmlns:ds="http://schemas.openxmlformats.org/officeDocument/2006/customXml" ds:itemID="{1BE45D0A-A0B9-4D90-97AB-D1C0EE30F6E4}">
  <ds:schemaRefs>
    <ds:schemaRef ds:uri="http://schemas.microsoft.com/sharepoint/v3/contenttype/forms"/>
  </ds:schemaRefs>
</ds:datastoreItem>
</file>

<file path=customXml/itemProps3.xml><?xml version="1.0" encoding="utf-8"?>
<ds:datastoreItem xmlns:ds="http://schemas.openxmlformats.org/officeDocument/2006/customXml" ds:itemID="{50B508F5-E32E-4CB1-AF2A-4B9033E7F0CC}"/>
</file>

<file path=docProps/app.xml><?xml version="1.0" encoding="utf-8"?>
<Properties xmlns="http://schemas.openxmlformats.org/officeDocument/2006/extended-properties" xmlns:vt="http://schemas.openxmlformats.org/officeDocument/2006/docPropsVTypes">
  <TotalTime>300</TotalTime>
  <Words>416</Words>
  <Application>Microsoft Office PowerPoint</Application>
  <PresentationFormat>Widescreen</PresentationFormat>
  <Paragraphs>16</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Harvey</dc:creator>
  <cp:lastModifiedBy>Mark Harvey</cp:lastModifiedBy>
  <cp:revision>17</cp:revision>
  <dcterms:created xsi:type="dcterms:W3CDTF">2020-11-06T09:13:04Z</dcterms:created>
  <dcterms:modified xsi:type="dcterms:W3CDTF">2023-08-16T12:13:12Z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0x010100669E7334913E574FB2BD7B5E1760FF07</vt:lpwstr>
  </property>
  <property fmtid="{D5CDD505-2E9C-101B-9397-08002B2CF9AE}" pid="3" name="MSIP_Label_d04dfc70-0289-4bbf-a1df-2e48919102f8_Enabled">
    <vt:lpwstr>true</vt:lpwstr>
  </property>
  <property fmtid="{D5CDD505-2E9C-101B-9397-08002B2CF9AE}" pid="4" name="MSIP_Label_d04dfc70-0289-4bbf-a1df-2e48919102f8_SetDate">
    <vt:lpwstr>2023-08-16T12:13:12Z</vt:lpwstr>
  </property>
  <property fmtid="{D5CDD505-2E9C-101B-9397-08002B2CF9AE}" pid="5" name="MSIP_Label_d04dfc70-0289-4bbf-a1df-2e48919102f8_Method">
    <vt:lpwstr>Standard</vt:lpwstr>
  </property>
  <property fmtid="{D5CDD505-2E9C-101B-9397-08002B2CF9AE}" pid="6" name="MSIP_Label_d04dfc70-0289-4bbf-a1df-2e48919102f8_Name">
    <vt:lpwstr>Private2</vt:lpwstr>
  </property>
  <property fmtid="{D5CDD505-2E9C-101B-9397-08002B2CF9AE}" pid="7" name="MSIP_Label_d04dfc70-0289-4bbf-a1df-2e48919102f8_SiteId">
    <vt:lpwstr>92ebd22d-0a9c-4516-a68f-ba966853a8f3</vt:lpwstr>
  </property>
  <property fmtid="{D5CDD505-2E9C-101B-9397-08002B2CF9AE}" pid="8" name="MSIP_Label_d04dfc70-0289-4bbf-a1df-2e48919102f8_ActionId">
    <vt:lpwstr>0a9ca684-3a31-48cc-a56a-fa5d9d9a77d5</vt:lpwstr>
  </property>
  <property fmtid="{D5CDD505-2E9C-101B-9397-08002B2CF9AE}" pid="9" name="MSIP_Label_d04dfc70-0289-4bbf-a1df-2e48919102f8_ContentBits">
    <vt:lpwstr>0</vt:lpwstr>
  </property>
  <property fmtid="{D5CDD505-2E9C-101B-9397-08002B2CF9AE}" pid="10" name="MediaServiceImageTags">
    <vt:lpwstr/>
  </property>
  <property fmtid="{D5CDD505-2E9C-101B-9397-08002B2CF9AE}" pid="11" name="Order">
    <vt:r8>3411500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